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jpeg" ContentType="image/jpe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8.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05.xml" ContentType="application/vnd.openxmlformats-officedocument.presentationml.slideLayout+xml"/>
  <Override PartName="/ppt/slideLayouts/slideLayout204.xml" ContentType="application/vnd.openxmlformats-officedocument.presentationml.slideLayout+xml"/>
  <Override PartName="/ppt/slideLayouts/slideLayout203.xml" ContentType="application/vnd.openxmlformats-officedocument.presentationml.slideLayout+xml"/>
  <Override PartName="/ppt/slideLayouts/slideLayout202.xml" ContentType="application/vnd.openxmlformats-officedocument.presentationml.slideLayout+xml"/>
  <Override PartName="/ppt/slideLayouts/slideLayout201.xml" ContentType="application/vnd.openxmlformats-officedocument.presentationml.slideLayout+xml"/>
  <Override PartName="/ppt/slideLayouts/slideLayout200.xml" ContentType="application/vnd.openxmlformats-officedocument.presentationml.slideLayout+xml"/>
  <Override PartName="/ppt/slideLayouts/slideLayout199.xml" ContentType="application/vnd.openxmlformats-officedocument.presentationml.slideLayout+xml"/>
  <Override PartName="/ppt/slideLayouts/slideLayout198.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195.xml" ContentType="application/vnd.openxmlformats-officedocument.presentationml.slideLayout+xml"/>
  <Override PartName="/ppt/slideLayouts/slideLayout194.xml" ContentType="application/vnd.openxmlformats-officedocument.presentationml.slideLayout+xml"/>
  <Override PartName="/ppt/slideLayouts/slideLayout193.xml" ContentType="application/vnd.openxmlformats-officedocument.presentationml.slideLayout+xml"/>
  <Override PartName="/ppt/slideLayouts/slideLayout192.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81.xml" ContentType="application/vnd.openxmlformats-officedocument.presentationml.slideLayout+xml"/>
  <Override PartName="/ppt/slideLayouts/slideLayout180.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185.xml" ContentType="application/vnd.openxmlformats-officedocument.presentationml.slideLayout+xml"/>
  <Override PartName="/ppt/slideLayouts/slideLayout161.xml" ContentType="application/vnd.openxmlformats-officedocument.presentationml.slideLayout+xml"/>
  <Override PartName="/ppt/slideLayouts/slideLayout70.xml" ContentType="application/vnd.openxmlformats-officedocument.presentationml.slideLayout+xml"/>
  <Override PartName="/ppt/slideLayouts/slideLayout184.xml" ContentType="application/vnd.openxmlformats-officedocument.presentationml.slideLayout+xml"/>
  <Override PartName="/ppt/slideLayouts/slideLayout160.xml" ContentType="application/vnd.openxmlformats-officedocument.presentationml.slideLayout+xml"/>
  <Override PartName="/ppt/slideLayouts/slideLayout61.xml" ContentType="application/vnd.openxmlformats-officedocument.presentationml.slideLayout+xml"/>
  <Override PartName="/ppt/slideLayouts/slideLayout175.xml" ContentType="application/vnd.openxmlformats-officedocument.presentationml.slideLayout+xml"/>
  <Override PartName="/ppt/slideLayouts/slideLayout151.xml" ContentType="application/vnd.openxmlformats-officedocument.presentationml.slideLayout+xml"/>
  <Override PartName="/ppt/slideLayouts/slideLayout60.xml" ContentType="application/vnd.openxmlformats-officedocument.presentationml.slideLayout+xml"/>
  <Override PartName="/ppt/slideLayouts/slideLayout174.xml" ContentType="application/vnd.openxmlformats-officedocument.presentationml.slideLayout+xml"/>
  <Override PartName="/ppt/slideLayouts/slideLayout150.xml" ContentType="application/vnd.openxmlformats-officedocument.presentationml.slideLayout+xml"/>
  <Override PartName="/ppt/slideLayouts/slideLayout54.xml" ContentType="application/vnd.openxmlformats-officedocument.presentationml.slideLayout+xml"/>
  <Override PartName="/ppt/slideLayouts/slideLayout168.xml" ContentType="application/vnd.openxmlformats-officedocument.presentationml.slideLayout+xml"/>
  <Override PartName="/ppt/slideLayouts/slideLayout144.xml" ContentType="application/vnd.openxmlformats-officedocument.presentationml.slideLayout+xml"/>
  <Override PartName="/ppt/slideLayouts/slideLayout78.xml" ContentType="application/vnd.openxmlformats-officedocument.presentationml.slideLayout+xml"/>
  <Override PartName="/ppt/slideLayouts/slideLayout53.xml" ContentType="application/vnd.openxmlformats-officedocument.presentationml.slideLayout+xml"/>
  <Override PartName="/ppt/slideLayouts/slideLayout167.xml" ContentType="application/vnd.openxmlformats-officedocument.presentationml.slideLayout+xml"/>
  <Override PartName="/ppt/slideLayouts/slideLayout143.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0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128.xml" ContentType="application/vnd.openxmlformats-officedocument.presentationml.slideLayout+xml"/>
  <Override PartName="/ppt/slideLayouts/slideLayout21.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29.xml" ContentType="application/vnd.openxmlformats-officedocument.presentationml.slideLayout+xml"/>
  <Override PartName="/ppt/slideLayouts/slideLayout22.xml" ContentType="application/vnd.openxmlformats-officedocument.presentationml.slideLayout+xml"/>
  <Override PartName="/ppt/slideLayouts/slideLayout11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11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114.xml" ContentType="application/vnd.openxmlformats-officedocument.presentationml.slideLayout+xml"/>
  <Override PartName="/ppt/slideLayouts/slideLayout25.xml" ContentType="application/vnd.openxmlformats-officedocument.presentationml.slideLayout+xml"/>
  <Override PartName="/ppt/slideLayouts/slideLayout115.xml" ContentType="application/vnd.openxmlformats-officedocument.presentationml.slideLayout+xml"/>
  <Override PartName="/ppt/slideLayouts/slideLayout26.xml" ContentType="application/vnd.openxmlformats-officedocument.presentationml.slideLayout+xml"/>
  <Override PartName="/ppt/slideLayouts/slideLayout11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2.xml" ContentType="application/vnd.openxmlformats-officedocument.presentationml.slideLayout+xml"/>
  <Override PartName="/ppt/slideLayouts/slideLayout119.xml" ContentType="application/vnd.openxmlformats-officedocument.presentationml.slideLayout+xml"/>
  <Override PartName="/ppt/slideLayouts/slideLayout55.xml" ContentType="application/vnd.openxmlformats-officedocument.presentationml.slideLayout+xml"/>
  <Override PartName="/ppt/slideLayouts/slideLayout169.xml" ContentType="application/vnd.openxmlformats-officedocument.presentationml.slideLayout+xml"/>
  <Override PartName="/ppt/slideLayouts/slideLayout145.xml" ContentType="application/vnd.openxmlformats-officedocument.presentationml.slideLayout+xml"/>
  <Override PartName="/ppt/slideLayouts/slideLayout137.xml" ContentType="application/vnd.openxmlformats-officedocument.presentationml.slideLayout+xml"/>
  <Override PartName="/ppt/slideLayouts/slideLayout30.xml" ContentType="application/vnd.openxmlformats-officedocument.presentationml.slideLayout+xml"/>
  <Override PartName="/ppt/slideLayouts/slideLayout120.xml" ContentType="application/vnd.openxmlformats-officedocument.presentationml.slideLayout+xml"/>
  <Override PartName="/ppt/slideLayouts/slideLayout56.xml" ContentType="application/vnd.openxmlformats-officedocument.presentationml.slideLayout+xml"/>
  <Override PartName="/ppt/slideLayouts/slideLayout146.xml" ContentType="application/vnd.openxmlformats-officedocument.presentationml.slideLayout+xml"/>
  <Override PartName="/ppt/slideLayouts/slideLayout138.xml" ContentType="application/vnd.openxmlformats-officedocument.presentationml.slideLayout+xml"/>
  <Override PartName="/ppt/slideLayouts/slideLayout31.xml" ContentType="application/vnd.openxmlformats-officedocument.presentationml.slideLayout+xml"/>
  <Override PartName="/ppt/slideLayouts/slideLayout121.xml" ContentType="application/vnd.openxmlformats-officedocument.presentationml.slideLayout+xml"/>
  <Override PartName="/ppt/slideLayouts/slideLayout57.xml" ContentType="application/vnd.openxmlformats-officedocument.presentationml.slideLayout+xml"/>
  <Override PartName="/ppt/slideLayouts/slideLayout139.xml" ContentType="application/vnd.openxmlformats-officedocument.presentationml.slideLayout+xml"/>
  <Override PartName="/ppt/slideLayouts/slideLayout32.xml" ContentType="application/vnd.openxmlformats-officedocument.presentationml.slideLayout+xml"/>
  <Override PartName="/ppt/slideLayouts/slideLayout12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2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24.xml" ContentType="application/vnd.openxmlformats-officedocument.presentationml.slideLayout+xml"/>
  <Override PartName="/ppt/slideLayouts/slideLayout117.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35.xml" ContentType="application/vnd.openxmlformats-officedocument.presentationml.slideLayout+xml"/>
  <Override PartName="/ppt/slideLayouts/slideLayout125.xml" ContentType="application/vnd.openxmlformats-officedocument.presentationml.slideLayout+xml"/>
  <Override PartName="/ppt/slideLayouts/slideLayout118.xml" ContentType="application/vnd.openxmlformats-officedocument.presentationml.slideLayout+xml"/>
  <Override PartName="/ppt/slideLayouts/slideLayout11.xml" ContentType="application/vnd.openxmlformats-officedocument.presentationml.slideLayout+xml"/>
  <Override PartName="/ppt/slideLayouts/slideLayout101.xml" ContentType="application/vnd.openxmlformats-officedocument.presentationml.slideLayout+xml"/>
  <Override PartName="/ppt/slideLayouts/slideLayout36.xml" ContentType="application/vnd.openxmlformats-officedocument.presentationml.slideLayout+xml"/>
  <Override PartName="/ppt/slideLayouts/slideLayout126.xml" ContentType="application/vnd.openxmlformats-officedocument.presentationml.slideLayout+xml"/>
  <Override PartName="/ppt/slideLayouts/slideLayout45.xml" ContentType="application/vnd.openxmlformats-officedocument.presentationml.slideLayout+xml"/>
  <Override PartName="/ppt/slideLayouts/slideLayout135.xml" ContentType="application/vnd.openxmlformats-officedocument.presentationml.slideLayout+xml"/>
  <Override PartName="/ppt/slideLayouts/slideLayout127.xml" ContentType="application/vnd.openxmlformats-officedocument.presentationml.slideLayout+xml"/>
  <Override PartName="/ppt/slideLayouts/slideLayout20.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52.xml" ContentType="application/vnd.openxmlformats-officedocument.presentationml.slideLayout+xml"/>
  <Override PartName="/ppt/slideLayouts/slideLayout159.xml" ContentType="application/vnd.openxmlformats-officedocument.presentationml.slideLayout+xml"/>
  <Override PartName="/ppt/slideLayouts/slideLayout44.xml" ContentType="application/vnd.openxmlformats-officedocument.presentationml.slideLayout+xml"/>
  <Override PartName="/ppt/slideLayouts/slideLayout13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51.xml" ContentType="application/vnd.openxmlformats-officedocument.presentationml.slideLayout+xml"/>
  <Override PartName="/ppt/slideLayouts/slideLayout158.xml" ContentType="application/vnd.openxmlformats-officedocument.presentationml.slideLayout+xml"/>
  <Override PartName="/ppt/slideLayouts/slideLayout43.xml" ContentType="application/vnd.openxmlformats-officedocument.presentationml.slideLayout+xml"/>
  <Override PartName="/ppt/slideLayouts/slideLayout209.xml" ContentType="application/vnd.openxmlformats-officedocument.presentationml.slideLayout+xml"/>
  <Override PartName="/ppt/slideLayouts/slideLayout13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177.xml" ContentType="application/vnd.openxmlformats-officedocument.presentationml.slideLayout+xml"/>
  <Override PartName="/ppt/slideLayouts/slideLayout153.xml" ContentType="application/vnd.openxmlformats-officedocument.presentationml.slideLayout+xml"/>
  <Override PartName="/ppt/slideLayouts/slideLayout62.xml" ContentType="application/vnd.openxmlformats-officedocument.presentationml.slideLayout+xml"/>
  <Override PartName="/ppt/slideLayouts/slideLayout176.xml" ContentType="application/vnd.openxmlformats-officedocument.presentationml.slideLayout+xml"/>
  <Override PartName="/ppt/slideLayouts/slideLayout152.xml" ContentType="application/vnd.openxmlformats-officedocument.presentationml.slideLayout+xml"/>
  <Override PartName="/ppt/slideLayouts/slideLayout64.xml" ContentType="application/vnd.openxmlformats-officedocument.presentationml.slideLayout+xml"/>
  <Override PartName="/ppt/slideLayouts/slideLayout178.xml" ContentType="application/vnd.openxmlformats-officedocument.presentationml.slideLayout+xml"/>
  <Override PartName="/ppt/slideLayouts/slideLayout154.xml" ContentType="application/vnd.openxmlformats-officedocument.presentationml.slideLayout+xml"/>
  <Override PartName="/ppt/slideLayouts/slideLayout65.xml" ContentType="application/vnd.openxmlformats-officedocument.presentationml.slideLayout+xml"/>
  <Override PartName="/ppt/slideLayouts/slideLayout179.xml" ContentType="application/vnd.openxmlformats-officedocument.presentationml.slideLayout+xml"/>
  <Override PartName="/ppt/slideLayouts/slideLayout155.xml" ContentType="application/vnd.openxmlformats-officedocument.presentationml.slideLayout+xml"/>
  <Override PartName="/ppt/slideLayouts/slideLayout147.xml" ContentType="application/vnd.openxmlformats-officedocument.presentationml.slideLayout+xml"/>
  <Override PartName="/ppt/slideLayouts/slideLayout40.xml" ContentType="application/vnd.openxmlformats-officedocument.presentationml.slideLayout+xml"/>
  <Override PartName="/ppt/slideLayouts/slideLayout206.xml" ContentType="application/vnd.openxmlformats-officedocument.presentationml.slideLayout+xml"/>
  <Override PartName="/ppt/slideLayouts/slideLayout130.xml" ContentType="application/vnd.openxmlformats-officedocument.presentationml.slideLayout+xml"/>
  <Override PartName="/ppt/slideLayouts/slideLayout66.xml" ContentType="application/vnd.openxmlformats-officedocument.presentationml.slideLayout+xml"/>
  <Override PartName="/ppt/slideLayouts/slideLayout156.xml" ContentType="application/vnd.openxmlformats-officedocument.presentationml.slideLayout+xml"/>
  <Override PartName="/ppt/slideLayouts/slideLayout148.xml" ContentType="application/vnd.openxmlformats-officedocument.presentationml.slideLayout+xml"/>
  <Override PartName="/ppt/slideLayouts/slideLayout41.xml" ContentType="application/vnd.openxmlformats-officedocument.presentationml.slideLayout+xml"/>
  <Override PartName="/ppt/slideLayouts/slideLayout207.xml" ContentType="application/vnd.openxmlformats-officedocument.presentationml.slideLayout+xml"/>
  <Override PartName="/ppt/slideLayouts/slideLayout131.xml" ContentType="application/vnd.openxmlformats-officedocument.presentationml.slideLayout+xml"/>
  <Override PartName="/ppt/slideLayouts/slideLayout67.xml" ContentType="application/vnd.openxmlformats-officedocument.presentationml.slideLayout+xml"/>
  <Override PartName="/ppt/slideLayouts/slideLayout50.xml" ContentType="application/vnd.openxmlformats-officedocument.presentationml.slideLayout+xml"/>
  <Override PartName="/ppt/slideLayouts/slideLayout157.xml" ContentType="application/vnd.openxmlformats-officedocument.presentationml.slideLayout+xml"/>
  <Override PartName="/ppt/slideLayouts/slideLayout149.xml" ContentType="application/vnd.openxmlformats-officedocument.presentationml.slideLayout+xml"/>
  <Override PartName="/ppt/slideLayouts/slideLayout42.xml" ContentType="application/vnd.openxmlformats-officedocument.presentationml.slideLayout+xml"/>
  <Override PartName="/ppt/slideLayouts/slideLayout208.xml" ContentType="application/vnd.openxmlformats-officedocument.presentationml.slideLayout+xml"/>
  <Override PartName="/ppt/slideLayouts/slideLayout132.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3.xml" ContentType="application/vnd.openxmlformats-officedocument.presentationml.slideLayout+xml"/>
  <Override PartName="/ppt/slideLayouts/slideLayout90.xml" ContentType="application/vnd.openxmlformats-officedocument.presentationml.slideLayout+xml"/>
  <Override PartName="/ppt/slideLayouts/slideLayout104.xml" ContentType="application/vnd.openxmlformats-officedocument.presentationml.slideLayout+xml"/>
  <Override PartName="/ppt/slideLayouts/slideLayout91.xml" ContentType="application/vnd.openxmlformats-officedocument.presentationml.slideLayout+xml"/>
  <Override PartName="/ppt/slideLayouts/slideLayout105.xml" ContentType="application/vnd.openxmlformats-officedocument.presentationml.slideLayout+xml"/>
  <Override PartName="/ppt/slideLayouts/slideLayout92.xml" ContentType="application/vnd.openxmlformats-officedocument.presentationml.slideLayout+xml"/>
  <Override PartName="/ppt/slideLayouts/slideLayout106.xml" ContentType="application/vnd.openxmlformats-officedocument.presentationml.slideLayout+xml"/>
  <Override PartName="/ppt/slideLayouts/slideLayout93.xml" ContentType="application/vnd.openxmlformats-officedocument.presentationml.slideLayout+xml"/>
  <Override PartName="/ppt/slideLayouts/_rels/slideLayout213.xml.rels" ContentType="application/vnd.openxmlformats-package.relationships+xml"/>
  <Override PartName="/ppt/slideLayouts/_rels/slideLayout212.xml.rels" ContentType="application/vnd.openxmlformats-package.relationships+xml"/>
  <Override PartName="/ppt/slideLayouts/_rels/slideLayout211.xml.rels" ContentType="application/vnd.openxmlformats-package.relationships+xml"/>
  <Override PartName="/ppt/slideLayouts/_rels/slideLayout210.xml.rels" ContentType="application/vnd.openxmlformats-package.relationships+xml"/>
  <Override PartName="/ppt/slideLayouts/_rels/slideLayout207.xml.rels" ContentType="application/vnd.openxmlformats-package.relationships+xml"/>
  <Override PartName="/ppt/slideLayouts/_rels/slideLayout202.xml.rels" ContentType="application/vnd.openxmlformats-package.relationships+xml"/>
  <Override PartName="/ppt/slideLayouts/_rels/slideLayout201.xml.rels" ContentType="application/vnd.openxmlformats-package.relationships+xml"/>
  <Override PartName="/ppt/slideLayouts/_rels/slideLayout200.xml.rels" ContentType="application/vnd.openxmlformats-package.relationships+xml"/>
  <Override PartName="/ppt/slideLayouts/_rels/slideLayout199.xml.rels" ContentType="application/vnd.openxmlformats-package.relationships+xml"/>
  <Override PartName="/ppt/slideLayouts/_rels/slideLayout198.xml.rels" ContentType="application/vnd.openxmlformats-package.relationships+xml"/>
  <Override PartName="/ppt/slideLayouts/_rels/slideLayout197.xml.rels" ContentType="application/vnd.openxmlformats-package.relationships+xml"/>
  <Override PartName="/ppt/slideLayouts/_rels/slideLayout196.xml.rels" ContentType="application/vnd.openxmlformats-package.relationships+xml"/>
  <Override PartName="/ppt/slideLayouts/_rels/slideLayout195.xml.rels" ContentType="application/vnd.openxmlformats-package.relationships+xml"/>
  <Override PartName="/ppt/slideLayouts/_rels/slideLayout194.xml.rels" ContentType="application/vnd.openxmlformats-package.relationships+xml"/>
  <Override PartName="/ppt/slideLayouts/_rels/slideLayout188.xml.rels" ContentType="application/vnd.openxmlformats-package.relationships+xml"/>
  <Override PartName="/ppt/slideLayouts/_rels/slideLayout187.xml.rels" ContentType="application/vnd.openxmlformats-package.relationships+xml"/>
  <Override PartName="/ppt/slideLayouts/_rels/slideLayout186.xml.rels" ContentType="application/vnd.openxmlformats-package.relationships+xml"/>
  <Override PartName="/ppt/slideLayouts/_rels/slideLayout185.xml.rels" ContentType="application/vnd.openxmlformats-package.relationships+xml"/>
  <Override PartName="/ppt/slideLayouts/_rels/slideLayout183.xml.rels" ContentType="application/vnd.openxmlformats-package.relationships+xml"/>
  <Override PartName="/ppt/slideLayouts/_rels/slideLayout182.xml.rels" ContentType="application/vnd.openxmlformats-package.relationships+xml"/>
  <Override PartName="/ppt/slideLayouts/_rels/slideLayout181.xml.rels" ContentType="application/vnd.openxmlformats-package.relationships+xml"/>
  <Override PartName="/ppt/slideLayouts/_rels/slideLayout179.xml.rels" ContentType="application/vnd.openxmlformats-package.relationships+xml"/>
  <Override PartName="/ppt/slideLayouts/_rels/slideLayout193.xml.rels" ContentType="application/vnd.openxmlformats-package.relationships+xml"/>
  <Override PartName="/ppt/slideLayouts/_rels/slideLayout178.xml.rels" ContentType="application/vnd.openxmlformats-package.relationships+xml"/>
  <Override PartName="/ppt/slideLayouts/_rels/slideLayout192.xml.rels" ContentType="application/vnd.openxmlformats-package.relationships+xml"/>
  <Override PartName="/ppt/slideLayouts/_rels/slideLayout177.xml.rels" ContentType="application/vnd.openxmlformats-package.relationships+xml"/>
  <Override PartName="/ppt/slideLayouts/_rels/slideLayout191.xml.rels" ContentType="application/vnd.openxmlformats-package.relationships+xml"/>
  <Override PartName="/ppt/slideLayouts/_rels/slideLayout176.xml.rels" ContentType="application/vnd.openxmlformats-package.relationships+xml"/>
  <Override PartName="/ppt/slideLayouts/_rels/slideLayout190.xml.rels" ContentType="application/vnd.openxmlformats-package.relationships+xml"/>
  <Override PartName="/ppt/slideLayouts/_rels/slideLayout175.xml.rels" ContentType="application/vnd.openxmlformats-package.relationships+xml"/>
  <Override PartName="/ppt/slideLayouts/_rels/slideLayout170.xml.rels" ContentType="application/vnd.openxmlformats-package.relationships+xml"/>
  <Override PartName="/ppt/slideLayouts/_rels/slideLayout184.xml.rels" ContentType="application/vnd.openxmlformats-package.relationships+xml"/>
  <Override PartName="/ppt/slideLayouts/_rels/slideLayout169.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111.xml.rels" ContentType="application/vnd.openxmlformats-package.relationships+xml"/>
  <Override PartName="/ppt/slideLayouts/_rels/slideLayout68.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64.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57.xml.rels" ContentType="application/vnd.openxmlformats-package.relationships+xml"/>
  <Override PartName="/ppt/slideLayouts/_rels/slideLayout164.xml.rels" ContentType="application/vnd.openxmlformats-package.relationships+xml"/>
  <Override PartName="/ppt/slideLayouts/_rels/slideLayout56.xml.rels" ContentType="application/vnd.openxmlformats-package.relationships+xml"/>
  <Override PartName="/ppt/slideLayouts/_rels/slideLayout114.xml.rels" ContentType="application/vnd.openxmlformats-package.relationships+xml"/>
  <Override PartName="/ppt/slideLayouts/_rels/slideLayout163.xml.rels" ContentType="application/vnd.openxmlformats-package.relationships+xml"/>
  <Override PartName="/ppt/slideLayouts/_rels/slideLayout55.xml.rels" ContentType="application/vnd.openxmlformats-package.relationships+xml"/>
  <Override PartName="/ppt/slideLayouts/_rels/slideLayout113.xml.rels" ContentType="application/vnd.openxmlformats-package.relationships+xml"/>
  <Override PartName="/ppt/slideLayouts/_rels/slideLayout112.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24.xml.rels" ContentType="application/vnd.openxmlformats-package.relationships+xml"/>
  <Override PartName="/ppt/slideLayouts/_rels/slideLayout189.xml.rels" ContentType="application/vnd.openxmlformats-package.relationships+xml"/>
  <Override PartName="/ppt/slideLayouts/_rels/slideLayout110.xml.rels" ContentType="application/vnd.openxmlformats-package.relationships+xml"/>
  <Override PartName="/ppt/slideLayouts/_rels/slideLayout45.xml.rels" ContentType="application/vnd.openxmlformats-package.relationships+xml"/>
  <Override PartName="/ppt/slideLayouts/_rels/slideLayout103.xml.rels" ContentType="application/vnd.openxmlformats-package.relationships+xml"/>
  <Override PartName="/ppt/slideLayouts/_rels/slideLayout215.xml.rels" ContentType="application/vnd.openxmlformats-package.relationships+xml"/>
  <Override PartName="/ppt/slideLayouts/_rels/slideLayout152.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102.xml.rels" ContentType="application/vnd.openxmlformats-package.relationships+xml"/>
  <Override PartName="/ppt/slideLayouts/_rels/slideLayout214.xml.rels" ContentType="application/vnd.openxmlformats-package.relationships+xml"/>
  <Override PartName="/ppt/slideLayouts/_rels/slideLayout151.xml.rels" ContentType="application/vnd.openxmlformats-package.relationships+xml"/>
  <Override PartName="/ppt/slideLayouts/_rels/slideLayout71.xml.rels" ContentType="application/vnd.openxmlformats-package.relationships+xml"/>
  <Override PartName="/ppt/slideLayouts/_rels/slideLayout22.xml.rels" ContentType="application/vnd.openxmlformats-package.relationships+xml"/>
  <Override PartName="/ppt/slideLayouts/_rels/slideLayout101.xml.rels" ContentType="application/vnd.openxmlformats-package.relationships+xml"/>
  <Override PartName="/ppt/slideLayouts/_rels/slideLayout21.xml.rels" ContentType="application/vnd.openxmlformats-package.relationships+xml"/>
  <Override PartName="/ppt/slideLayouts/_rels/slideLayout167.xml.rels" ContentType="application/vnd.openxmlformats-package.relationships+xml"/>
  <Override PartName="/ppt/slideLayouts/_rels/slideLayout8.xml.rels" ContentType="application/vnd.openxmlformats-package.relationships+xml"/>
  <Override PartName="/ppt/slideLayouts/_rels/slideLayout91.xml.rels" ContentType="application/vnd.openxmlformats-package.relationships+xml"/>
  <Override PartName="/ppt/slideLayouts/_rels/slideLayout100.xml.rels" ContentType="application/vnd.openxmlformats-package.relationships+xml"/>
  <Override PartName="/ppt/slideLayouts/_rels/slideLayout41.xml.rels" ContentType="application/vnd.openxmlformats-package.relationships+xml"/>
  <Override PartName="/ppt/slideLayouts/_rels/slideLayout90.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87.xml.rels" ContentType="application/vnd.openxmlformats-package.relationships+xml"/>
  <Override PartName="/ppt/slideLayouts/_rels/slideLayout37.xml.rels" ContentType="application/vnd.openxmlformats-package.relationships+xml"/>
  <Override PartName="/ppt/slideLayouts/_rels/slideLayout86.xml.rels" ContentType="application/vnd.openxmlformats-package.relationships+xml"/>
  <Override PartName="/ppt/slideLayouts/_rels/slideLayout168.xml.rels" ContentType="application/vnd.openxmlformats-package.relationships+xml"/>
  <Override PartName="/ppt/slideLayouts/_rels/slideLayout9.xml.rels" ContentType="application/vnd.openxmlformats-package.relationships+xml"/>
  <Override PartName="/ppt/slideLayouts/_rels/slideLayout20.xml.rels" ContentType="application/vnd.openxmlformats-package.relationships+xml"/>
  <Override PartName="/ppt/slideLayouts/_rels/slideLayout73.xml.rels" ContentType="application/vnd.openxmlformats-package.relationships+xml"/>
  <Override PartName="/ppt/slideLayouts/_rels/slideLayout58.xml.rels" ContentType="application/vnd.openxmlformats-package.relationships+xml"/>
  <Override PartName="/ppt/slideLayouts/_rels/slideLayout144.xml.rels" ContentType="application/vnd.openxmlformats-package.relationships+xml"/>
  <Override PartName="/ppt/slideLayouts/_rels/slideLayout11.xml.rels" ContentType="application/vnd.openxmlformats-package.relationships+xml"/>
  <Override PartName="/ppt/slideLayouts/_rels/slideLayout60.xml.rels" ContentType="application/vnd.openxmlformats-package.relationships+xml"/>
  <Override PartName="/ppt/slideLayouts/_rels/slideLayout208.xml.rels" ContentType="application/vnd.openxmlformats-package.relationships+xml"/>
  <Override PartName="/ppt/slideLayouts/_rels/slideLayout1.xml.rels" ContentType="application/vnd.openxmlformats-package.relationships+xml"/>
  <Override PartName="/ppt/slideLayouts/_rels/slideLayout74.xml.rels" ContentType="application/vnd.openxmlformats-package.relationships+xml"/>
  <Override PartName="/ppt/slideLayouts/_rels/slideLayout59.xml.rels" ContentType="application/vnd.openxmlformats-package.relationships+xml"/>
  <Override PartName="/ppt/slideLayouts/_rels/slideLayout160.xml.rels" ContentType="application/vnd.openxmlformats-package.relationships+xml"/>
  <Override PartName="/ppt/slideLayouts/_rels/slideLayout145.xml.rels" ContentType="application/vnd.openxmlformats-package.relationships+xml"/>
  <Override PartName="/ppt/slideLayouts/_rels/slideLayout63.xml.rels" ContentType="application/vnd.openxmlformats-package.relationships+xml"/>
  <Override PartName="/ppt/slideLayouts/_rels/slideLayout48.xml.rels" ContentType="application/vnd.openxmlformats-package.relationships+xml"/>
  <Override PartName="/ppt/slideLayouts/_rels/slideLayout97.xml.rels" ContentType="application/vnd.openxmlformats-package.relationships+xml"/>
  <Override PartName="/ppt/slideLayouts/_rels/slideLayout4.xml.rels" ContentType="application/vnd.openxmlformats-package.relationships+xml"/>
  <Override PartName="/ppt/slideLayouts/_rels/slideLayout61.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209.xml.rels" ContentType="application/vnd.openxmlformats-package.relationships+xml"/>
  <Override PartName="/ppt/slideLayouts/_rels/slideLayout2.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98.xml.rels" ContentType="application/vnd.openxmlformats-package.relationships+xml"/>
  <Override PartName="/ppt/slideLayouts/_rels/slideLayout135.xml.rels" ContentType="application/vnd.openxmlformats-package.relationships+xml"/>
  <Override PartName="/ppt/slideLayouts/_rels/slideLayout5.xml.rels" ContentType="application/vnd.openxmlformats-package.relationships+xml"/>
  <Override PartName="/ppt/slideLayouts/_rels/slideLayout62.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33.xml.rels" ContentType="application/vnd.openxmlformats-package.relationships+xml"/>
  <Override PartName="/ppt/slideLayouts/_rels/slideLayout3.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92.xml.rels" ContentType="application/vnd.openxmlformats-package.relationships+xml"/>
  <Override PartName="/ppt/slideLayouts/_rels/slideLayout77.xml.rels" ContentType="application/vnd.openxmlformats-package.relationships+xml"/>
  <Override PartName="/ppt/slideLayouts/_rels/slideLayout43.xml.rels" ContentType="application/vnd.openxmlformats-package.relationships+xml"/>
  <Override PartName="/ppt/slideLayouts/_rels/slideLayout2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93.xml.rels" ContentType="application/vnd.openxmlformats-package.relationships+xml"/>
  <Override PartName="/ppt/slideLayouts/_rels/slideLayout78.xml.rels" ContentType="application/vnd.openxmlformats-package.relationships+xml"/>
  <Override PartName="/ppt/slideLayouts/_rels/slideLayout44.xml.rels" ContentType="application/vnd.openxmlformats-package.relationships+xml"/>
  <Override PartName="/ppt/slideLayouts/_rels/slideLayout29.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65.xml.rels" ContentType="application/vnd.openxmlformats-package.relationships+xml"/>
  <Override PartName="/ppt/slideLayouts/_rels/slideLayout80.xml.rels" ContentType="application/vnd.openxmlformats-package.relationships+xml"/>
  <Override PartName="/ppt/slideLayouts/_rels/slideLayout42.xml.rels" ContentType="application/vnd.openxmlformats-package.relationships+xml"/>
  <Override PartName="/ppt/slideLayouts/_rels/slideLayout27.xml.rels" ContentType="application/vnd.openxmlformats-package.relationships+xml"/>
  <Override PartName="/ppt/slideLayouts/_rels/slideLayout17.xml.rels" ContentType="application/vnd.openxmlformats-package.relationships+xml"/>
  <Override PartName="/ppt/slideLayouts/_rels/slideLayout32.xml.rels" ContentType="application/vnd.openxmlformats-package.relationships+xml"/>
  <Override PartName="/ppt/slideLayouts/_rels/slideLayout66.xml.rels" ContentType="application/vnd.openxmlformats-package.relationships+xml"/>
  <Override PartName="/ppt/slideLayouts/_rels/slideLayout81.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120.xml.rels" ContentType="application/vnd.openxmlformats-package.relationships+xml"/>
  <Override PartName="/ppt/slideLayouts/_rels/slideLayout50.xml.rels" ContentType="application/vnd.openxmlformats-package.relationships+xml"/>
  <Override PartName="/ppt/slideLayouts/_rels/slideLayout35.xml.rels" ContentType="application/vnd.openxmlformats-package.relationships+xml"/>
  <Override PartName="/ppt/slideLayouts/_rels/slideLayout84.xml.rels" ContentType="application/vnd.openxmlformats-package.relationships+xml"/>
  <Override PartName="/ppt/slideLayouts/_rels/slideLayout51.xml.rels" ContentType="application/vnd.openxmlformats-package.relationships+xml"/>
  <Override PartName="/ppt/slideLayouts/_rels/slideLayout36.xml.rels" ContentType="application/vnd.openxmlformats-package.relationships+xml"/>
  <Override PartName="/ppt/slideLayouts/_rels/slideLayout85.xml.rels" ContentType="application/vnd.openxmlformats-package.relationships+xml"/>
  <Override PartName="/ppt/slideLayouts/_rels/slideLayout94.xml.rels" ContentType="application/vnd.openxmlformats-package.relationships+xml"/>
  <Override PartName="/ppt/slideLayouts/_rels/slideLayout79.xml.rels" ContentType="application/vnd.openxmlformats-package.relationships+xml"/>
  <Override PartName="/ppt/slideLayouts/_rels/slideLayout67.xml.rels" ContentType="application/vnd.openxmlformats-package.relationships+xml"/>
  <Override PartName="/ppt/slideLayouts/_rels/slideLayout82.xml.rels" ContentType="application/vnd.openxmlformats-package.relationships+xml"/>
  <Override PartName="/ppt/slideLayouts/_rels/slideLayout203.xml.rels" ContentType="application/vnd.openxmlformats-package.relationships+xml"/>
  <Override PartName="/ppt/slideLayouts/_rels/slideLayout125.xml.rels" ContentType="application/vnd.openxmlformats-package.relationships+xml"/>
  <Override PartName="/ppt/slideLayouts/_rels/slideLayout140.xml.rels" ContentType="application/vnd.openxmlformats-package.relationships+xml"/>
  <Override PartName="/ppt/slideLayouts/_rels/slideLayout88.xml.rels" ContentType="application/vnd.openxmlformats-package.relationships+xml"/>
  <Override PartName="/ppt/slideLayouts/_rels/slideLayout150.xml.rels" ContentType="application/vnd.openxmlformats-package.relationships+xml"/>
  <Override PartName="/ppt/slideLayouts/_rels/slideLayout89.xml.rels" ContentType="application/vnd.openxmlformats-package.relationships+xml"/>
  <Override PartName="/ppt/slideLayouts/_rels/slideLayout95.xml.rels" ContentType="application/vnd.openxmlformats-package.relationships+xml"/>
  <Override PartName="/ppt/slideLayouts/_rels/slideLayout104.xml.rels" ContentType="application/vnd.openxmlformats-package.relationships+xml"/>
  <Override PartName="/ppt/slideLayouts/_rels/slideLayout216.xml.rels" ContentType="application/vnd.openxmlformats-package.relationships+xml"/>
  <Override PartName="/ppt/slideLayouts/_rels/slideLayout138.xml.rels" ContentType="application/vnd.openxmlformats-package.relationships+xml"/>
  <Override PartName="/ppt/slideLayouts/_rels/slideLayout153.xml.rels" ContentType="application/vnd.openxmlformats-package.relationships+xml"/>
  <Override PartName="/ppt/slideLayouts/_rels/slideLayout99.xml.rels" ContentType="application/vnd.openxmlformats-package.relationships+xml"/>
  <Override PartName="/ppt/slideLayouts/_rels/slideLayout136.xml.rels" ContentType="application/vnd.openxmlformats-package.relationships+xml"/>
  <Override PartName="/ppt/slideLayouts/_rels/slideLayout105.xml.rels" ContentType="application/vnd.openxmlformats-package.relationships+xml"/>
  <Override PartName="/ppt/slideLayouts/_rels/slideLayout139.xml.rels" ContentType="application/vnd.openxmlformats-package.relationships+xml"/>
  <Override PartName="/ppt/slideLayouts/_rels/slideLayout154.xml.rels" ContentType="application/vnd.openxmlformats-package.relationships+xml"/>
  <Override PartName="/ppt/slideLayouts/_rels/slideLayout121.xml.rels" ContentType="application/vnd.openxmlformats-package.relationships+xml"/>
  <Override PartName="/ppt/slideLayouts/_rels/slideLayout106.xml.rels" ContentType="application/vnd.openxmlformats-package.relationships+xml"/>
  <Override PartName="/ppt/slideLayouts/_rels/slideLayout122.xml.rels" ContentType="application/vnd.openxmlformats-package.relationships+xml"/>
  <Override PartName="/ppt/slideLayouts/_rels/slideLayout107.xml.rels" ContentType="application/vnd.openxmlformats-package.relationships+xml"/>
  <Override PartName="/ppt/slideLayouts/_rels/slideLayout171.xml.rels" ContentType="application/vnd.openxmlformats-package.relationships+xml"/>
  <Override PartName="/ppt/slideLayouts/_rels/slideLayout156.xml.rels" ContentType="application/vnd.openxmlformats-package.relationships+xml"/>
  <Override PartName="/ppt/slideLayouts/_rels/slideLayout123.xml.rels" ContentType="application/vnd.openxmlformats-package.relationships+xml"/>
  <Override PartName="/ppt/slideLayouts/_rels/slideLayout108.xml.rels" ContentType="application/vnd.openxmlformats-package.relationships+xml"/>
  <Override PartName="/ppt/slideLayouts/_rels/slideLayout172.xml.rels" ContentType="application/vnd.openxmlformats-package.relationships+xml"/>
  <Override PartName="/ppt/slideLayouts/_rels/slideLayout157.xml.rels" ContentType="application/vnd.openxmlformats-package.relationships+xml"/>
  <Override PartName="/ppt/slideLayouts/_rels/slideLayout70.xml.rels" ContentType="application/vnd.openxmlformats-package.relationships+xml"/>
  <Override PartName="/ppt/slideLayouts/_rels/slideLayout124.xml.rels" ContentType="application/vnd.openxmlformats-package.relationships+xml"/>
  <Override PartName="/ppt/slideLayouts/_rels/slideLayout109.xml.rels" ContentType="application/vnd.openxmlformats-package.relationships+xml"/>
  <Override PartName="/ppt/slideLayouts/_rels/slideLayout173.xml.rels" ContentType="application/vnd.openxmlformats-package.relationships+xml"/>
  <Override PartName="/ppt/slideLayouts/_rels/slideLayout158.xml.rels" ContentType="application/vnd.openxmlformats-package.relationships+xml"/>
  <Override PartName="/ppt/slideLayouts/_rels/slideLayout116.xml.rels" ContentType="application/vnd.openxmlformats-package.relationships+xml"/>
  <Override PartName="/ppt/slideLayouts/_rels/slideLayout180.xml.rels" ContentType="application/vnd.openxmlformats-package.relationships+xml"/>
  <Override PartName="/ppt/slideLayouts/_rels/slideLayout6.xml.rels" ContentType="application/vnd.openxmlformats-package.relationships+xml"/>
  <Override PartName="/ppt/slideLayouts/_rels/slideLayout165.xml.rels" ContentType="application/vnd.openxmlformats-package.relationships+xml"/>
  <Override PartName="/ppt/slideLayouts/_rels/slideLayout117.xml.rels" ContentType="application/vnd.openxmlformats-package.relationships+xml"/>
  <Override PartName="/ppt/slideLayouts/_rels/slideLayout7.xml.rels" ContentType="application/vnd.openxmlformats-package.relationships+xml"/>
  <Override PartName="/ppt/slideLayouts/_rels/slideLayout166.xml.rels" ContentType="application/vnd.openxmlformats-package.relationships+xml"/>
  <Override PartName="/ppt/slideLayouts/_rels/slideLayout118.xml.rels" ContentType="application/vnd.openxmlformats-package.relationships+xml"/>
  <Override PartName="/ppt/slideLayouts/_rels/slideLayout134.xml.rels" ContentType="application/vnd.openxmlformats-package.relationships+xml"/>
  <Override PartName="/ppt/slideLayouts/_rels/slideLayout119.xml.rels" ContentType="application/vnd.openxmlformats-package.relationships+xml"/>
  <Override PartName="/ppt/slideLayouts/_rels/slideLayout129.xml.rels" ContentType="application/vnd.openxmlformats-package.relationships+xml"/>
  <Override PartName="/ppt/slideLayouts/_rels/slideLayout115.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83.xml.rels" ContentType="application/vnd.openxmlformats-package.relationships+xml"/>
  <Override PartName="/ppt/slideLayouts/_rels/slideLayout137.xml.rels" ContentType="application/vnd.openxmlformats-package.relationships+xml"/>
  <Override PartName="/ppt/slideLayouts/_rels/slideLayout204.xml.rels" ContentType="application/vnd.openxmlformats-package.relationships+xml"/>
  <Override PartName="/ppt/slideLayouts/_rels/slideLayout126.xml.rels" ContentType="application/vnd.openxmlformats-package.relationships+xml"/>
  <Override PartName="/ppt/slideLayouts/_rels/slideLayout141.xml.rels" ContentType="application/vnd.openxmlformats-package.relationships+xml"/>
  <Override PartName="/ppt/slideLayouts/_rels/slideLayout205.xml.rels" ContentType="application/vnd.openxmlformats-package.relationships+xml"/>
  <Override PartName="/ppt/slideLayouts/_rels/slideLayout127.xml.rels" ContentType="application/vnd.openxmlformats-package.relationships+xml"/>
  <Override PartName="/ppt/slideLayouts/_rels/slideLayout142.xml.rels" ContentType="application/vnd.openxmlformats-package.relationships+xml"/>
  <Override PartName="/ppt/slideLayouts/_rels/slideLayout206.xml.rels" ContentType="application/vnd.openxmlformats-package.relationships+xml"/>
  <Override PartName="/ppt/slideLayouts/_rels/slideLayout128.xml.rels" ContentType="application/vnd.openxmlformats-package.relationships+xml"/>
  <Override PartName="/ppt/slideLayouts/_rels/slideLayout143.xml.rels" ContentType="application/vnd.openxmlformats-package.relationships+xml"/>
  <Override PartName="/ppt/slideLayouts/_rels/slideLayout161.xml.rels" ContentType="application/vnd.openxmlformats-package.relationships+xml"/>
  <Override PartName="/ppt/slideLayouts/_rels/slideLayout146.xml.rels" ContentType="application/vnd.openxmlformats-package.relationships+xml"/>
  <Override PartName="/ppt/slideLayouts/_rels/slideLayout162.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5.xml.rels" ContentType="application/vnd.openxmlformats-package.relationships+xml"/>
  <Override PartName="/ppt/slideLayouts/_rels/slideLayout174.xml.rels" ContentType="application/vnd.openxmlformats-package.relationships+xml"/>
  <Override PartName="/ppt/slideLayouts/_rels/slideLayout159.xml.rels" ContentType="application/vnd.openxmlformats-package.relationships+xml"/>
  <Override PartName="/ppt/slideLayouts/slideLayout107.xml" ContentType="application/vnd.openxmlformats-officedocument.presentationml.slideLayout+xml"/>
  <Override PartName="/ppt/slideLayouts/slideLayout94.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9.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214.xml" ContentType="application/vnd.openxmlformats-officedocument.presentationml.slideLayout+xml"/>
  <Override PartName="/ppt/slideLayouts/slideLayout162.xml" ContentType="application/vnd.openxmlformats-officedocument.presentationml.slideLayout+xml"/>
  <Override PartName="/ppt/slideLayouts/slideLayout215.xml" ContentType="application/vnd.openxmlformats-officedocument.presentationml.slideLayout+xml"/>
  <Override PartName="/ppt/slideLayouts/slideLayout163.xml" ContentType="application/vnd.openxmlformats-officedocument.presentationml.slideLayout+xml"/>
  <Override PartName="/ppt/slideLayouts/slideLayout216.xml" ContentType="application/vnd.openxmlformats-officedocument.presentationml.slideLayout+xml"/>
  <Override PartName="/ppt/slideLayouts/slideLayout140.xml" ContentType="application/vnd.openxmlformats-officedocument.presentationml.slideLayout+xml"/>
  <Override PartName="/ppt/slideLayouts/slideLayout164.xml" ContentType="application/vnd.openxmlformats-officedocument.presentationml.slideLayout+xml"/>
  <Override PartName="/ppt/slideLayouts/slideLayout141.xml" ContentType="application/vnd.openxmlformats-officedocument.presentationml.slideLayout+xml"/>
  <Override PartName="/ppt/slideLayouts/slideLayout165.xml" ContentType="application/vnd.openxmlformats-officedocument.presentationml.slideLayout+xml"/>
  <Override PartName="/ppt/slideLayouts/slideLayout142.xml" ContentType="application/vnd.openxmlformats-officedocument.presentationml.slideLayout+xml"/>
  <Override PartName="/ppt/slideLayouts/slideLayout16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3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3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3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4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34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4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4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4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4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4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4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5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35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5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5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6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6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6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6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7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7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7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3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8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8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8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8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39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9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9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9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9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40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0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0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0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4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4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4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4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4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4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4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4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4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4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4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4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4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8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4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5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5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5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5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5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5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5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2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2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3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3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3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4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4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4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4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4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54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55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5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55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55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55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55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56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6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6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6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7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7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7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58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59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9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59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59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59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59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59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0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0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0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0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6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6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6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6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6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6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4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6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6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6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6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6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6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8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8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8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8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6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9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9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0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0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70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0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0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1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1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1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1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1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1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2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2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5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6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6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8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8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9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9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9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9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9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0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0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5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5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6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6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6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6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7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7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7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8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8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8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8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8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9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9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9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9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30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0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0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1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31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1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1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1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2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2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2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2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3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3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7.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8.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9.jpe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6.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2aeb8"/>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1152720" y="657360"/>
            <a:ext cx="1764720" cy="3917160"/>
          </a:xfrm>
          <a:prstGeom prst="rect">
            <a:avLst/>
          </a:prstGeom>
          <a:ln>
            <a:noFill/>
          </a:ln>
        </p:spPr>
      </p:pic>
      <p:sp>
        <p:nvSpPr>
          <p:cNvPr id="1"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6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3" name="CustomShape 1"/>
          <p:cNvSpPr/>
          <p:nvPr/>
        </p:nvSpPr>
        <p:spPr>
          <a:xfrm>
            <a:off x="4860000" y="0"/>
            <a:ext cx="35280" cy="514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04" name="CustomShape 2"/>
          <p:cNvSpPr/>
          <p:nvPr/>
        </p:nvSpPr>
        <p:spPr>
          <a:xfrm>
            <a:off x="4896000" y="1311840"/>
            <a:ext cx="179280" cy="251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05"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06"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2aeb8"/>
        </a:solidFill>
      </p:bgPr>
    </p:bg>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44"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1" name="CustomShape 1"/>
          <p:cNvSpPr/>
          <p:nvPr/>
        </p:nvSpPr>
        <p:spPr>
          <a:xfrm>
            <a:off x="0" y="1759680"/>
            <a:ext cx="9143280" cy="2210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82" name="Picture 2" descr=""/>
          <p:cNvPicPr/>
          <p:nvPr/>
        </p:nvPicPr>
        <p:blipFill>
          <a:blip r:embed="rId2"/>
          <a:stretch/>
        </p:blipFill>
        <p:spPr>
          <a:xfrm>
            <a:off x="6023160" y="1042200"/>
            <a:ext cx="2868480" cy="3474000"/>
          </a:xfrm>
          <a:prstGeom prst="rect">
            <a:avLst/>
          </a:prstGeom>
          <a:ln>
            <a:noFill/>
          </a:ln>
        </p:spPr>
      </p:pic>
      <p:sp>
        <p:nvSpPr>
          <p:cNvPr id="483"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8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1" name="CustomShape 1"/>
          <p:cNvSpPr/>
          <p:nvPr/>
        </p:nvSpPr>
        <p:spPr>
          <a:xfrm>
            <a:off x="0" y="4963680"/>
            <a:ext cx="9143280" cy="17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22" name="CustomShape 2"/>
          <p:cNvSpPr/>
          <p:nvPr/>
        </p:nvSpPr>
        <p:spPr>
          <a:xfrm>
            <a:off x="0" y="0"/>
            <a:ext cx="9143280" cy="71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23"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2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2aeb8"/>
        </a:solidFill>
      </p:bgPr>
    </p:bg>
    <p:spTree>
      <p:nvGrpSpPr>
        <p:cNvPr id="1" name=""/>
        <p:cNvGrpSpPr/>
        <p:nvPr/>
      </p:nvGrpSpPr>
      <p:grpSpPr>
        <a:xfrm>
          <a:off x="0" y="0"/>
          <a:ext cx="0" cy="0"/>
          <a:chOff x="0" y="0"/>
          <a:chExt cx="0" cy="0"/>
        </a:xfrm>
      </p:grpSpPr>
      <p:sp>
        <p:nvSpPr>
          <p:cNvPr id="561"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6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9" name="CustomShape 1"/>
          <p:cNvSpPr/>
          <p:nvPr/>
        </p:nvSpPr>
        <p:spPr>
          <a:xfrm>
            <a:off x="3312000" y="737640"/>
            <a:ext cx="2519640" cy="2519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600" name="Picture 2" descr=""/>
          <p:cNvPicPr/>
          <p:nvPr/>
        </p:nvPicPr>
        <p:blipFill>
          <a:blip r:embed="rId2"/>
          <a:stretch/>
        </p:blipFill>
        <p:spPr>
          <a:xfrm>
            <a:off x="4162320" y="1139040"/>
            <a:ext cx="818640" cy="1817640"/>
          </a:xfrm>
          <a:prstGeom prst="rect">
            <a:avLst/>
          </a:prstGeom>
          <a:ln>
            <a:noFill/>
          </a:ln>
        </p:spPr>
      </p:pic>
      <p:sp>
        <p:nvSpPr>
          <p:cNvPr id="601"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60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639"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64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7" name="CustomShape 1"/>
          <p:cNvSpPr/>
          <p:nvPr/>
        </p:nvSpPr>
        <p:spPr>
          <a:xfrm>
            <a:off x="353880" y="1131480"/>
            <a:ext cx="2849040" cy="3648600"/>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78" name="CustomShape 2"/>
          <p:cNvSpPr/>
          <p:nvPr/>
        </p:nvSpPr>
        <p:spPr>
          <a:xfrm>
            <a:off x="532080" y="1347480"/>
            <a:ext cx="107640" cy="323964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p:style>
      </p:sp>
      <p:sp>
        <p:nvSpPr>
          <p:cNvPr id="679" name="CustomShape 3"/>
          <p:cNvSpPr/>
          <p:nvPr/>
        </p:nvSpPr>
        <p:spPr>
          <a:xfrm rot="5400000">
            <a:off x="2593440" y="1238040"/>
            <a:ext cx="501480" cy="501480"/>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p:style>
      </p:sp>
      <p:sp>
        <p:nvSpPr>
          <p:cNvPr id="680"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81"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2520" y="0"/>
            <a:ext cx="1583280" cy="514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0" name="Picture 2" descr=""/>
          <p:cNvPicPr/>
          <p:nvPr/>
        </p:nvPicPr>
        <p:blipFill>
          <a:blip r:embed="rId2"/>
          <a:stretch/>
        </p:blipFill>
        <p:spPr>
          <a:xfrm>
            <a:off x="789480" y="938160"/>
            <a:ext cx="1583280" cy="3515400"/>
          </a:xfrm>
          <a:prstGeom prst="rect">
            <a:avLst/>
          </a:prstGeom>
          <a:ln>
            <a:noFill/>
          </a:ln>
        </p:spPr>
      </p:pic>
      <p:pic>
        <p:nvPicPr>
          <p:cNvPr id="41" name="Picture 3" descr=""/>
          <p:cNvPicPr/>
          <p:nvPr/>
        </p:nvPicPr>
        <p:blipFill>
          <a:blip r:embed="rId3"/>
          <a:srcRect l="0" t="0" r="49980" b="0"/>
          <a:stretch/>
        </p:blipFill>
        <p:spPr>
          <a:xfrm>
            <a:off x="789480" y="938160"/>
            <a:ext cx="791280" cy="3515400"/>
          </a:xfrm>
          <a:prstGeom prst="rect">
            <a:avLst/>
          </a:prstGeom>
          <a:ln>
            <a:noFill/>
          </a:ln>
        </p:spPr>
      </p:pic>
      <p:sp>
        <p:nvSpPr>
          <p:cNvPr id="42"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4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2571840"/>
            <a:ext cx="9143280" cy="25711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2116080" y="843480"/>
            <a:ext cx="4896000" cy="3455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2" name="CustomShape 3"/>
          <p:cNvSpPr/>
          <p:nvPr/>
        </p:nvSpPr>
        <p:spPr>
          <a:xfrm>
            <a:off x="2116080" y="0"/>
            <a:ext cx="4896000" cy="194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3" name="CustomShape 4"/>
          <p:cNvSpPr/>
          <p:nvPr/>
        </p:nvSpPr>
        <p:spPr>
          <a:xfrm>
            <a:off x="2116080" y="4947840"/>
            <a:ext cx="4896000" cy="194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84" name="Picture 2" descr=""/>
          <p:cNvPicPr/>
          <p:nvPr/>
        </p:nvPicPr>
        <p:blipFill>
          <a:blip r:embed="rId2"/>
          <a:stretch/>
        </p:blipFill>
        <p:spPr>
          <a:xfrm>
            <a:off x="4156200" y="1156320"/>
            <a:ext cx="816120" cy="1812240"/>
          </a:xfrm>
          <a:prstGeom prst="rect">
            <a:avLst/>
          </a:prstGeom>
          <a:ln>
            <a:noFill/>
          </a:ln>
        </p:spPr>
      </p:pic>
      <p:sp>
        <p:nvSpPr>
          <p:cNvPr id="85" name="PlaceHolder 5"/>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86"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0" y="3399840"/>
            <a:ext cx="9143280" cy="1742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4043520" y="2859840"/>
            <a:ext cx="1079280" cy="1079280"/>
          </a:xfrm>
          <a:prstGeom prst="ellipse">
            <a:avLst/>
          </a:prstGeom>
          <a:solidFill>
            <a:schemeClr val="accent1"/>
          </a:solidFill>
          <a:ln w="63360">
            <a:solidFill>
              <a:schemeClr val="bg1"/>
            </a:solidFill>
            <a:round/>
          </a:ln>
        </p:spPr>
        <p:style>
          <a:lnRef idx="2">
            <a:schemeClr val="accent1">
              <a:shade val="50000"/>
            </a:schemeClr>
          </a:lnRef>
          <a:fillRef idx="1">
            <a:schemeClr val="accent1"/>
          </a:fillRef>
          <a:effectRef idx="0">
            <a:schemeClr val="accent1"/>
          </a:effectRef>
          <a:fontRef idx="minor"/>
        </p:style>
      </p:sp>
      <p:pic>
        <p:nvPicPr>
          <p:cNvPr id="125" name="Picture 2" descr=""/>
          <p:cNvPicPr/>
          <p:nvPr/>
        </p:nvPicPr>
        <p:blipFill>
          <a:blip r:embed="rId2"/>
          <a:stretch/>
        </p:blipFill>
        <p:spPr>
          <a:xfrm>
            <a:off x="4408200" y="3010320"/>
            <a:ext cx="350280" cy="778680"/>
          </a:xfrm>
          <a:prstGeom prst="rect">
            <a:avLst/>
          </a:prstGeom>
          <a:ln>
            <a:noFill/>
          </a:ln>
        </p:spPr>
      </p:pic>
      <p:sp>
        <p:nvSpPr>
          <p:cNvPr id="126"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7"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16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0" y="4963680"/>
            <a:ext cx="9143280" cy="17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3" name="CustomShape 2"/>
          <p:cNvSpPr/>
          <p:nvPr/>
        </p:nvSpPr>
        <p:spPr>
          <a:xfrm>
            <a:off x="0" y="0"/>
            <a:ext cx="9143280" cy="71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4"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05"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2" name="CustomShape 1"/>
          <p:cNvSpPr/>
          <p:nvPr/>
        </p:nvSpPr>
        <p:spPr>
          <a:xfrm>
            <a:off x="143640" y="92520"/>
            <a:ext cx="8856360" cy="4957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43" name="CustomShape 2"/>
          <p:cNvSpPr/>
          <p:nvPr/>
        </p:nvSpPr>
        <p:spPr>
          <a:xfrm>
            <a:off x="0" y="3219840"/>
            <a:ext cx="2159280" cy="1583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4" name="CustomShape 3"/>
          <p:cNvSpPr/>
          <p:nvPr/>
        </p:nvSpPr>
        <p:spPr>
          <a:xfrm>
            <a:off x="2328120" y="3219840"/>
            <a:ext cx="2159280" cy="1583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5" name="CustomShape 4"/>
          <p:cNvSpPr/>
          <p:nvPr/>
        </p:nvSpPr>
        <p:spPr>
          <a:xfrm>
            <a:off x="4655880" y="3219840"/>
            <a:ext cx="2159280" cy="1583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6" name="CustomShape 5"/>
          <p:cNvSpPr/>
          <p:nvPr/>
        </p:nvSpPr>
        <p:spPr>
          <a:xfrm>
            <a:off x="6984000" y="3219840"/>
            <a:ext cx="2159280" cy="1583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7" name="PlaceHolder 6"/>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248"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5" name="CustomShape 1"/>
          <p:cNvSpPr/>
          <p:nvPr/>
        </p:nvSpPr>
        <p:spPr>
          <a:xfrm>
            <a:off x="0" y="411480"/>
            <a:ext cx="6443640" cy="4319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6"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287"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4" name="CustomShape 1"/>
          <p:cNvSpPr/>
          <p:nvPr/>
        </p:nvSpPr>
        <p:spPr>
          <a:xfrm>
            <a:off x="0" y="2932200"/>
            <a:ext cx="9143280" cy="2210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325" name="Picture 3" descr=""/>
          <p:cNvPicPr/>
          <p:nvPr/>
        </p:nvPicPr>
        <p:blipFill>
          <a:blip r:embed="rId2"/>
          <a:stretch/>
        </p:blipFill>
        <p:spPr>
          <a:xfrm>
            <a:off x="2555640" y="1131480"/>
            <a:ext cx="7229520" cy="3676680"/>
          </a:xfrm>
          <a:prstGeom prst="rect">
            <a:avLst/>
          </a:prstGeom>
          <a:ln>
            <a:noFill/>
          </a:ln>
        </p:spPr>
      </p:pic>
      <p:sp>
        <p:nvSpPr>
          <p:cNvPr id="326" name="CustomShape 2"/>
          <p:cNvSpPr/>
          <p:nvPr/>
        </p:nvSpPr>
        <p:spPr>
          <a:xfrm>
            <a:off x="467640" y="3363840"/>
            <a:ext cx="3023640" cy="100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7"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28"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CustomShape 1"/>
          <p:cNvSpPr/>
          <p:nvPr/>
        </p:nvSpPr>
        <p:spPr>
          <a:xfrm>
            <a:off x="3852000" y="1794960"/>
            <a:ext cx="5291280" cy="1079280"/>
          </a:xfrm>
          <a:prstGeom prst="rect">
            <a:avLst/>
          </a:prstGeom>
          <a:noFill/>
          <a:ln>
            <a:noFill/>
          </a:ln>
        </p:spPr>
        <p:style>
          <a:lnRef idx="0"/>
          <a:fillRef idx="0"/>
          <a:effectRef idx="0"/>
          <a:fontRef idx="minor"/>
        </p:style>
        <p:txBody>
          <a:bodyPr lIns="90000" rIns="90000" tIns="45000" bIns="45000" anchor="ctr"/>
          <a:p>
            <a:pPr>
              <a:lnSpc>
                <a:spcPct val="100000"/>
              </a:lnSpc>
              <a:spcBef>
                <a:spcPts val="720"/>
              </a:spcBef>
            </a:pPr>
            <a:r>
              <a:rPr b="0" lang="en-US" sz="3600" spc="-1" strike="noStrike">
                <a:solidFill>
                  <a:srgbClr val="ffffff"/>
                </a:solidFill>
                <a:latin typeface="Arial"/>
                <a:ea typeface="맑은 고딕"/>
              </a:rPr>
              <a:t>Web &amp; Jaringan</a:t>
            </a:r>
            <a:endParaRPr b="0" lang="en-US" sz="3600" spc="-1" strike="noStrike">
              <a:latin typeface="Arial"/>
            </a:endParaRPr>
          </a:p>
        </p:txBody>
      </p:sp>
      <p:sp>
        <p:nvSpPr>
          <p:cNvPr id="719" name="CustomShape 2"/>
          <p:cNvSpPr/>
          <p:nvPr/>
        </p:nvSpPr>
        <p:spPr>
          <a:xfrm>
            <a:off x="3851640" y="2946960"/>
            <a:ext cx="5291280" cy="4881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400" spc="-1" strike="noStrike">
                <a:solidFill>
                  <a:srgbClr val="ffffff"/>
                </a:solidFill>
                <a:latin typeface="Arial"/>
                <a:ea typeface="Arial Unicode MS"/>
              </a:rPr>
              <a:t>Apa Hubungan Antara Keduanya ?</a:t>
            </a:r>
            <a:endParaRPr b="0" lang="en-US" sz="1400" spc="-1" strike="noStrike">
              <a:latin typeface="Arial"/>
            </a:endParaRPr>
          </a:p>
        </p:txBody>
      </p:sp>
      <p:sp>
        <p:nvSpPr>
          <p:cNvPr id="720" name="CustomShape 3"/>
          <p:cNvSpPr/>
          <p:nvPr/>
        </p:nvSpPr>
        <p:spPr>
          <a:xfrm>
            <a:off x="7380360" y="195480"/>
            <a:ext cx="1439280" cy="333360"/>
          </a:xfrm>
          <a:prstGeom prst="rect">
            <a:avLst/>
          </a:prstGeom>
          <a:noFill/>
          <a:ln>
            <a:noFill/>
          </a:ln>
        </p:spPr>
        <p:style>
          <a:lnRef idx="0"/>
          <a:fillRef idx="0"/>
          <a:effectRef idx="0"/>
          <a:fontRef idx="minor"/>
        </p:style>
        <p:txBody>
          <a:bodyPr lIns="90000" rIns="90000" tIns="45000" bIns="45000"/>
          <a:p>
            <a:pPr algn="r">
              <a:lnSpc>
                <a:spcPct val="100000"/>
              </a:lnSpc>
            </a:pPr>
            <a:r>
              <a:rPr b="0" lang="en-US" sz="1600" spc="-1" strike="noStrike">
                <a:solidFill>
                  <a:srgbClr val="ffffff"/>
                </a:solidFill>
                <a:latin typeface="Arial"/>
                <a:ea typeface="Arial Unicode MS"/>
              </a:rPr>
              <a:t>RIDHO SURYA</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CustomShape 1"/>
          <p:cNvSpPr/>
          <p:nvPr/>
        </p:nvSpPr>
        <p:spPr>
          <a:xfrm>
            <a:off x="6516360" y="411480"/>
            <a:ext cx="2491560" cy="158328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1" lang="en-US" sz="2800" spc="-1" strike="noStrike">
                <a:solidFill>
                  <a:srgbClr val="32aeb8"/>
                </a:solidFill>
                <a:latin typeface="Arial"/>
                <a:ea typeface="Arial Unicode MS"/>
              </a:rPr>
              <a:t>J</a:t>
            </a:r>
            <a:r>
              <a:rPr b="1" lang="en-US" sz="2800" spc="-1" strike="noStrike">
                <a:solidFill>
                  <a:srgbClr val="32aeb8"/>
                </a:solidFill>
                <a:latin typeface="Arial"/>
                <a:ea typeface="Arial Unicode MS"/>
              </a:rPr>
              <a:t>e</a:t>
            </a:r>
            <a:r>
              <a:rPr b="1" lang="en-US" sz="2800" spc="-1" strike="noStrike">
                <a:solidFill>
                  <a:srgbClr val="32aeb8"/>
                </a:solidFill>
                <a:latin typeface="Arial"/>
                <a:ea typeface="Arial Unicode MS"/>
              </a:rPr>
              <a:t>n</a:t>
            </a:r>
            <a:r>
              <a:rPr b="1" lang="en-US" sz="2800" spc="-1" strike="noStrike">
                <a:solidFill>
                  <a:srgbClr val="32aeb8"/>
                </a:solidFill>
                <a:latin typeface="Arial"/>
                <a:ea typeface="Arial Unicode MS"/>
              </a:rPr>
              <a:t>i</a:t>
            </a:r>
            <a:r>
              <a:rPr b="1" lang="en-US" sz="2800" spc="-1" strike="noStrike">
                <a:solidFill>
                  <a:srgbClr val="32aeb8"/>
                </a:solidFill>
                <a:latin typeface="Arial"/>
                <a:ea typeface="Arial Unicode MS"/>
              </a:rPr>
              <a:t>s</a:t>
            </a:r>
            <a:r>
              <a:rPr b="1" lang="en-US" sz="2800" spc="-1" strike="noStrike">
                <a:solidFill>
                  <a:srgbClr val="32aeb8"/>
                </a:solidFill>
                <a:latin typeface="Arial"/>
                <a:ea typeface="Arial Unicode MS"/>
              </a:rPr>
              <a:t> </a:t>
            </a:r>
            <a:endParaRPr b="0" lang="en-US" sz="2800" spc="-1" strike="noStrike">
              <a:latin typeface="Arial"/>
            </a:endParaRPr>
          </a:p>
          <a:p>
            <a:pPr>
              <a:lnSpc>
                <a:spcPct val="100000"/>
              </a:lnSpc>
              <a:spcBef>
                <a:spcPts val="561"/>
              </a:spcBef>
            </a:pPr>
            <a:r>
              <a:rPr b="1" lang="en-US" sz="2800" spc="-1" strike="noStrike">
                <a:solidFill>
                  <a:srgbClr val="404040"/>
                </a:solidFill>
                <a:latin typeface="Arial"/>
                <a:ea typeface="Arial Unicode MS"/>
              </a:rPr>
              <a:t>J</a:t>
            </a:r>
            <a:r>
              <a:rPr b="1" lang="en-US" sz="2800" spc="-1" strike="noStrike">
                <a:solidFill>
                  <a:srgbClr val="404040"/>
                </a:solidFill>
                <a:latin typeface="Arial"/>
                <a:ea typeface="Arial Unicode MS"/>
              </a:rPr>
              <a:t>a</a:t>
            </a:r>
            <a:r>
              <a:rPr b="1" lang="en-US" sz="2800" spc="-1" strike="noStrike">
                <a:solidFill>
                  <a:srgbClr val="404040"/>
                </a:solidFill>
                <a:latin typeface="Arial"/>
                <a:ea typeface="Arial Unicode MS"/>
              </a:rPr>
              <a:t>r</a:t>
            </a:r>
            <a:r>
              <a:rPr b="1" lang="en-US" sz="2800" spc="-1" strike="noStrike">
                <a:solidFill>
                  <a:srgbClr val="404040"/>
                </a:solidFill>
                <a:latin typeface="Arial"/>
                <a:ea typeface="Arial Unicode MS"/>
              </a:rPr>
              <a:t>i</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g</a:t>
            </a:r>
            <a:r>
              <a:rPr b="1" lang="en-US" sz="2800" spc="-1" strike="noStrike">
                <a:solidFill>
                  <a:srgbClr val="404040"/>
                </a:solidFill>
                <a:latin typeface="Arial"/>
                <a:ea typeface="Arial Unicode MS"/>
              </a:rPr>
              <a:t>a</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 </a:t>
            </a:r>
            <a:r>
              <a:rPr b="1" lang="en-US" sz="2800" spc="-1" strike="noStrike">
                <a:solidFill>
                  <a:srgbClr val="404040"/>
                </a:solidFill>
                <a:latin typeface="Arial"/>
                <a:ea typeface="Arial Unicode MS"/>
              </a:rPr>
              <a:t>I</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t</a:t>
            </a:r>
            <a:r>
              <a:rPr b="1" lang="en-US" sz="2800" spc="-1" strike="noStrike">
                <a:solidFill>
                  <a:srgbClr val="404040"/>
                </a:solidFill>
                <a:latin typeface="Arial"/>
                <a:ea typeface="Arial Unicode MS"/>
              </a:rPr>
              <a:t>e</a:t>
            </a:r>
            <a:r>
              <a:rPr b="1" lang="en-US" sz="2800" spc="-1" strike="noStrike">
                <a:solidFill>
                  <a:srgbClr val="404040"/>
                </a:solidFill>
                <a:latin typeface="Arial"/>
                <a:ea typeface="Arial Unicode MS"/>
              </a:rPr>
              <a:t>r</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e</a:t>
            </a:r>
            <a:r>
              <a:rPr b="1" lang="en-US" sz="2800" spc="-1" strike="noStrike">
                <a:solidFill>
                  <a:srgbClr val="404040"/>
                </a:solidFill>
                <a:latin typeface="Arial"/>
                <a:ea typeface="Arial Unicode MS"/>
              </a:rPr>
              <a:t>t</a:t>
            </a:r>
            <a:endParaRPr b="0" lang="en-US" sz="2800" spc="-1" strike="noStrike">
              <a:latin typeface="Arial"/>
            </a:endParaRPr>
          </a:p>
        </p:txBody>
      </p:sp>
      <p:sp>
        <p:nvSpPr>
          <p:cNvPr id="786" name="CustomShape 2"/>
          <p:cNvSpPr/>
          <p:nvPr/>
        </p:nvSpPr>
        <p:spPr>
          <a:xfrm>
            <a:off x="6563880" y="2061720"/>
            <a:ext cx="2488680" cy="2645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404040"/>
                </a:solidFill>
                <a:latin typeface="Arial"/>
                <a:ea typeface="Arial Unicode MS"/>
              </a:rPr>
              <a:t>1</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c</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a:t>
            </a:r>
            <a:endParaRPr b="0" lang="en-US" sz="1400" spc="-1" strike="noStrike">
              <a:latin typeface="Arial"/>
            </a:endParaRPr>
          </a:p>
          <a:p>
            <a:pPr>
              <a:lnSpc>
                <a:spcPct val="100000"/>
              </a:lnSpc>
            </a:pPr>
            <a:r>
              <a:rPr b="0" lang="en-US" sz="1400" spc="-1" strike="noStrike">
                <a:solidFill>
                  <a:srgbClr val="404040"/>
                </a:solidFill>
                <a:latin typeface="Arial"/>
                <a:ea typeface="Arial Unicode MS"/>
              </a:rPr>
              <a:t>2</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M</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M</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p</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a:t>
            </a:r>
            <a:endParaRPr b="0" lang="en-US" sz="1400" spc="-1" strike="noStrike">
              <a:latin typeface="Arial"/>
            </a:endParaRPr>
          </a:p>
          <a:p>
            <a:pPr>
              <a:lnSpc>
                <a:spcPct val="100000"/>
              </a:lnSpc>
            </a:pPr>
            <a:r>
              <a:rPr b="0" lang="en-US" sz="1400" spc="-1" strike="noStrike">
                <a:solidFill>
                  <a:srgbClr val="404040"/>
                </a:solidFill>
                <a:latin typeface="Arial"/>
                <a:ea typeface="Arial Unicode MS"/>
              </a:rPr>
              <a:t>3</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d</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a:t>
            </a:r>
            <a:endParaRPr b="0" lang="en-US" sz="1400" spc="-1" strike="noStrike">
              <a:latin typeface="Arial"/>
            </a:endParaRPr>
          </a:p>
          <a:p>
            <a:pPr>
              <a:lnSpc>
                <a:spcPct val="100000"/>
              </a:lnSpc>
            </a:pPr>
            <a:r>
              <a:rPr b="0" lang="en-US" sz="1400" spc="-1" strike="noStrike">
                <a:solidFill>
                  <a:srgbClr val="404040"/>
                </a:solidFill>
                <a:latin typeface="Arial"/>
                <a:ea typeface="Arial Unicode MS"/>
              </a:rPr>
              <a:t>4</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J</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g</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b</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a:t>
            </a:r>
            <a:endParaRPr b="0" lang="en-US" sz="1400" spc="-1" strike="noStrike">
              <a:latin typeface="Arial"/>
            </a:endParaRPr>
          </a:p>
        </p:txBody>
      </p:sp>
      <p:sp>
        <p:nvSpPr>
          <p:cNvPr id="787" name="CustomShape 3"/>
          <p:cNvSpPr/>
          <p:nvPr/>
        </p:nvSpPr>
        <p:spPr>
          <a:xfrm>
            <a:off x="274320" y="646560"/>
            <a:ext cx="5852160" cy="26452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Arial"/>
                <a:ea typeface="Arial Unicode MS"/>
              </a:rPr>
              <a:t>3</a:t>
            </a:r>
            <a:r>
              <a:rPr b="1" lang="en-US" sz="1400" spc="-1" strike="noStrike">
                <a:solidFill>
                  <a:srgbClr val="ffffff"/>
                </a:solidFill>
                <a:latin typeface="Arial"/>
                <a:ea typeface="Arial Unicode MS"/>
              </a:rPr>
              <a:t>.</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W</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N</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W</a:t>
            </a:r>
            <a:r>
              <a:rPr b="1" lang="en-US" sz="1400" spc="-1" strike="noStrike">
                <a:solidFill>
                  <a:srgbClr val="ffffff"/>
                </a:solidFill>
                <a:latin typeface="Arial"/>
                <a:ea typeface="Arial Unicode MS"/>
              </a:rPr>
              <a:t>i</a:t>
            </a:r>
            <a:r>
              <a:rPr b="1" lang="en-US" sz="1400" spc="-1" strike="noStrike">
                <a:solidFill>
                  <a:srgbClr val="ffffff"/>
                </a:solidFill>
                <a:latin typeface="Arial"/>
                <a:ea typeface="Arial Unicode MS"/>
              </a:rPr>
              <a:t>d</a:t>
            </a:r>
            <a:r>
              <a:rPr b="1" lang="en-US" sz="1400" spc="-1" strike="noStrike">
                <a:solidFill>
                  <a:srgbClr val="ffffff"/>
                </a:solidFill>
                <a:latin typeface="Arial"/>
                <a:ea typeface="Arial Unicode MS"/>
              </a:rPr>
              <a:t>e</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r</a:t>
            </a:r>
            <a:r>
              <a:rPr b="1" lang="en-US" sz="1400" spc="-1" strike="noStrike">
                <a:solidFill>
                  <a:srgbClr val="ffffff"/>
                </a:solidFill>
                <a:latin typeface="Arial"/>
                <a:ea typeface="Arial Unicode MS"/>
              </a:rPr>
              <a:t>e</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N</a:t>
            </a:r>
            <a:r>
              <a:rPr b="1" lang="en-US" sz="1400" spc="-1" strike="noStrike">
                <a:solidFill>
                  <a:srgbClr val="ffffff"/>
                </a:solidFill>
                <a:latin typeface="Arial"/>
                <a:ea typeface="Arial Unicode MS"/>
              </a:rPr>
              <a:t>e</a:t>
            </a:r>
            <a:r>
              <a:rPr b="1" lang="en-US" sz="1400" spc="-1" strike="noStrike">
                <a:solidFill>
                  <a:srgbClr val="ffffff"/>
                </a:solidFill>
                <a:latin typeface="Arial"/>
                <a:ea typeface="Arial Unicode MS"/>
              </a:rPr>
              <a:t>t</a:t>
            </a:r>
            <a:r>
              <a:rPr b="1" lang="en-US" sz="1400" spc="-1" strike="noStrike">
                <a:solidFill>
                  <a:srgbClr val="ffffff"/>
                </a:solidFill>
                <a:latin typeface="Arial"/>
                <a:ea typeface="Arial Unicode MS"/>
              </a:rPr>
              <a:t>w</a:t>
            </a:r>
            <a:r>
              <a:rPr b="1" lang="en-US" sz="1400" spc="-1" strike="noStrike">
                <a:solidFill>
                  <a:srgbClr val="ffffff"/>
                </a:solidFill>
                <a:latin typeface="Arial"/>
                <a:ea typeface="Arial Unicode MS"/>
              </a:rPr>
              <a:t>o</a:t>
            </a:r>
            <a:r>
              <a:rPr b="1" lang="en-US" sz="1400" spc="-1" strike="noStrike">
                <a:solidFill>
                  <a:srgbClr val="ffffff"/>
                </a:solidFill>
                <a:latin typeface="Arial"/>
                <a:ea typeface="Arial Unicode MS"/>
              </a:rPr>
              <a:t>r</a:t>
            </a:r>
            <a:r>
              <a:rPr b="1" lang="en-US" sz="1400" spc="-1" strike="noStrike">
                <a:solidFill>
                  <a:srgbClr val="ffffff"/>
                </a:solidFill>
                <a:latin typeface="Arial"/>
                <a:ea typeface="Arial Unicode MS"/>
              </a:rPr>
              <a:t>k</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a:t>
            </a:r>
            <a:endParaRPr b="0" lang="en-US" sz="1400" spc="-1" strike="noStrike">
              <a:solidFill>
                <a:srgbClr val="ffffff"/>
              </a:solidFill>
              <a:latin typeface="Arial"/>
            </a:endParaRPr>
          </a:p>
          <a:p>
            <a:pPr>
              <a:lnSpc>
                <a:spcPct val="100000"/>
              </a:lnSpc>
            </a:pP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f</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W</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a:t>
            </a:r>
            <a:endParaRPr b="0" lang="en-US" sz="1400" spc="-1" strike="noStrike">
              <a:solidFill>
                <a:srgbClr val="ffffff"/>
              </a:solidFill>
              <a:latin typeface="Arial"/>
            </a:endParaRPr>
          </a:p>
          <a:p>
            <a:pPr>
              <a:lnSpc>
                <a:spcPct val="100000"/>
              </a:lnSpc>
            </a:pPr>
            <a:endParaRPr b="0" lang="en-US" sz="1400" spc="-1" strike="noStrike">
              <a:solidFill>
                <a:srgbClr val="ffffff"/>
              </a:solidFill>
              <a:latin typeface="Arial"/>
            </a:endParaRPr>
          </a:p>
          <a:p>
            <a:pPr>
              <a:lnSpc>
                <a:spcPct val="100000"/>
              </a:lnSpc>
            </a:pP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w</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w</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endParaRPr b="0" lang="en-US" sz="1400" spc="-1" strike="noStrike">
              <a:solidFill>
                <a:srgbClr val="ffffff"/>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CustomShape 1"/>
          <p:cNvSpPr/>
          <p:nvPr/>
        </p:nvSpPr>
        <p:spPr>
          <a:xfrm>
            <a:off x="6516360" y="411480"/>
            <a:ext cx="2491560" cy="158328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1" lang="en-US" sz="2800" spc="-1" strike="noStrike">
                <a:solidFill>
                  <a:srgbClr val="32aeb8"/>
                </a:solidFill>
                <a:latin typeface="Arial"/>
                <a:ea typeface="Arial Unicode MS"/>
              </a:rPr>
              <a:t>J</a:t>
            </a:r>
            <a:r>
              <a:rPr b="1" lang="en-US" sz="2800" spc="-1" strike="noStrike">
                <a:solidFill>
                  <a:srgbClr val="32aeb8"/>
                </a:solidFill>
                <a:latin typeface="Arial"/>
                <a:ea typeface="Arial Unicode MS"/>
              </a:rPr>
              <a:t>e</a:t>
            </a:r>
            <a:r>
              <a:rPr b="1" lang="en-US" sz="2800" spc="-1" strike="noStrike">
                <a:solidFill>
                  <a:srgbClr val="32aeb8"/>
                </a:solidFill>
                <a:latin typeface="Arial"/>
                <a:ea typeface="Arial Unicode MS"/>
              </a:rPr>
              <a:t>n</a:t>
            </a:r>
            <a:r>
              <a:rPr b="1" lang="en-US" sz="2800" spc="-1" strike="noStrike">
                <a:solidFill>
                  <a:srgbClr val="32aeb8"/>
                </a:solidFill>
                <a:latin typeface="Arial"/>
                <a:ea typeface="Arial Unicode MS"/>
              </a:rPr>
              <a:t>i</a:t>
            </a:r>
            <a:r>
              <a:rPr b="1" lang="en-US" sz="2800" spc="-1" strike="noStrike">
                <a:solidFill>
                  <a:srgbClr val="32aeb8"/>
                </a:solidFill>
                <a:latin typeface="Arial"/>
                <a:ea typeface="Arial Unicode MS"/>
              </a:rPr>
              <a:t>s</a:t>
            </a:r>
            <a:r>
              <a:rPr b="1" lang="en-US" sz="2800" spc="-1" strike="noStrike">
                <a:solidFill>
                  <a:srgbClr val="32aeb8"/>
                </a:solidFill>
                <a:latin typeface="Arial"/>
                <a:ea typeface="Arial Unicode MS"/>
              </a:rPr>
              <a:t> </a:t>
            </a:r>
            <a:endParaRPr b="0" lang="en-US" sz="2800" spc="-1" strike="noStrike">
              <a:latin typeface="Arial"/>
            </a:endParaRPr>
          </a:p>
          <a:p>
            <a:pPr>
              <a:lnSpc>
                <a:spcPct val="100000"/>
              </a:lnSpc>
              <a:spcBef>
                <a:spcPts val="561"/>
              </a:spcBef>
            </a:pPr>
            <a:r>
              <a:rPr b="1" lang="en-US" sz="2800" spc="-1" strike="noStrike">
                <a:solidFill>
                  <a:srgbClr val="404040"/>
                </a:solidFill>
                <a:latin typeface="Arial"/>
                <a:ea typeface="Arial Unicode MS"/>
              </a:rPr>
              <a:t>J</a:t>
            </a:r>
            <a:r>
              <a:rPr b="1" lang="en-US" sz="2800" spc="-1" strike="noStrike">
                <a:solidFill>
                  <a:srgbClr val="404040"/>
                </a:solidFill>
                <a:latin typeface="Arial"/>
                <a:ea typeface="Arial Unicode MS"/>
              </a:rPr>
              <a:t>a</a:t>
            </a:r>
            <a:r>
              <a:rPr b="1" lang="en-US" sz="2800" spc="-1" strike="noStrike">
                <a:solidFill>
                  <a:srgbClr val="404040"/>
                </a:solidFill>
                <a:latin typeface="Arial"/>
                <a:ea typeface="Arial Unicode MS"/>
              </a:rPr>
              <a:t>r</a:t>
            </a:r>
            <a:r>
              <a:rPr b="1" lang="en-US" sz="2800" spc="-1" strike="noStrike">
                <a:solidFill>
                  <a:srgbClr val="404040"/>
                </a:solidFill>
                <a:latin typeface="Arial"/>
                <a:ea typeface="Arial Unicode MS"/>
              </a:rPr>
              <a:t>i</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g</a:t>
            </a:r>
            <a:r>
              <a:rPr b="1" lang="en-US" sz="2800" spc="-1" strike="noStrike">
                <a:solidFill>
                  <a:srgbClr val="404040"/>
                </a:solidFill>
                <a:latin typeface="Arial"/>
                <a:ea typeface="Arial Unicode MS"/>
              </a:rPr>
              <a:t>a</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 </a:t>
            </a:r>
            <a:r>
              <a:rPr b="1" lang="en-US" sz="2800" spc="-1" strike="noStrike">
                <a:solidFill>
                  <a:srgbClr val="404040"/>
                </a:solidFill>
                <a:latin typeface="Arial"/>
                <a:ea typeface="Arial Unicode MS"/>
              </a:rPr>
              <a:t>I</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t</a:t>
            </a:r>
            <a:r>
              <a:rPr b="1" lang="en-US" sz="2800" spc="-1" strike="noStrike">
                <a:solidFill>
                  <a:srgbClr val="404040"/>
                </a:solidFill>
                <a:latin typeface="Arial"/>
                <a:ea typeface="Arial Unicode MS"/>
              </a:rPr>
              <a:t>e</a:t>
            </a:r>
            <a:r>
              <a:rPr b="1" lang="en-US" sz="2800" spc="-1" strike="noStrike">
                <a:solidFill>
                  <a:srgbClr val="404040"/>
                </a:solidFill>
                <a:latin typeface="Arial"/>
                <a:ea typeface="Arial Unicode MS"/>
              </a:rPr>
              <a:t>r</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e</a:t>
            </a:r>
            <a:r>
              <a:rPr b="1" lang="en-US" sz="2800" spc="-1" strike="noStrike">
                <a:solidFill>
                  <a:srgbClr val="404040"/>
                </a:solidFill>
                <a:latin typeface="Arial"/>
                <a:ea typeface="Arial Unicode MS"/>
              </a:rPr>
              <a:t>t</a:t>
            </a:r>
            <a:endParaRPr b="0" lang="en-US" sz="2800" spc="-1" strike="noStrike">
              <a:latin typeface="Arial"/>
            </a:endParaRPr>
          </a:p>
        </p:txBody>
      </p:sp>
      <p:sp>
        <p:nvSpPr>
          <p:cNvPr id="789" name="CustomShape 2"/>
          <p:cNvSpPr/>
          <p:nvPr/>
        </p:nvSpPr>
        <p:spPr>
          <a:xfrm>
            <a:off x="6563880" y="2061720"/>
            <a:ext cx="2488680" cy="2645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404040"/>
                </a:solidFill>
                <a:latin typeface="Arial"/>
                <a:ea typeface="Arial Unicode MS"/>
              </a:rPr>
              <a:t>1</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c</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a:t>
            </a:r>
            <a:endParaRPr b="0" lang="en-US" sz="1400" spc="-1" strike="noStrike">
              <a:latin typeface="Arial"/>
            </a:endParaRPr>
          </a:p>
          <a:p>
            <a:pPr>
              <a:lnSpc>
                <a:spcPct val="100000"/>
              </a:lnSpc>
            </a:pPr>
            <a:r>
              <a:rPr b="0" lang="en-US" sz="1400" spc="-1" strike="noStrike">
                <a:solidFill>
                  <a:srgbClr val="404040"/>
                </a:solidFill>
                <a:latin typeface="Arial"/>
                <a:ea typeface="Arial Unicode MS"/>
              </a:rPr>
              <a:t>2</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M</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M</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p</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a:t>
            </a:r>
            <a:endParaRPr b="0" lang="en-US" sz="1400" spc="-1" strike="noStrike">
              <a:latin typeface="Arial"/>
            </a:endParaRPr>
          </a:p>
          <a:p>
            <a:pPr>
              <a:lnSpc>
                <a:spcPct val="100000"/>
              </a:lnSpc>
            </a:pPr>
            <a:r>
              <a:rPr b="0" lang="en-US" sz="1400" spc="-1" strike="noStrike">
                <a:solidFill>
                  <a:srgbClr val="404040"/>
                </a:solidFill>
                <a:latin typeface="Arial"/>
                <a:ea typeface="Arial Unicode MS"/>
              </a:rPr>
              <a:t>3</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d</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a:t>
            </a:r>
            <a:endParaRPr b="0" lang="en-US" sz="1400" spc="-1" strike="noStrike">
              <a:latin typeface="Arial"/>
            </a:endParaRPr>
          </a:p>
          <a:p>
            <a:pPr>
              <a:lnSpc>
                <a:spcPct val="100000"/>
              </a:lnSpc>
            </a:pPr>
            <a:r>
              <a:rPr b="0" lang="en-US" sz="1400" spc="-1" strike="noStrike">
                <a:solidFill>
                  <a:srgbClr val="404040"/>
                </a:solidFill>
                <a:latin typeface="Arial"/>
                <a:ea typeface="Arial Unicode MS"/>
              </a:rPr>
              <a:t>4</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J</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g</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b</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a:t>
            </a:r>
            <a:endParaRPr b="0" lang="en-US" sz="1400" spc="-1" strike="noStrike">
              <a:latin typeface="Arial"/>
            </a:endParaRPr>
          </a:p>
        </p:txBody>
      </p:sp>
      <p:sp>
        <p:nvSpPr>
          <p:cNvPr id="790" name="CustomShape 3"/>
          <p:cNvSpPr/>
          <p:nvPr/>
        </p:nvSpPr>
        <p:spPr>
          <a:xfrm>
            <a:off x="274320" y="646560"/>
            <a:ext cx="5852160" cy="26452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Arial"/>
                <a:ea typeface="Arial Unicode MS"/>
              </a:rPr>
              <a:t>3</a:t>
            </a:r>
            <a:r>
              <a:rPr b="1" lang="en-US" sz="1400" spc="-1" strike="noStrike">
                <a:solidFill>
                  <a:srgbClr val="ffffff"/>
                </a:solidFill>
                <a:latin typeface="Arial"/>
                <a:ea typeface="Arial Unicode MS"/>
              </a:rPr>
              <a:t>.</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J</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r</a:t>
            </a:r>
            <a:r>
              <a:rPr b="1" lang="en-US" sz="1400" spc="-1" strike="noStrike">
                <a:solidFill>
                  <a:srgbClr val="ffffff"/>
                </a:solidFill>
                <a:latin typeface="Arial"/>
                <a:ea typeface="Arial Unicode MS"/>
              </a:rPr>
              <a:t>i</a:t>
            </a:r>
            <a:r>
              <a:rPr b="1" lang="en-US" sz="1400" spc="-1" strike="noStrike">
                <a:solidFill>
                  <a:srgbClr val="ffffff"/>
                </a:solidFill>
                <a:latin typeface="Arial"/>
                <a:ea typeface="Arial Unicode MS"/>
              </a:rPr>
              <a:t>n</a:t>
            </a:r>
            <a:r>
              <a:rPr b="1" lang="en-US" sz="1400" spc="-1" strike="noStrike">
                <a:solidFill>
                  <a:srgbClr val="ffffff"/>
                </a:solidFill>
                <a:latin typeface="Arial"/>
                <a:ea typeface="Arial Unicode MS"/>
              </a:rPr>
              <a:t>g</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n</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N</a:t>
            </a:r>
            <a:r>
              <a:rPr b="1" lang="en-US" sz="1400" spc="-1" strike="noStrike">
                <a:solidFill>
                  <a:srgbClr val="ffffff"/>
                </a:solidFill>
                <a:latin typeface="Arial"/>
                <a:ea typeface="Arial Unicode MS"/>
              </a:rPr>
              <a:t>i</a:t>
            </a:r>
            <a:r>
              <a:rPr b="1" lang="en-US" sz="1400" spc="-1" strike="noStrike">
                <a:solidFill>
                  <a:srgbClr val="ffffff"/>
                </a:solidFill>
                <a:latin typeface="Arial"/>
                <a:ea typeface="Arial Unicode MS"/>
              </a:rPr>
              <a:t>r</a:t>
            </a:r>
            <a:r>
              <a:rPr b="1" lang="en-US" sz="1400" spc="-1" strike="noStrike">
                <a:solidFill>
                  <a:srgbClr val="ffffff"/>
                </a:solidFill>
                <a:latin typeface="Arial"/>
                <a:ea typeface="Arial Unicode MS"/>
              </a:rPr>
              <a:t>k</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b</a:t>
            </a:r>
            <a:r>
              <a:rPr b="1" lang="en-US" sz="1400" spc="-1" strike="noStrike">
                <a:solidFill>
                  <a:srgbClr val="ffffff"/>
                </a:solidFill>
                <a:latin typeface="Arial"/>
                <a:ea typeface="Arial Unicode MS"/>
              </a:rPr>
              <a:t>e</a:t>
            </a:r>
            <a:r>
              <a:rPr b="1" lang="en-US" sz="1400" spc="-1" strike="noStrike">
                <a:solidFill>
                  <a:srgbClr val="ffffff"/>
                </a:solidFill>
                <a:latin typeface="Arial"/>
                <a:ea typeface="Arial Unicode MS"/>
              </a:rPr>
              <a:t>l</a:t>
            </a:r>
            <a:endParaRPr b="0" lang="en-US" sz="1400" spc="-1" strike="noStrike">
              <a:solidFill>
                <a:srgbClr val="ffffff"/>
              </a:solidFill>
              <a:latin typeface="Arial"/>
            </a:endParaRPr>
          </a:p>
          <a:p>
            <a:pPr>
              <a:lnSpc>
                <a:spcPct val="100000"/>
              </a:lnSpc>
            </a:pP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W</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w</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a:t>
            </a:r>
            <a:endParaRPr b="0" lang="en-US" sz="1400" spc="-1" strike="noStrike">
              <a:solidFill>
                <a:srgbClr val="ffffff"/>
              </a:solidFill>
              <a:latin typeface="Arial"/>
            </a:endParaRPr>
          </a:p>
          <a:p>
            <a:pPr>
              <a:lnSpc>
                <a:spcPct val="100000"/>
              </a:lnSpc>
            </a:pPr>
            <a:endParaRPr b="0" lang="en-US" sz="1400" spc="-1" strike="noStrike">
              <a:solidFill>
                <a:srgbClr val="ffffff"/>
              </a:solidFill>
              <a:latin typeface="Arial"/>
            </a:endParaRPr>
          </a:p>
          <a:p>
            <a:pPr>
              <a:lnSpc>
                <a:spcPct val="100000"/>
              </a:lnSpc>
            </a:pP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f</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f</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x</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f</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endParaRPr b="0" lang="en-US" sz="1400" spc="-1" strike="noStrike">
              <a:solidFill>
                <a:srgbClr val="ffffff"/>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CustomShape 1"/>
          <p:cNvSpPr/>
          <p:nvPr/>
        </p:nvSpPr>
        <p:spPr>
          <a:xfrm>
            <a:off x="2988000" y="0"/>
            <a:ext cx="6156000" cy="514296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792" name="CustomShape 2"/>
          <p:cNvSpPr/>
          <p:nvPr/>
        </p:nvSpPr>
        <p:spPr>
          <a:xfrm>
            <a:off x="323640" y="131040"/>
            <a:ext cx="2511000" cy="1439280"/>
          </a:xfrm>
          <a:prstGeom prst="rect">
            <a:avLst/>
          </a:prstGeom>
          <a:noFill/>
          <a:ln>
            <a:noFill/>
          </a:ln>
        </p:spPr>
        <p:style>
          <a:lnRef idx="0"/>
          <a:fillRef idx="0"/>
          <a:effectRef idx="0"/>
          <a:fontRef idx="minor"/>
        </p:style>
        <p:txBody>
          <a:bodyPr lIns="90000" rIns="90000" tIns="45000" bIns="45000" anchor="ctr"/>
          <a:p>
            <a:pPr>
              <a:lnSpc>
                <a:spcPct val="100000"/>
              </a:lnSpc>
              <a:spcBef>
                <a:spcPts val="720"/>
              </a:spcBef>
            </a:pPr>
            <a:r>
              <a:rPr b="0" lang="en-US" sz="3500" spc="-1" strike="noStrike">
                <a:solidFill>
                  <a:srgbClr val="f2a40d"/>
                </a:solidFill>
                <a:latin typeface="Arial"/>
                <a:ea typeface="Arial Unicode MS"/>
              </a:rPr>
              <a:t>Kesimpulan</a:t>
            </a:r>
            <a:endParaRPr b="0" lang="en-US" sz="3500" spc="-1" strike="noStrike">
              <a:latin typeface="Arial"/>
            </a:endParaRPr>
          </a:p>
        </p:txBody>
      </p:sp>
      <p:sp>
        <p:nvSpPr>
          <p:cNvPr id="793" name="CustomShape 3"/>
          <p:cNvSpPr/>
          <p:nvPr/>
        </p:nvSpPr>
        <p:spPr>
          <a:xfrm>
            <a:off x="323640" y="1175400"/>
            <a:ext cx="4535640" cy="191520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solidFill>
                  <a:srgbClr val="404040"/>
                </a:solidFill>
                <a:latin typeface="Arial"/>
                <a:ea typeface="Arial Unicode MS"/>
              </a:rPr>
              <a:t>Web adalah sebuah penyebaran informasi melalui internet. web merupakan kumpulan-kumpulan dokumen yang banyak tersebar di beberapa komputer server yang berada di seluruh penjuru dunia dan trehubung menjadi satu jaringan melalui jaringan yang disebut internet.Sebenarnya antara www (world wide web) dan web adalah sama karena kebanyakan orang menyingkat www menjadi web saja. Web merupakan hal yang tidak dapat dipisahkan dari dunia internet. Melalui web, setiap pemakai internet bisa mengakses informasi-informasi di situs web yang tidak hanya berupa teks, tetapi juga dapat berupa gambar, suara, film, animasi, dan lain-lain.</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404040"/>
                </a:solidFill>
                <a:latin typeface="Arial"/>
                <a:ea typeface="Arial Unicode MS"/>
              </a:rPr>
              <a:t>Secara sederhana Jaringan Internet adalah gabungan jaringan-jaringan komputer di seluruh dunia dan merupakan rangkaian Komputer terbesar di dunia, ukurannya akan masih terus berkembang. Dengan ber INTERNET kita dapat memperoleh berbagai informasi apa saja dimana saja dan kapan saja [ no limit, anywhere and anytime ].</a:t>
            </a:r>
            <a:endParaRPr b="0" lang="en-US" sz="1300" spc="-1" strike="noStrike">
              <a:latin typeface="Arial"/>
            </a:endParaRPr>
          </a:p>
        </p:txBody>
      </p:sp>
      <p:sp>
        <p:nvSpPr>
          <p:cNvPr id="794" name="CustomShape 4"/>
          <p:cNvSpPr/>
          <p:nvPr/>
        </p:nvSpPr>
        <p:spPr>
          <a:xfrm>
            <a:off x="0" y="267480"/>
            <a:ext cx="898920" cy="215280"/>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p:style>
      </p:sp>
      <p:grpSp>
        <p:nvGrpSpPr>
          <p:cNvPr id="795" name="Group 5"/>
          <p:cNvGrpSpPr/>
          <p:nvPr/>
        </p:nvGrpSpPr>
        <p:grpSpPr>
          <a:xfrm>
            <a:off x="5004720" y="1560240"/>
            <a:ext cx="3923280" cy="2809440"/>
            <a:chOff x="5004720" y="1560240"/>
            <a:chExt cx="3923280" cy="2809440"/>
          </a:xfrm>
        </p:grpSpPr>
        <p:sp>
          <p:nvSpPr>
            <p:cNvPr id="796" name="CustomShape 6"/>
            <p:cNvSpPr/>
            <p:nvPr/>
          </p:nvSpPr>
          <p:spPr>
            <a:xfrm>
              <a:off x="5092560" y="2718360"/>
              <a:ext cx="3728880" cy="1630440"/>
            </a:xfrm>
            <a:custGeom>
              <a:avLst/>
              <a:gdLst/>
              <a:ahLst/>
              <a:rect l="l" t="t"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chemeClr val="bg1"/>
            </a:solidFill>
            <a:ln w="3240">
              <a:noFill/>
            </a:ln>
          </p:spPr>
          <p:style>
            <a:lnRef idx="0"/>
            <a:fillRef idx="0"/>
            <a:effectRef idx="0"/>
            <a:fontRef idx="minor"/>
          </p:style>
        </p:sp>
        <p:sp>
          <p:nvSpPr>
            <p:cNvPr id="797" name="CustomShape 7"/>
            <p:cNvSpPr/>
            <p:nvPr/>
          </p:nvSpPr>
          <p:spPr>
            <a:xfrm>
              <a:off x="5004720" y="2005920"/>
              <a:ext cx="3837960" cy="2363760"/>
            </a:xfrm>
            <a:custGeom>
              <a:avLst/>
              <a:gdLst/>
              <a:ahLst/>
              <a:rect l="l" t="t"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chemeClr val="bg1"/>
            </a:solidFill>
            <a:ln w="3240">
              <a:noFill/>
            </a:ln>
          </p:spPr>
          <p:style>
            <a:lnRef idx="0"/>
            <a:fillRef idx="0"/>
            <a:effectRef idx="0"/>
            <a:fontRef idx="minor"/>
          </p:style>
        </p:sp>
        <p:sp>
          <p:nvSpPr>
            <p:cNvPr id="798" name="CustomShape 8"/>
            <p:cNvSpPr/>
            <p:nvPr/>
          </p:nvSpPr>
          <p:spPr>
            <a:xfrm>
              <a:off x="5483880" y="1811160"/>
              <a:ext cx="3444120" cy="2156400"/>
            </a:xfrm>
            <a:custGeom>
              <a:avLst/>
              <a:gdLst/>
              <a:ahLst/>
              <a:rect l="l" t="t"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chemeClr val="bg1"/>
            </a:solidFill>
            <a:ln w="3240">
              <a:noFill/>
            </a:ln>
          </p:spPr>
          <p:style>
            <a:lnRef idx="0"/>
            <a:fillRef idx="0"/>
            <a:effectRef idx="0"/>
            <a:fontRef idx="minor"/>
          </p:style>
        </p:sp>
        <p:sp>
          <p:nvSpPr>
            <p:cNvPr id="799" name="CustomShape 9"/>
            <p:cNvSpPr/>
            <p:nvPr/>
          </p:nvSpPr>
          <p:spPr>
            <a:xfrm>
              <a:off x="5734080" y="1560240"/>
              <a:ext cx="2269800" cy="951480"/>
            </a:xfrm>
            <a:custGeom>
              <a:avLst/>
              <a:gdLst/>
              <a:ahLst/>
              <a:rect l="l" t="t"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chemeClr val="bg1"/>
            </a:solidFill>
            <a:ln w="3240">
              <a:noFill/>
            </a:ln>
          </p:spPr>
          <p:style>
            <a:lnRef idx="0"/>
            <a:fillRef idx="0"/>
            <a:effectRef idx="0"/>
            <a:fontRef idx="minor"/>
          </p:style>
        </p:sp>
      </p:gr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0" name="CustomShape 1"/>
          <p:cNvSpPr/>
          <p:nvPr/>
        </p:nvSpPr>
        <p:spPr>
          <a:xfrm>
            <a:off x="0" y="3561120"/>
            <a:ext cx="9143280" cy="5752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Terima Kasih</a:t>
            </a:r>
            <a:endParaRPr b="0" lang="en-US" sz="3600" spc="-1" strike="noStrike">
              <a:latin typeface="Arial"/>
            </a:endParaRPr>
          </a:p>
        </p:txBody>
      </p:sp>
      <p:sp>
        <p:nvSpPr>
          <p:cNvPr id="801" name="CustomShape 2"/>
          <p:cNvSpPr/>
          <p:nvPr/>
        </p:nvSpPr>
        <p:spPr>
          <a:xfrm>
            <a:off x="0" y="4122000"/>
            <a:ext cx="9143280" cy="2872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404040"/>
                </a:solidFill>
                <a:latin typeface="Arial"/>
                <a:ea typeface="Arial Unicode MS"/>
              </a:rPr>
              <a:t>Belajar Itu Harus, Pintar Itu Bonus.</a:t>
            </a:r>
            <a:endParaRPr b="0" lang="en-US" sz="1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CustomShape 1"/>
          <p:cNvSpPr/>
          <p:nvPr/>
        </p:nvSpPr>
        <p:spPr>
          <a:xfrm>
            <a:off x="2116080" y="3049560"/>
            <a:ext cx="4896000" cy="5752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ffffff"/>
                </a:solidFill>
                <a:latin typeface="Arial"/>
                <a:ea typeface="Arial Unicode MS"/>
              </a:rPr>
              <a:t>Website</a:t>
            </a:r>
            <a:endParaRPr b="0" lang="en-US" sz="3600" spc="-1" strike="noStrike">
              <a:latin typeface="Arial"/>
            </a:endParaRPr>
          </a:p>
        </p:txBody>
      </p:sp>
      <p:sp>
        <p:nvSpPr>
          <p:cNvPr id="722" name="CustomShape 2"/>
          <p:cNvSpPr/>
          <p:nvPr/>
        </p:nvSpPr>
        <p:spPr>
          <a:xfrm>
            <a:off x="2116080" y="3625560"/>
            <a:ext cx="4896000" cy="2872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ffffff"/>
                </a:solidFill>
                <a:latin typeface="Arial"/>
                <a:ea typeface="Arial Unicode MS"/>
              </a:rPr>
              <a:t>World Wide Web (WEB)</a:t>
            </a:r>
            <a:endParaRPr b="0" lang="en-US"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CustomShape 1"/>
          <p:cNvSpPr/>
          <p:nvPr/>
        </p:nvSpPr>
        <p:spPr>
          <a:xfrm>
            <a:off x="0" y="123480"/>
            <a:ext cx="9143280" cy="5752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Website</a:t>
            </a:r>
            <a:endParaRPr b="0" lang="en-US" sz="3600" spc="-1" strike="noStrike">
              <a:latin typeface="Arial"/>
            </a:endParaRPr>
          </a:p>
        </p:txBody>
      </p:sp>
      <p:sp>
        <p:nvSpPr>
          <p:cNvPr id="724" name="CustomShape 2"/>
          <p:cNvSpPr/>
          <p:nvPr/>
        </p:nvSpPr>
        <p:spPr>
          <a:xfrm>
            <a:off x="0" y="699480"/>
            <a:ext cx="9143280" cy="2872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404040"/>
                </a:solidFill>
                <a:latin typeface="Arial"/>
                <a:ea typeface="Arial Unicode MS"/>
              </a:rPr>
              <a:t>Insert the title of your subtitle Here</a:t>
            </a:r>
            <a:endParaRPr b="0" lang="en-US" sz="1400" spc="-1" strike="noStrike">
              <a:latin typeface="Arial"/>
            </a:endParaRPr>
          </a:p>
        </p:txBody>
      </p:sp>
      <p:sp>
        <p:nvSpPr>
          <p:cNvPr id="725" name="CustomShape 3"/>
          <p:cNvSpPr/>
          <p:nvPr/>
        </p:nvSpPr>
        <p:spPr>
          <a:xfrm>
            <a:off x="1475640" y="1555920"/>
            <a:ext cx="6192000" cy="4550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latin typeface="Arial"/>
                <a:ea typeface="Arial Unicode MS"/>
              </a:rPr>
              <a:t>merupakan sekumpulan halaman informasi yang disediakan melalui jalur internet sehingga bisa diakses di seluruh dunia selama terkoneksi dengan jaringan internet.</a:t>
            </a:r>
            <a:endParaRPr b="0" lang="en-US" sz="1200" spc="-1" strike="noStrike">
              <a:latin typeface="Arial"/>
            </a:endParaRPr>
          </a:p>
        </p:txBody>
      </p:sp>
      <p:sp>
        <p:nvSpPr>
          <p:cNvPr id="726" name="CustomShape 4"/>
          <p:cNvSpPr/>
          <p:nvPr/>
        </p:nvSpPr>
        <p:spPr>
          <a:xfrm>
            <a:off x="899640" y="1059480"/>
            <a:ext cx="744840" cy="15530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9600" spc="-1" strike="noStrike">
                <a:solidFill>
                  <a:srgbClr val="32aeb8"/>
                </a:solidFill>
                <a:latin typeface="Arial"/>
                <a:ea typeface="Arial Unicode MS"/>
              </a:rPr>
              <a:t>“</a:t>
            </a:r>
            <a:endParaRPr b="0" lang="en-US" sz="9600" spc="-1" strike="noStrike">
              <a:latin typeface="Arial"/>
            </a:endParaRPr>
          </a:p>
        </p:txBody>
      </p:sp>
      <p:sp>
        <p:nvSpPr>
          <p:cNvPr id="727" name="CustomShape 5"/>
          <p:cNvSpPr/>
          <p:nvPr/>
        </p:nvSpPr>
        <p:spPr>
          <a:xfrm rot="10800000">
            <a:off x="8942760" y="4413240"/>
            <a:ext cx="744840" cy="15530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9600" spc="-1" strike="noStrike">
                <a:solidFill>
                  <a:srgbClr val="32aeb8"/>
                </a:solidFill>
                <a:latin typeface="Arial"/>
                <a:ea typeface="Arial Unicode MS"/>
              </a:rPr>
              <a:t>“</a:t>
            </a:r>
            <a:endParaRPr b="0" lang="en-US" sz="9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CustomShape 1"/>
          <p:cNvSpPr/>
          <p:nvPr/>
        </p:nvSpPr>
        <p:spPr>
          <a:xfrm>
            <a:off x="215640" y="177480"/>
            <a:ext cx="8712360" cy="4788000"/>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29" name="CustomShape 2"/>
          <p:cNvSpPr/>
          <p:nvPr/>
        </p:nvSpPr>
        <p:spPr>
          <a:xfrm>
            <a:off x="6651720" y="0"/>
            <a:ext cx="2015640" cy="514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30" name="CustomShape 3"/>
          <p:cNvSpPr/>
          <p:nvPr/>
        </p:nvSpPr>
        <p:spPr>
          <a:xfrm>
            <a:off x="6764040" y="771480"/>
            <a:ext cx="1799640" cy="1439640"/>
          </a:xfrm>
          <a:prstGeom prst="rect">
            <a:avLst/>
          </a:prstGeom>
          <a:noFill/>
          <a:ln>
            <a:noFill/>
          </a:ln>
        </p:spPr>
        <p:style>
          <a:lnRef idx="0"/>
          <a:fillRef idx="0"/>
          <a:effectRef idx="0"/>
          <a:fontRef idx="minor"/>
        </p:style>
        <p:txBody>
          <a:bodyPr lIns="90000" rIns="90000" tIns="45000" bIns="45000"/>
          <a:p>
            <a:pPr algn="r">
              <a:lnSpc>
                <a:spcPct val="100000"/>
              </a:lnSpc>
              <a:spcBef>
                <a:spcPts val="561"/>
              </a:spcBef>
            </a:pPr>
            <a:r>
              <a:rPr b="1" lang="en-US" sz="2800" spc="-1" strike="noStrike">
                <a:solidFill>
                  <a:srgbClr val="ffffff"/>
                </a:solidFill>
                <a:latin typeface="Arial"/>
                <a:ea typeface="Arial Unicode MS"/>
              </a:rPr>
              <a:t>Perkem</a:t>
            </a:r>
            <a:endParaRPr b="0" lang="en-US" sz="2800" spc="-1" strike="noStrike">
              <a:latin typeface="Arial"/>
            </a:endParaRPr>
          </a:p>
          <a:p>
            <a:pPr algn="r">
              <a:lnSpc>
                <a:spcPct val="100000"/>
              </a:lnSpc>
              <a:spcBef>
                <a:spcPts val="561"/>
              </a:spcBef>
            </a:pPr>
            <a:r>
              <a:rPr b="1" lang="en-US" sz="2800" spc="-1" strike="noStrike">
                <a:solidFill>
                  <a:srgbClr val="ffffff"/>
                </a:solidFill>
                <a:latin typeface="Arial"/>
                <a:ea typeface="Arial Unicode MS"/>
              </a:rPr>
              <a:t>bangan Website</a:t>
            </a:r>
            <a:endParaRPr b="0" lang="en-US" sz="2800" spc="-1" strike="noStrike">
              <a:latin typeface="Arial"/>
            </a:endParaRPr>
          </a:p>
        </p:txBody>
      </p:sp>
      <p:grpSp>
        <p:nvGrpSpPr>
          <p:cNvPr id="731" name="Group 4"/>
          <p:cNvGrpSpPr/>
          <p:nvPr/>
        </p:nvGrpSpPr>
        <p:grpSpPr>
          <a:xfrm>
            <a:off x="611640" y="691560"/>
            <a:ext cx="5688000" cy="3225240"/>
            <a:chOff x="611640" y="691560"/>
            <a:chExt cx="5688000" cy="3225240"/>
          </a:xfrm>
        </p:grpSpPr>
        <p:sp>
          <p:nvSpPr>
            <p:cNvPr id="732" name="CustomShape 5"/>
            <p:cNvSpPr/>
            <p:nvPr/>
          </p:nvSpPr>
          <p:spPr>
            <a:xfrm>
              <a:off x="611640" y="1056960"/>
              <a:ext cx="5688000" cy="28598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404040"/>
                  </a:solidFill>
                  <a:latin typeface="Arial"/>
                  <a:ea typeface="Arial Unicode MS"/>
                </a:rPr>
                <a:t>Website ini didasari dari adanya perkembangan teknologi informasi dan komunikasi. Melalui perkembangan teknologi informasi, tercipta suatu jaringan antar komputer yang saling berkaitan. Jaringan yang dikenal dengan istilah internet secara terus-menerus menjadi pesan–pesan elektronik, termasuk e-mail, transmisi file, dan komunikasi dua arah antar individu atau komputer.</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4040"/>
                  </a:solidFill>
                  <a:latin typeface="Arial"/>
                  <a:ea typeface="Arial Unicode MS"/>
                </a:rPr>
                <a:t>Website atau situs dapat diartikan sebagai kumpulan halaman-halaman yang digunakan untuk menampilkan informasi teks, gambar diam atau gerak, animasi, suara, dan atau gabungan dari semuanya itu baik yang bersifat statis maupun dinamis yang membentuk satu rangkaian bangunan yang saling terkait dimana masing-masing dihubungkan dengan jaringan-jaringan halaman (hyperlink).</a:t>
              </a:r>
              <a:endParaRPr b="0" lang="en-US" sz="1400" spc="-1" strike="noStrike">
                <a:latin typeface="Arial"/>
              </a:endParaRPr>
            </a:p>
          </p:txBody>
        </p:sp>
        <p:sp>
          <p:nvSpPr>
            <p:cNvPr id="733" name="CustomShape 6"/>
            <p:cNvSpPr/>
            <p:nvPr/>
          </p:nvSpPr>
          <p:spPr>
            <a:xfrm>
              <a:off x="611640" y="691560"/>
              <a:ext cx="5688000" cy="303120"/>
            </a:xfrm>
            <a:prstGeom prst="rect">
              <a:avLst/>
            </a:prstGeom>
            <a:noFill/>
            <a:ln>
              <a:noFill/>
            </a:ln>
          </p:spPr>
          <p:style>
            <a:lnRef idx="0"/>
            <a:fillRef idx="0"/>
            <a:effectRef idx="0"/>
            <a:fontRef idx="minor"/>
          </p:style>
        </p:sp>
      </p:gr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CustomShape 1"/>
          <p:cNvSpPr/>
          <p:nvPr/>
        </p:nvSpPr>
        <p:spPr>
          <a:xfrm>
            <a:off x="0" y="123480"/>
            <a:ext cx="9143280" cy="5752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Jenis </a:t>
            </a:r>
            <a:r>
              <a:rPr b="0" lang="en-US" sz="3600" spc="-1" strike="noStrike">
                <a:solidFill>
                  <a:srgbClr val="404040"/>
                </a:solidFill>
                <a:latin typeface="Arial"/>
                <a:ea typeface="Arial Unicode MS"/>
              </a:rPr>
              <a:t>Websit</a:t>
            </a:r>
            <a:r>
              <a:rPr b="0" lang="en-US" sz="3600" spc="-1" strike="noStrike">
                <a:solidFill>
                  <a:srgbClr val="404040"/>
                </a:solidFill>
                <a:latin typeface="Arial"/>
                <a:ea typeface="Arial Unicode MS"/>
              </a:rPr>
              <a:t>e</a:t>
            </a:r>
            <a:endParaRPr b="0" lang="en-US" sz="3600" spc="-1" strike="noStrike">
              <a:latin typeface="Arial"/>
            </a:endParaRPr>
          </a:p>
        </p:txBody>
      </p:sp>
      <p:grpSp>
        <p:nvGrpSpPr>
          <p:cNvPr id="735" name="Group 2"/>
          <p:cNvGrpSpPr/>
          <p:nvPr/>
        </p:nvGrpSpPr>
        <p:grpSpPr>
          <a:xfrm>
            <a:off x="981000" y="1473120"/>
            <a:ext cx="2323800" cy="3323520"/>
            <a:chOff x="981000" y="1473120"/>
            <a:chExt cx="2323800" cy="3323520"/>
          </a:xfrm>
        </p:grpSpPr>
        <p:grpSp>
          <p:nvGrpSpPr>
            <p:cNvPr id="736" name="Group 3"/>
            <p:cNvGrpSpPr/>
            <p:nvPr/>
          </p:nvGrpSpPr>
          <p:grpSpPr>
            <a:xfrm>
              <a:off x="1999080" y="2847240"/>
              <a:ext cx="1305720" cy="1949400"/>
              <a:chOff x="1999080" y="2847240"/>
              <a:chExt cx="1305720" cy="1949400"/>
            </a:xfrm>
          </p:grpSpPr>
          <p:sp>
            <p:nvSpPr>
              <p:cNvPr id="737" name="CustomShape 4"/>
              <p:cNvSpPr/>
              <p:nvPr/>
            </p:nvSpPr>
            <p:spPr>
              <a:xfrm rot="19918200">
                <a:off x="2760840" y="4115880"/>
                <a:ext cx="423360" cy="617400"/>
              </a:xfrm>
              <a:custGeom>
                <a:avLst/>
                <a:gdLst/>
                <a:ah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rotWithShape="0">
                <a:gsLst>
                  <a:gs pos="0">
                    <a:schemeClr val="accent2">
                      <a:lumMod val="70000"/>
                      <a:lumOff val="30000"/>
                    </a:schemeClr>
                  </a:gs>
                  <a:gs pos="100000">
                    <a:schemeClr val="accent2">
                      <a:lumMod val="70000"/>
                      <a:lumOff val="3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738" name="CustomShape 5"/>
              <p:cNvSpPr/>
              <p:nvPr/>
            </p:nvSpPr>
            <p:spPr>
              <a:xfrm rot="19918200">
                <a:off x="2898360" y="4111200"/>
                <a:ext cx="142920" cy="624600"/>
              </a:xfrm>
              <a:custGeom>
                <a:avLst/>
                <a:gdLst/>
                <a:ah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rotWithShape="0">
                <a:gsLst>
                  <a:gs pos="0">
                    <a:schemeClr val="accent2">
                      <a:lumMod val="50000"/>
                      <a:lumOff val="50000"/>
                    </a:schemeClr>
                  </a:gs>
                  <a:gs pos="100000">
                    <a:schemeClr val="accent2">
                      <a:lumMod val="50000"/>
                      <a:lumOff val="5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739" name="CustomShape 6"/>
              <p:cNvSpPr/>
              <p:nvPr/>
            </p:nvSpPr>
            <p:spPr>
              <a:xfrm rot="19918200">
                <a:off x="2769840" y="4167360"/>
                <a:ext cx="208800" cy="604800"/>
              </a:xfrm>
              <a:custGeom>
                <a:avLst/>
                <a:gdLst/>
                <a:ah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rotWithShape="0">
                <a:gsLst>
                  <a:gs pos="0">
                    <a:schemeClr val="accent2">
                      <a:lumMod val="30000"/>
                      <a:lumOff val="70000"/>
                    </a:schemeClr>
                  </a:gs>
                  <a:gs pos="100000">
                    <a:schemeClr val="accent2">
                      <a:lumMod val="30000"/>
                      <a:lumOff val="7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740" name="CustomShape 7"/>
              <p:cNvSpPr/>
              <p:nvPr/>
            </p:nvSpPr>
            <p:spPr>
              <a:xfrm rot="19918200">
                <a:off x="2329200" y="2927520"/>
                <a:ext cx="140400" cy="1440360"/>
              </a:xfrm>
              <a:custGeom>
                <a:avLst/>
                <a:gdLst/>
                <a:ah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rotWithShape="0">
                <a:gsLst>
                  <a:gs pos="0">
                    <a:schemeClr val="accent1">
                      <a:lumMod val="30000"/>
                      <a:lumOff val="70000"/>
                    </a:schemeClr>
                  </a:gs>
                  <a:gs pos="100000">
                    <a:schemeClr val="accent1">
                      <a:lumMod val="30000"/>
                      <a:lumOff val="7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741" name="CustomShape 8"/>
              <p:cNvSpPr/>
              <p:nvPr/>
            </p:nvSpPr>
            <p:spPr>
              <a:xfrm rot="19918200">
                <a:off x="2453040" y="2861640"/>
                <a:ext cx="140400" cy="1440360"/>
              </a:xfrm>
              <a:custGeom>
                <a:avLst/>
                <a:gdLst/>
                <a:ah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rotWithShape="0">
                <a:gsLst>
                  <a:gs pos="0">
                    <a:schemeClr val="accent1">
                      <a:lumMod val="50000"/>
                      <a:lumOff val="50000"/>
                    </a:schemeClr>
                  </a:gs>
                  <a:gs pos="100000">
                    <a:schemeClr val="accent1">
                      <a:lumMod val="50000"/>
                      <a:lumOff val="5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742" name="CustomShape 9"/>
              <p:cNvSpPr/>
              <p:nvPr/>
            </p:nvSpPr>
            <p:spPr>
              <a:xfrm rot="19918200">
                <a:off x="2577600" y="2795400"/>
                <a:ext cx="140400" cy="1440360"/>
              </a:xfrm>
              <a:custGeom>
                <a:avLst/>
                <a:gdLst/>
                <a:ah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43" name="CustomShape 10"/>
              <p:cNvSpPr/>
              <p:nvPr/>
            </p:nvSpPr>
            <p:spPr>
              <a:xfrm rot="9118200">
                <a:off x="3011040" y="4535280"/>
                <a:ext cx="140400" cy="186120"/>
              </a:xfrm>
              <a:prstGeom prst="triangle">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744" name="Group 11"/>
            <p:cNvGrpSpPr/>
            <p:nvPr/>
          </p:nvGrpSpPr>
          <p:grpSpPr>
            <a:xfrm>
              <a:off x="981000" y="1473120"/>
              <a:ext cx="1600200" cy="1554840"/>
              <a:chOff x="981000" y="1473120"/>
              <a:chExt cx="1600200" cy="1554840"/>
            </a:xfrm>
          </p:grpSpPr>
          <p:sp>
            <p:nvSpPr>
              <p:cNvPr id="745" name="CustomShape 12"/>
              <p:cNvSpPr/>
              <p:nvPr/>
            </p:nvSpPr>
            <p:spPr>
              <a:xfrm rot="6418200">
                <a:off x="1345320" y="1809000"/>
                <a:ext cx="984600" cy="984600"/>
              </a:xfrm>
              <a:custGeom>
                <a:avLst/>
                <a:gdLst/>
                <a:ah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76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746" name="CustomShape 13"/>
              <p:cNvSpPr/>
              <p:nvPr/>
            </p:nvSpPr>
            <p:spPr>
              <a:xfrm rot="9118200">
                <a:off x="1799280" y="2271240"/>
                <a:ext cx="336960" cy="578520"/>
              </a:xfrm>
              <a:prstGeom prst="trapezoid">
                <a:avLst>
                  <a:gd name="adj" fmla="val 25000"/>
                </a:avLst>
              </a:prstGeom>
              <a:solidFill>
                <a:schemeClr val="bg1"/>
              </a:solidFill>
              <a:ln w="3816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747" name="CustomShape 14"/>
              <p:cNvSpPr/>
              <p:nvPr/>
            </p:nvSpPr>
            <p:spPr>
              <a:xfrm rot="1018200">
                <a:off x="2069280" y="1481040"/>
                <a:ext cx="87840" cy="2206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48" name="CustomShape 15"/>
              <p:cNvSpPr/>
              <p:nvPr/>
            </p:nvSpPr>
            <p:spPr>
              <a:xfrm flipH="1" rot="17218200">
                <a:off x="1055160" y="2021040"/>
                <a:ext cx="87840" cy="2210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49" name="CustomShape 16"/>
              <p:cNvSpPr/>
              <p:nvPr/>
            </p:nvSpPr>
            <p:spPr>
              <a:xfrm rot="19918200">
                <a:off x="1459800" y="1556280"/>
                <a:ext cx="87840" cy="2206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50" name="CustomShape 17"/>
              <p:cNvSpPr/>
              <p:nvPr/>
            </p:nvSpPr>
            <p:spPr>
              <a:xfrm rot="3718800">
                <a:off x="2418840" y="1787040"/>
                <a:ext cx="87840" cy="2206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51" name="CustomShape 18"/>
              <p:cNvSpPr/>
              <p:nvPr/>
            </p:nvSpPr>
            <p:spPr>
              <a:xfrm flipH="1" rot="14518200">
                <a:off x="1117080" y="2415960"/>
                <a:ext cx="87840" cy="2206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52" name="CustomShape 19"/>
              <p:cNvSpPr/>
              <p:nvPr/>
            </p:nvSpPr>
            <p:spPr>
              <a:xfrm rot="19918200">
                <a:off x="1929600" y="2844000"/>
                <a:ext cx="451440" cy="824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53" name="CustomShape 20"/>
              <p:cNvSpPr/>
              <p:nvPr/>
            </p:nvSpPr>
            <p:spPr>
              <a:xfrm rot="19918200">
                <a:off x="1731240" y="2276280"/>
                <a:ext cx="52560" cy="1321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54" name="CustomShape 21"/>
              <p:cNvSpPr/>
              <p:nvPr/>
            </p:nvSpPr>
            <p:spPr>
              <a:xfrm rot="19918200">
                <a:off x="1812600" y="2233440"/>
                <a:ext cx="52560" cy="1321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55" name="CustomShape 22"/>
              <p:cNvSpPr/>
              <p:nvPr/>
            </p:nvSpPr>
            <p:spPr>
              <a:xfrm rot="19918200">
                <a:off x="1893600" y="2190240"/>
                <a:ext cx="52560" cy="1321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grpSp>
      <p:sp>
        <p:nvSpPr>
          <p:cNvPr id="756" name="CustomShape 23"/>
          <p:cNvSpPr/>
          <p:nvPr/>
        </p:nvSpPr>
        <p:spPr>
          <a:xfrm>
            <a:off x="-15840" y="2530080"/>
            <a:ext cx="3090960" cy="1937880"/>
          </a:xfrm>
          <a:custGeom>
            <a:avLst/>
            <a:gdLst/>
            <a:ah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rotWithShape="0">
            <a:gsLst>
              <a:gs pos="0">
                <a:schemeClr val="accent2">
                  <a:lumMod val="50000"/>
                  <a:lumOff val="50000"/>
                </a:schemeClr>
              </a:gs>
              <a:gs pos="100000">
                <a:schemeClr val="accent2">
                  <a:lumMod val="50000"/>
                  <a:lumOff val="5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757" name="CustomShape 24"/>
          <p:cNvSpPr/>
          <p:nvPr/>
        </p:nvSpPr>
        <p:spPr>
          <a:xfrm>
            <a:off x="4164120" y="1656000"/>
            <a:ext cx="575280" cy="575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58" name="CustomShape 25"/>
          <p:cNvSpPr/>
          <p:nvPr/>
        </p:nvSpPr>
        <p:spPr>
          <a:xfrm>
            <a:off x="4164120" y="2514600"/>
            <a:ext cx="575280" cy="575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59" name="CustomShape 26"/>
          <p:cNvSpPr/>
          <p:nvPr/>
        </p:nvSpPr>
        <p:spPr>
          <a:xfrm>
            <a:off x="4164120" y="3356280"/>
            <a:ext cx="575280" cy="575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60" name="Group 27"/>
          <p:cNvGrpSpPr/>
          <p:nvPr/>
        </p:nvGrpSpPr>
        <p:grpSpPr>
          <a:xfrm>
            <a:off x="4841280" y="1571400"/>
            <a:ext cx="3671640" cy="738360"/>
            <a:chOff x="4841280" y="1571400"/>
            <a:chExt cx="3671640" cy="738360"/>
          </a:xfrm>
        </p:grpSpPr>
        <p:sp>
          <p:nvSpPr>
            <p:cNvPr id="761" name="CustomShape 28"/>
            <p:cNvSpPr/>
            <p:nvPr/>
          </p:nvSpPr>
          <p:spPr>
            <a:xfrm>
              <a:off x="4841280" y="1854720"/>
              <a:ext cx="367164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latin typeface="Arial"/>
                  <a:ea typeface="Arial Unicode MS"/>
                </a:rPr>
                <a:t>Web yang mempunyai halaman tidak berubah.</a:t>
              </a:r>
              <a:endParaRPr b="0" lang="en-US" sz="1200" spc="-1" strike="noStrike">
                <a:latin typeface="Arial"/>
              </a:endParaRPr>
            </a:p>
          </p:txBody>
        </p:sp>
        <p:sp>
          <p:nvSpPr>
            <p:cNvPr id="762" name="CustomShape 29"/>
            <p:cNvSpPr/>
            <p:nvPr/>
          </p:nvSpPr>
          <p:spPr>
            <a:xfrm>
              <a:off x="4841280" y="1571400"/>
              <a:ext cx="3671640" cy="3031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4040"/>
                  </a:solidFill>
                  <a:latin typeface="Arial"/>
                  <a:ea typeface="Arial Unicode MS"/>
                </a:rPr>
                <a:t>Website Statis</a:t>
              </a:r>
              <a:endParaRPr b="0" lang="en-US" sz="1400" spc="-1" strike="noStrike">
                <a:latin typeface="Arial"/>
              </a:endParaRPr>
            </a:p>
          </p:txBody>
        </p:sp>
      </p:grpSp>
      <p:grpSp>
        <p:nvGrpSpPr>
          <p:cNvPr id="763" name="Group 30"/>
          <p:cNvGrpSpPr/>
          <p:nvPr/>
        </p:nvGrpSpPr>
        <p:grpSpPr>
          <a:xfrm>
            <a:off x="4841280" y="2430360"/>
            <a:ext cx="3671640" cy="738360"/>
            <a:chOff x="4841280" y="2430360"/>
            <a:chExt cx="3671640" cy="738360"/>
          </a:xfrm>
        </p:grpSpPr>
        <p:sp>
          <p:nvSpPr>
            <p:cNvPr id="764" name="CustomShape 31"/>
            <p:cNvSpPr/>
            <p:nvPr/>
          </p:nvSpPr>
          <p:spPr>
            <a:xfrm>
              <a:off x="4841280" y="2713680"/>
              <a:ext cx="367164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latin typeface="Arial"/>
                  <a:ea typeface="Arial Unicode MS"/>
                </a:rPr>
                <a:t>Secara struktur diperuntukan untuk update sesering mungkin.</a:t>
              </a:r>
              <a:endParaRPr b="0" lang="en-US" sz="1200" spc="-1" strike="noStrike">
                <a:latin typeface="Arial"/>
              </a:endParaRPr>
            </a:p>
          </p:txBody>
        </p:sp>
        <p:sp>
          <p:nvSpPr>
            <p:cNvPr id="765" name="CustomShape 32"/>
            <p:cNvSpPr/>
            <p:nvPr/>
          </p:nvSpPr>
          <p:spPr>
            <a:xfrm>
              <a:off x="4841280" y="2430360"/>
              <a:ext cx="3671640" cy="3031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4040"/>
                  </a:solidFill>
                  <a:latin typeface="Arial"/>
                  <a:ea typeface="Arial Unicode MS"/>
                </a:rPr>
                <a:t>Website Dinamis</a:t>
              </a:r>
              <a:endParaRPr b="0" lang="en-US" sz="1400" spc="-1" strike="noStrike">
                <a:latin typeface="Arial"/>
              </a:endParaRPr>
            </a:p>
          </p:txBody>
        </p:sp>
      </p:grpSp>
      <p:grpSp>
        <p:nvGrpSpPr>
          <p:cNvPr id="766" name="Group 33"/>
          <p:cNvGrpSpPr/>
          <p:nvPr/>
        </p:nvGrpSpPr>
        <p:grpSpPr>
          <a:xfrm>
            <a:off x="4841280" y="3272040"/>
            <a:ext cx="3671640" cy="738000"/>
            <a:chOff x="4841280" y="3272040"/>
            <a:chExt cx="3671640" cy="738000"/>
          </a:xfrm>
        </p:grpSpPr>
        <p:sp>
          <p:nvSpPr>
            <p:cNvPr id="767" name="CustomShape 34"/>
            <p:cNvSpPr/>
            <p:nvPr/>
          </p:nvSpPr>
          <p:spPr>
            <a:xfrm>
              <a:off x="4841280" y="3555000"/>
              <a:ext cx="367164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latin typeface="Arial"/>
                  <a:ea typeface="Arial Unicode MS"/>
                </a:rPr>
                <a:t>Web yang saat ini memang sedang booming.</a:t>
              </a:r>
              <a:endParaRPr b="0" lang="en-US" sz="1200" spc="-1" strike="noStrike">
                <a:latin typeface="Arial"/>
              </a:endParaRPr>
            </a:p>
          </p:txBody>
        </p:sp>
        <p:sp>
          <p:nvSpPr>
            <p:cNvPr id="768" name="CustomShape 35"/>
            <p:cNvSpPr/>
            <p:nvPr/>
          </p:nvSpPr>
          <p:spPr>
            <a:xfrm>
              <a:off x="4841280" y="3272040"/>
              <a:ext cx="3671640" cy="3031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4040"/>
                  </a:solidFill>
                  <a:latin typeface="Arial"/>
                  <a:ea typeface="Arial Unicode MS"/>
                </a:rPr>
                <a:t>Website Interaktif</a:t>
              </a:r>
              <a:endParaRPr b="0" lang="en-US" sz="1400" spc="-1" strike="noStrike">
                <a:latin typeface="Arial"/>
              </a:endParaRPr>
            </a:p>
          </p:txBody>
        </p:sp>
      </p:grpSp>
      <p:sp>
        <p:nvSpPr>
          <p:cNvPr id="769" name="CustomShape 36"/>
          <p:cNvSpPr/>
          <p:nvPr/>
        </p:nvSpPr>
        <p:spPr>
          <a:xfrm>
            <a:off x="4131000" y="1713240"/>
            <a:ext cx="642240" cy="455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ffffff"/>
                </a:solidFill>
                <a:latin typeface="Arial"/>
                <a:ea typeface="Arial Unicode MS"/>
              </a:rPr>
              <a:t>01</a:t>
            </a:r>
            <a:endParaRPr b="0" lang="en-US" sz="2400" spc="-1" strike="noStrike">
              <a:latin typeface="Arial"/>
            </a:endParaRPr>
          </a:p>
        </p:txBody>
      </p:sp>
      <p:sp>
        <p:nvSpPr>
          <p:cNvPr id="770" name="CustomShape 37"/>
          <p:cNvSpPr/>
          <p:nvPr/>
        </p:nvSpPr>
        <p:spPr>
          <a:xfrm>
            <a:off x="4131000" y="2571840"/>
            <a:ext cx="642240" cy="455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ffffff"/>
                </a:solidFill>
                <a:latin typeface="Arial"/>
                <a:ea typeface="Arial Unicode MS"/>
              </a:rPr>
              <a:t>02</a:t>
            </a:r>
            <a:endParaRPr b="0" lang="en-US" sz="2400" spc="-1" strike="noStrike">
              <a:latin typeface="Arial"/>
            </a:endParaRPr>
          </a:p>
        </p:txBody>
      </p:sp>
      <p:sp>
        <p:nvSpPr>
          <p:cNvPr id="771" name="CustomShape 38"/>
          <p:cNvSpPr/>
          <p:nvPr/>
        </p:nvSpPr>
        <p:spPr>
          <a:xfrm>
            <a:off x="4131000" y="3413520"/>
            <a:ext cx="642240" cy="455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ffffff"/>
                </a:solidFill>
                <a:latin typeface="Arial"/>
                <a:ea typeface="Arial Unicode MS"/>
              </a:rPr>
              <a:t>03</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CustomShape 1"/>
          <p:cNvSpPr/>
          <p:nvPr/>
        </p:nvSpPr>
        <p:spPr>
          <a:xfrm>
            <a:off x="395640" y="807480"/>
            <a:ext cx="2807640" cy="68292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1" lang="en-US" sz="2800" spc="-1" strike="noStrike">
                <a:solidFill>
                  <a:srgbClr val="ffffff"/>
                </a:solidFill>
                <a:latin typeface="Arial"/>
                <a:ea typeface="Arial Unicode MS"/>
              </a:rPr>
              <a:t>Fungsi Website</a:t>
            </a:r>
            <a:endParaRPr b="0" lang="en-US" sz="2800" spc="-1" strike="noStrike">
              <a:latin typeface="Arial"/>
            </a:endParaRPr>
          </a:p>
        </p:txBody>
      </p:sp>
      <p:sp>
        <p:nvSpPr>
          <p:cNvPr id="773" name="CustomShape 2"/>
          <p:cNvSpPr/>
          <p:nvPr/>
        </p:nvSpPr>
        <p:spPr>
          <a:xfrm>
            <a:off x="385200" y="1676880"/>
            <a:ext cx="8229600" cy="11851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Arial"/>
                <a:ea typeface="Arial Unicode MS"/>
              </a:rPr>
              <a:t>1. Komunikasi</a:t>
            </a:r>
            <a:endParaRPr b="0" lang="en-US" sz="1400" spc="-1" strike="noStrike">
              <a:latin typeface="Arial"/>
            </a:endParaRPr>
          </a:p>
          <a:p>
            <a:pPr>
              <a:lnSpc>
                <a:spcPct val="100000"/>
              </a:lnSpc>
            </a:pPr>
            <a:r>
              <a:rPr b="0" lang="en-US" sz="1400" spc="-1" strike="noStrike">
                <a:solidFill>
                  <a:srgbClr val="ffffff"/>
                </a:solidFill>
                <a:latin typeface="Arial"/>
                <a:ea typeface="Arial Unicode MS"/>
              </a:rPr>
              <a:t>Situs web yang mempunyai fungsi komunikasi pada umumnya adalah situs web dinamis.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ffffff"/>
                </a:solidFill>
                <a:latin typeface="Arial"/>
                <a:ea typeface="Arial Unicode MS"/>
              </a:rPr>
              <a:t>2. Informasi</a:t>
            </a:r>
            <a:endParaRPr b="0" lang="en-US" sz="1400" spc="-1" strike="noStrike">
              <a:latin typeface="Arial"/>
            </a:endParaRPr>
          </a:p>
          <a:p>
            <a:pPr>
              <a:lnSpc>
                <a:spcPct val="100000"/>
              </a:lnSpc>
            </a:pPr>
            <a:r>
              <a:rPr b="0" lang="en-US" sz="1400" spc="-1" strike="noStrike">
                <a:solidFill>
                  <a:srgbClr val="ffffff"/>
                </a:solidFill>
                <a:latin typeface="Arial"/>
                <a:ea typeface="Arial Unicode MS"/>
              </a:rPr>
              <a:t>pada umumnya lebih menekankan pada kualitas bagian kontennya, karena tujuan situs tersebut adalah menyampaikan isinya.</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ffffff"/>
                </a:solidFill>
                <a:latin typeface="Arial"/>
                <a:ea typeface="Arial Unicode MS"/>
              </a:rPr>
              <a:t>3. Transaksi</a:t>
            </a:r>
            <a:endParaRPr b="0" lang="en-US" sz="1400" spc="-1" strike="noStrike">
              <a:latin typeface="Arial"/>
            </a:endParaRPr>
          </a:p>
          <a:p>
            <a:pPr>
              <a:lnSpc>
                <a:spcPct val="100000"/>
              </a:lnSpc>
            </a:pPr>
            <a:r>
              <a:rPr b="0" lang="en-US" sz="1400" spc="-1" strike="noStrike">
                <a:solidFill>
                  <a:srgbClr val="ffffff"/>
                </a:solidFill>
                <a:latin typeface="Arial"/>
                <a:ea typeface="Arial Unicode MS"/>
              </a:rPr>
              <a:t>bisa dijadikan sarana transaksi biisnis, baik barang, jasa, atau lainnya. Situs web ini menghubungkan perusahaan, konsumen, dan komunitas tertentu melalui transaksi elektronik.</a:t>
            </a:r>
            <a:endParaRPr b="0" lang="en-US" sz="1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CustomShape 1"/>
          <p:cNvSpPr/>
          <p:nvPr/>
        </p:nvSpPr>
        <p:spPr>
          <a:xfrm>
            <a:off x="2116080" y="3049560"/>
            <a:ext cx="4896000" cy="5752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1800" spc="-1" strike="noStrike">
                <a:solidFill>
                  <a:srgbClr val="ffffff"/>
                </a:solidFill>
                <a:latin typeface="Arial"/>
                <a:ea typeface="Arial Unicode MS"/>
              </a:rPr>
              <a:t>Jaringan Internet</a:t>
            </a:r>
            <a:endParaRPr b="0" lang="en-US" sz="1800" spc="-1" strike="noStrike">
              <a:latin typeface="Arial"/>
            </a:endParaRPr>
          </a:p>
        </p:txBody>
      </p:sp>
      <p:sp>
        <p:nvSpPr>
          <p:cNvPr id="775" name="CustomShape 2"/>
          <p:cNvSpPr/>
          <p:nvPr/>
        </p:nvSpPr>
        <p:spPr>
          <a:xfrm>
            <a:off x="2116080" y="3625560"/>
            <a:ext cx="4896000" cy="287280"/>
          </a:xfrm>
          <a:prstGeom prst="rect">
            <a:avLst/>
          </a:prstGeom>
          <a:noFill/>
          <a:ln>
            <a:noFill/>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CustomShape 1"/>
          <p:cNvSpPr/>
          <p:nvPr/>
        </p:nvSpPr>
        <p:spPr>
          <a:xfrm>
            <a:off x="215640" y="177480"/>
            <a:ext cx="8712360" cy="4788000"/>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77" name="CustomShape 2"/>
          <p:cNvSpPr/>
          <p:nvPr/>
        </p:nvSpPr>
        <p:spPr>
          <a:xfrm>
            <a:off x="6651720" y="0"/>
            <a:ext cx="2015640" cy="514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78" name="CustomShape 3"/>
          <p:cNvSpPr/>
          <p:nvPr/>
        </p:nvSpPr>
        <p:spPr>
          <a:xfrm>
            <a:off x="6764040" y="771480"/>
            <a:ext cx="1799640" cy="1439640"/>
          </a:xfrm>
          <a:prstGeom prst="rect">
            <a:avLst/>
          </a:prstGeom>
          <a:noFill/>
          <a:ln>
            <a:noFill/>
          </a:ln>
        </p:spPr>
        <p:style>
          <a:lnRef idx="0"/>
          <a:fillRef idx="0"/>
          <a:effectRef idx="0"/>
          <a:fontRef idx="minor"/>
        </p:style>
        <p:txBody>
          <a:bodyPr lIns="90000" rIns="90000" tIns="45000" bIns="45000"/>
          <a:p>
            <a:pPr algn="r">
              <a:lnSpc>
                <a:spcPct val="100000"/>
              </a:lnSpc>
              <a:spcBef>
                <a:spcPts val="561"/>
              </a:spcBef>
            </a:pPr>
            <a:r>
              <a:rPr b="1" lang="en-US" sz="2800" spc="-1" strike="noStrike">
                <a:solidFill>
                  <a:srgbClr val="ffffff"/>
                </a:solidFill>
                <a:latin typeface="Arial"/>
                <a:ea typeface="Arial Unicode MS"/>
              </a:rPr>
              <a:t>Defenisi</a:t>
            </a:r>
            <a:endParaRPr b="0" lang="en-US" sz="2800" spc="-1" strike="noStrike">
              <a:latin typeface="Arial"/>
            </a:endParaRPr>
          </a:p>
          <a:p>
            <a:pPr algn="r">
              <a:lnSpc>
                <a:spcPct val="100000"/>
              </a:lnSpc>
              <a:spcBef>
                <a:spcPts val="561"/>
              </a:spcBef>
            </a:pPr>
            <a:r>
              <a:rPr b="1" lang="en-US" sz="2800" spc="-1" strike="noStrike">
                <a:solidFill>
                  <a:srgbClr val="ffffff"/>
                </a:solidFill>
                <a:latin typeface="Arial"/>
                <a:ea typeface="Arial Unicode MS"/>
              </a:rPr>
              <a:t>Jaringan</a:t>
            </a:r>
            <a:endParaRPr b="0" lang="en-US" sz="2800" spc="-1" strike="noStrike">
              <a:latin typeface="Arial"/>
            </a:endParaRPr>
          </a:p>
          <a:p>
            <a:pPr algn="r">
              <a:lnSpc>
                <a:spcPct val="100000"/>
              </a:lnSpc>
              <a:spcBef>
                <a:spcPts val="561"/>
              </a:spcBef>
            </a:pPr>
            <a:r>
              <a:rPr b="1" lang="en-US" sz="2800" spc="-1" strike="noStrike">
                <a:solidFill>
                  <a:srgbClr val="ffffff"/>
                </a:solidFill>
                <a:latin typeface="Arial"/>
                <a:ea typeface="Arial Unicode MS"/>
              </a:rPr>
              <a:t>Internet</a:t>
            </a:r>
            <a:endParaRPr b="0" lang="en-US" sz="2800" spc="-1" strike="noStrike">
              <a:latin typeface="Arial"/>
            </a:endParaRPr>
          </a:p>
        </p:txBody>
      </p:sp>
      <p:grpSp>
        <p:nvGrpSpPr>
          <p:cNvPr id="779" name="Group 4"/>
          <p:cNvGrpSpPr/>
          <p:nvPr/>
        </p:nvGrpSpPr>
        <p:grpSpPr>
          <a:xfrm>
            <a:off x="611640" y="691560"/>
            <a:ext cx="5688000" cy="3225240"/>
            <a:chOff x="611640" y="691560"/>
            <a:chExt cx="5688000" cy="3225240"/>
          </a:xfrm>
        </p:grpSpPr>
        <p:sp>
          <p:nvSpPr>
            <p:cNvPr id="780" name="CustomShape 5"/>
            <p:cNvSpPr/>
            <p:nvPr/>
          </p:nvSpPr>
          <p:spPr>
            <a:xfrm>
              <a:off x="611640" y="1056960"/>
              <a:ext cx="5688000" cy="28598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404040"/>
                  </a:solidFill>
                  <a:latin typeface="Arial"/>
                  <a:ea typeface="Arial Unicode MS"/>
                </a:rPr>
                <a:t>Apa itu jaringan ?. Jaringan merupakan sekumpulan komputer yang dapat saling berhubungan antara satu dengan lainnya dengan menggunakan media komunikasi, sehingga dapat saling berbagi data, informasi, program, dan perangkat keras (printer, harddisk, webcam, dsb). Tujuan jaringan Untuk memudahkan pengguna komputer untuk saling berbagi sumber daya yang terdapat di jaringan seperti printer, file/ data dan sebagainya. Sedangkan Internet adalah jaringan rangkaian komputer [ networking ] dengan rangkaian komputer lain di seluruh dunia.</a:t>
              </a:r>
              <a:endParaRPr b="0" lang="en-US" sz="1400" spc="-1" strike="noStrike">
                <a:latin typeface="Arial"/>
              </a:endParaRPr>
            </a:p>
          </p:txBody>
        </p:sp>
        <p:sp>
          <p:nvSpPr>
            <p:cNvPr id="781" name="CustomShape 6"/>
            <p:cNvSpPr/>
            <p:nvPr/>
          </p:nvSpPr>
          <p:spPr>
            <a:xfrm>
              <a:off x="611640" y="691560"/>
              <a:ext cx="5688000" cy="303120"/>
            </a:xfrm>
            <a:prstGeom prst="rect">
              <a:avLst/>
            </a:prstGeom>
            <a:noFill/>
            <a:ln>
              <a:noFill/>
            </a:ln>
          </p:spPr>
          <p:style>
            <a:lnRef idx="0"/>
            <a:fillRef idx="0"/>
            <a:effectRef idx="0"/>
            <a:fontRef idx="minor"/>
          </p:style>
        </p:sp>
      </p:gr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CustomShape 1"/>
          <p:cNvSpPr/>
          <p:nvPr/>
        </p:nvSpPr>
        <p:spPr>
          <a:xfrm>
            <a:off x="6516360" y="411480"/>
            <a:ext cx="2491560" cy="158328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1" lang="en-US" sz="2800" spc="-1" strike="noStrike">
                <a:solidFill>
                  <a:srgbClr val="32aeb8"/>
                </a:solidFill>
                <a:latin typeface="Arial"/>
                <a:ea typeface="Arial Unicode MS"/>
              </a:rPr>
              <a:t>J</a:t>
            </a:r>
            <a:r>
              <a:rPr b="1" lang="en-US" sz="2800" spc="-1" strike="noStrike">
                <a:solidFill>
                  <a:srgbClr val="32aeb8"/>
                </a:solidFill>
                <a:latin typeface="Arial"/>
                <a:ea typeface="Arial Unicode MS"/>
              </a:rPr>
              <a:t>e</a:t>
            </a:r>
            <a:r>
              <a:rPr b="1" lang="en-US" sz="2800" spc="-1" strike="noStrike">
                <a:solidFill>
                  <a:srgbClr val="32aeb8"/>
                </a:solidFill>
                <a:latin typeface="Arial"/>
                <a:ea typeface="Arial Unicode MS"/>
              </a:rPr>
              <a:t>n</a:t>
            </a:r>
            <a:r>
              <a:rPr b="1" lang="en-US" sz="2800" spc="-1" strike="noStrike">
                <a:solidFill>
                  <a:srgbClr val="32aeb8"/>
                </a:solidFill>
                <a:latin typeface="Arial"/>
                <a:ea typeface="Arial Unicode MS"/>
              </a:rPr>
              <a:t>i</a:t>
            </a:r>
            <a:r>
              <a:rPr b="1" lang="en-US" sz="2800" spc="-1" strike="noStrike">
                <a:solidFill>
                  <a:srgbClr val="32aeb8"/>
                </a:solidFill>
                <a:latin typeface="Arial"/>
                <a:ea typeface="Arial Unicode MS"/>
              </a:rPr>
              <a:t>s</a:t>
            </a:r>
            <a:r>
              <a:rPr b="1" lang="en-US" sz="2800" spc="-1" strike="noStrike">
                <a:solidFill>
                  <a:srgbClr val="32aeb8"/>
                </a:solidFill>
                <a:latin typeface="Arial"/>
                <a:ea typeface="Arial Unicode MS"/>
              </a:rPr>
              <a:t> </a:t>
            </a:r>
            <a:endParaRPr b="0" lang="en-US" sz="2800" spc="-1" strike="noStrike">
              <a:latin typeface="Arial"/>
            </a:endParaRPr>
          </a:p>
          <a:p>
            <a:pPr>
              <a:lnSpc>
                <a:spcPct val="100000"/>
              </a:lnSpc>
              <a:spcBef>
                <a:spcPts val="561"/>
              </a:spcBef>
            </a:pPr>
            <a:r>
              <a:rPr b="1" lang="en-US" sz="2800" spc="-1" strike="noStrike">
                <a:solidFill>
                  <a:srgbClr val="404040"/>
                </a:solidFill>
                <a:latin typeface="Arial"/>
                <a:ea typeface="Arial Unicode MS"/>
              </a:rPr>
              <a:t>J</a:t>
            </a:r>
            <a:r>
              <a:rPr b="1" lang="en-US" sz="2800" spc="-1" strike="noStrike">
                <a:solidFill>
                  <a:srgbClr val="404040"/>
                </a:solidFill>
                <a:latin typeface="Arial"/>
                <a:ea typeface="Arial Unicode MS"/>
              </a:rPr>
              <a:t>a</a:t>
            </a:r>
            <a:r>
              <a:rPr b="1" lang="en-US" sz="2800" spc="-1" strike="noStrike">
                <a:solidFill>
                  <a:srgbClr val="404040"/>
                </a:solidFill>
                <a:latin typeface="Arial"/>
                <a:ea typeface="Arial Unicode MS"/>
              </a:rPr>
              <a:t>r</a:t>
            </a:r>
            <a:r>
              <a:rPr b="1" lang="en-US" sz="2800" spc="-1" strike="noStrike">
                <a:solidFill>
                  <a:srgbClr val="404040"/>
                </a:solidFill>
                <a:latin typeface="Arial"/>
                <a:ea typeface="Arial Unicode MS"/>
              </a:rPr>
              <a:t>i</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g</a:t>
            </a:r>
            <a:r>
              <a:rPr b="1" lang="en-US" sz="2800" spc="-1" strike="noStrike">
                <a:solidFill>
                  <a:srgbClr val="404040"/>
                </a:solidFill>
                <a:latin typeface="Arial"/>
                <a:ea typeface="Arial Unicode MS"/>
              </a:rPr>
              <a:t>a</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 </a:t>
            </a:r>
            <a:r>
              <a:rPr b="1" lang="en-US" sz="2800" spc="-1" strike="noStrike">
                <a:solidFill>
                  <a:srgbClr val="404040"/>
                </a:solidFill>
                <a:latin typeface="Arial"/>
                <a:ea typeface="Arial Unicode MS"/>
              </a:rPr>
              <a:t>I</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t</a:t>
            </a:r>
            <a:r>
              <a:rPr b="1" lang="en-US" sz="2800" spc="-1" strike="noStrike">
                <a:solidFill>
                  <a:srgbClr val="404040"/>
                </a:solidFill>
                <a:latin typeface="Arial"/>
                <a:ea typeface="Arial Unicode MS"/>
              </a:rPr>
              <a:t>e</a:t>
            </a:r>
            <a:r>
              <a:rPr b="1" lang="en-US" sz="2800" spc="-1" strike="noStrike">
                <a:solidFill>
                  <a:srgbClr val="404040"/>
                </a:solidFill>
                <a:latin typeface="Arial"/>
                <a:ea typeface="Arial Unicode MS"/>
              </a:rPr>
              <a:t>r</a:t>
            </a:r>
            <a:r>
              <a:rPr b="1" lang="en-US" sz="2800" spc="-1" strike="noStrike">
                <a:solidFill>
                  <a:srgbClr val="404040"/>
                </a:solidFill>
                <a:latin typeface="Arial"/>
                <a:ea typeface="Arial Unicode MS"/>
              </a:rPr>
              <a:t>n</a:t>
            </a:r>
            <a:r>
              <a:rPr b="1" lang="en-US" sz="2800" spc="-1" strike="noStrike">
                <a:solidFill>
                  <a:srgbClr val="404040"/>
                </a:solidFill>
                <a:latin typeface="Arial"/>
                <a:ea typeface="Arial Unicode MS"/>
              </a:rPr>
              <a:t>e</a:t>
            </a:r>
            <a:r>
              <a:rPr b="1" lang="en-US" sz="2800" spc="-1" strike="noStrike">
                <a:solidFill>
                  <a:srgbClr val="404040"/>
                </a:solidFill>
                <a:latin typeface="Arial"/>
                <a:ea typeface="Arial Unicode MS"/>
              </a:rPr>
              <a:t>t</a:t>
            </a:r>
            <a:endParaRPr b="0" lang="en-US" sz="2800" spc="-1" strike="noStrike">
              <a:latin typeface="Arial"/>
            </a:endParaRPr>
          </a:p>
        </p:txBody>
      </p:sp>
      <p:sp>
        <p:nvSpPr>
          <p:cNvPr id="783" name="CustomShape 2"/>
          <p:cNvSpPr/>
          <p:nvPr/>
        </p:nvSpPr>
        <p:spPr>
          <a:xfrm>
            <a:off x="6563880" y="2061720"/>
            <a:ext cx="2488680" cy="2645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404040"/>
                </a:solidFill>
                <a:latin typeface="Arial"/>
                <a:ea typeface="Arial Unicode MS"/>
              </a:rPr>
              <a:t>1</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c</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a:t>
            </a:r>
            <a:endParaRPr b="0" lang="en-US" sz="1400" spc="-1" strike="noStrike">
              <a:latin typeface="Arial"/>
            </a:endParaRPr>
          </a:p>
          <a:p>
            <a:pPr>
              <a:lnSpc>
                <a:spcPct val="100000"/>
              </a:lnSpc>
            </a:pPr>
            <a:r>
              <a:rPr b="0" lang="en-US" sz="1400" spc="-1" strike="noStrike">
                <a:solidFill>
                  <a:srgbClr val="404040"/>
                </a:solidFill>
                <a:latin typeface="Arial"/>
                <a:ea typeface="Arial Unicode MS"/>
              </a:rPr>
              <a:t>2</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M</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M</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p</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a:t>
            </a:r>
            <a:endParaRPr b="0" lang="en-US" sz="1400" spc="-1" strike="noStrike">
              <a:latin typeface="Arial"/>
            </a:endParaRPr>
          </a:p>
          <a:p>
            <a:pPr>
              <a:lnSpc>
                <a:spcPct val="100000"/>
              </a:lnSpc>
            </a:pPr>
            <a:r>
              <a:rPr b="0" lang="en-US" sz="1400" spc="-1" strike="noStrike">
                <a:solidFill>
                  <a:srgbClr val="404040"/>
                </a:solidFill>
                <a:latin typeface="Arial"/>
                <a:ea typeface="Arial Unicode MS"/>
              </a:rPr>
              <a:t>3</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d</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t</a:t>
            </a:r>
            <a:r>
              <a:rPr b="0" lang="en-US" sz="1400" spc="-1" strike="noStrike">
                <a:solidFill>
                  <a:srgbClr val="404040"/>
                </a:solidFill>
                <a:latin typeface="Arial"/>
                <a:ea typeface="Arial Unicode MS"/>
              </a:rPr>
              <a:t>w</a:t>
            </a:r>
            <a:r>
              <a:rPr b="0" lang="en-US" sz="1400" spc="-1" strike="noStrike">
                <a:solidFill>
                  <a:srgbClr val="404040"/>
                </a:solidFill>
                <a:latin typeface="Arial"/>
                <a:ea typeface="Arial Unicode MS"/>
              </a:rPr>
              <a:t>o</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a:t>
            </a:r>
            <a:endParaRPr b="0" lang="en-US" sz="1400" spc="-1" strike="noStrike">
              <a:latin typeface="Arial"/>
            </a:endParaRPr>
          </a:p>
          <a:p>
            <a:pPr>
              <a:lnSpc>
                <a:spcPct val="100000"/>
              </a:lnSpc>
            </a:pPr>
            <a:r>
              <a:rPr b="0" lang="en-US" sz="1400" spc="-1" strike="noStrike">
                <a:solidFill>
                  <a:srgbClr val="404040"/>
                </a:solidFill>
                <a:latin typeface="Arial"/>
                <a:ea typeface="Arial Unicode MS"/>
              </a:rPr>
              <a:t>4</a:t>
            </a:r>
            <a:r>
              <a:rPr b="0" lang="en-US" sz="1400" spc="-1" strike="noStrike">
                <a:solidFill>
                  <a:srgbClr val="404040"/>
                </a:solidFill>
                <a:latin typeface="Arial"/>
                <a:ea typeface="Arial Unicode MS"/>
              </a:rPr>
              <a:t>.</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J</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g</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 </a:t>
            </a:r>
            <a:r>
              <a:rPr b="0" lang="en-US" sz="1400" spc="-1" strike="noStrike">
                <a:solidFill>
                  <a:srgbClr val="404040"/>
                </a:solidFill>
                <a:latin typeface="Arial"/>
                <a:ea typeface="Arial Unicode MS"/>
              </a:rPr>
              <a:t>N</a:t>
            </a:r>
            <a:r>
              <a:rPr b="0" lang="en-US" sz="1400" spc="-1" strike="noStrike">
                <a:solidFill>
                  <a:srgbClr val="404040"/>
                </a:solidFill>
                <a:latin typeface="Arial"/>
                <a:ea typeface="Arial Unicode MS"/>
              </a:rPr>
              <a:t>i</a:t>
            </a:r>
            <a:r>
              <a:rPr b="0" lang="en-US" sz="1400" spc="-1" strike="noStrike">
                <a:solidFill>
                  <a:srgbClr val="404040"/>
                </a:solidFill>
                <a:latin typeface="Arial"/>
                <a:ea typeface="Arial Unicode MS"/>
              </a:rPr>
              <a:t>r</a:t>
            </a:r>
            <a:r>
              <a:rPr b="0" lang="en-US" sz="1400" spc="-1" strike="noStrike">
                <a:solidFill>
                  <a:srgbClr val="404040"/>
                </a:solidFill>
                <a:latin typeface="Arial"/>
                <a:ea typeface="Arial Unicode MS"/>
              </a:rPr>
              <a:t>k</a:t>
            </a:r>
            <a:r>
              <a:rPr b="0" lang="en-US" sz="1400" spc="-1" strike="noStrike">
                <a:solidFill>
                  <a:srgbClr val="404040"/>
                </a:solidFill>
                <a:latin typeface="Arial"/>
                <a:ea typeface="Arial Unicode MS"/>
              </a:rPr>
              <a:t>a</a:t>
            </a:r>
            <a:r>
              <a:rPr b="0" lang="en-US" sz="1400" spc="-1" strike="noStrike">
                <a:solidFill>
                  <a:srgbClr val="404040"/>
                </a:solidFill>
                <a:latin typeface="Arial"/>
                <a:ea typeface="Arial Unicode MS"/>
              </a:rPr>
              <a:t>b</a:t>
            </a:r>
            <a:r>
              <a:rPr b="0" lang="en-US" sz="1400" spc="-1" strike="noStrike">
                <a:solidFill>
                  <a:srgbClr val="404040"/>
                </a:solidFill>
                <a:latin typeface="Arial"/>
                <a:ea typeface="Arial Unicode MS"/>
              </a:rPr>
              <a:t>e</a:t>
            </a:r>
            <a:r>
              <a:rPr b="0" lang="en-US" sz="1400" spc="-1" strike="noStrike">
                <a:solidFill>
                  <a:srgbClr val="404040"/>
                </a:solidFill>
                <a:latin typeface="Arial"/>
                <a:ea typeface="Arial Unicode MS"/>
              </a:rPr>
              <a:t>l</a:t>
            </a:r>
            <a:r>
              <a:rPr b="0" lang="en-US" sz="1400" spc="-1" strike="noStrike">
                <a:solidFill>
                  <a:srgbClr val="404040"/>
                </a:solidFill>
                <a:latin typeface="Arial"/>
                <a:ea typeface="Arial Unicode MS"/>
              </a:rPr>
              <a:t>.</a:t>
            </a:r>
            <a:endParaRPr b="0" lang="en-US" sz="1400" spc="-1" strike="noStrike">
              <a:latin typeface="Arial"/>
            </a:endParaRPr>
          </a:p>
        </p:txBody>
      </p:sp>
      <p:sp>
        <p:nvSpPr>
          <p:cNvPr id="784" name="CustomShape 3"/>
          <p:cNvSpPr/>
          <p:nvPr/>
        </p:nvSpPr>
        <p:spPr>
          <a:xfrm>
            <a:off x="274320" y="646560"/>
            <a:ext cx="5852160" cy="26452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Arial"/>
                <a:ea typeface="Arial Unicode MS"/>
              </a:rPr>
              <a:t>1</a:t>
            </a:r>
            <a:r>
              <a:rPr b="1" lang="en-US" sz="1400" spc="-1" strike="noStrike">
                <a:solidFill>
                  <a:srgbClr val="ffffff"/>
                </a:solidFill>
                <a:latin typeface="Arial"/>
                <a:ea typeface="Arial Unicode MS"/>
              </a:rPr>
              <a:t>.</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L</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N</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L</a:t>
            </a:r>
            <a:r>
              <a:rPr b="1" lang="en-US" sz="1400" spc="-1" strike="noStrike">
                <a:solidFill>
                  <a:srgbClr val="ffffff"/>
                </a:solidFill>
                <a:latin typeface="Arial"/>
                <a:ea typeface="Arial Unicode MS"/>
              </a:rPr>
              <a:t>o</a:t>
            </a:r>
            <a:r>
              <a:rPr b="1" lang="en-US" sz="1400" spc="-1" strike="noStrike">
                <a:solidFill>
                  <a:srgbClr val="ffffff"/>
                </a:solidFill>
                <a:latin typeface="Arial"/>
                <a:ea typeface="Arial Unicode MS"/>
              </a:rPr>
              <a:t>c</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l</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r</a:t>
            </a:r>
            <a:r>
              <a:rPr b="1" lang="en-US" sz="1400" spc="-1" strike="noStrike">
                <a:solidFill>
                  <a:srgbClr val="ffffff"/>
                </a:solidFill>
                <a:latin typeface="Arial"/>
                <a:ea typeface="Arial Unicode MS"/>
              </a:rPr>
              <a:t>e</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N</a:t>
            </a:r>
            <a:r>
              <a:rPr b="1" lang="en-US" sz="1400" spc="-1" strike="noStrike">
                <a:solidFill>
                  <a:srgbClr val="ffffff"/>
                </a:solidFill>
                <a:latin typeface="Arial"/>
                <a:ea typeface="Arial Unicode MS"/>
              </a:rPr>
              <a:t>e</a:t>
            </a:r>
            <a:r>
              <a:rPr b="1" lang="en-US" sz="1400" spc="-1" strike="noStrike">
                <a:solidFill>
                  <a:srgbClr val="ffffff"/>
                </a:solidFill>
                <a:latin typeface="Arial"/>
                <a:ea typeface="Arial Unicode MS"/>
              </a:rPr>
              <a:t>t</a:t>
            </a:r>
            <a:r>
              <a:rPr b="1" lang="en-US" sz="1400" spc="-1" strike="noStrike">
                <a:solidFill>
                  <a:srgbClr val="ffffff"/>
                </a:solidFill>
                <a:latin typeface="Arial"/>
                <a:ea typeface="Arial Unicode MS"/>
              </a:rPr>
              <a:t>w</a:t>
            </a:r>
            <a:r>
              <a:rPr b="1" lang="en-US" sz="1400" spc="-1" strike="noStrike">
                <a:solidFill>
                  <a:srgbClr val="ffffff"/>
                </a:solidFill>
                <a:latin typeface="Arial"/>
                <a:ea typeface="Arial Unicode MS"/>
              </a:rPr>
              <a:t>o</a:t>
            </a:r>
            <a:r>
              <a:rPr b="1" lang="en-US" sz="1400" spc="-1" strike="noStrike">
                <a:solidFill>
                  <a:srgbClr val="ffffff"/>
                </a:solidFill>
                <a:latin typeface="Arial"/>
                <a:ea typeface="Arial Unicode MS"/>
              </a:rPr>
              <a:t>r</a:t>
            </a:r>
            <a:r>
              <a:rPr b="1" lang="en-US" sz="1400" spc="-1" strike="noStrike">
                <a:solidFill>
                  <a:srgbClr val="ffffff"/>
                </a:solidFill>
                <a:latin typeface="Arial"/>
                <a:ea typeface="Arial Unicode MS"/>
              </a:rPr>
              <a:t>k</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a:t>
            </a:r>
            <a:endParaRPr b="0" lang="en-US" sz="1400" spc="-1" strike="noStrike">
              <a:solidFill>
                <a:srgbClr val="ffffff"/>
              </a:solidFill>
              <a:latin typeface="Arial"/>
            </a:endParaRPr>
          </a:p>
          <a:p>
            <a:pPr>
              <a:lnSpc>
                <a:spcPct val="100000"/>
              </a:lnSpc>
            </a:pP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w</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f</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a:t>
            </a:r>
            <a:endParaRPr b="0" lang="en-US" sz="1400" spc="-1" strike="noStrike">
              <a:solidFill>
                <a:srgbClr val="ffffff"/>
              </a:solidFill>
              <a:latin typeface="Arial"/>
            </a:endParaRPr>
          </a:p>
          <a:p>
            <a:pPr>
              <a:lnSpc>
                <a:spcPct val="100000"/>
              </a:lnSpc>
            </a:pPr>
            <a:endParaRPr b="0" lang="en-US" sz="1400" spc="-1" strike="noStrike">
              <a:solidFill>
                <a:srgbClr val="ffffff"/>
              </a:solidFill>
              <a:latin typeface="Arial"/>
            </a:endParaRPr>
          </a:p>
          <a:p>
            <a:pPr>
              <a:lnSpc>
                <a:spcPct val="100000"/>
              </a:lnSpc>
            </a:pPr>
            <a:r>
              <a:rPr b="1" lang="en-US" sz="1400" spc="-1" strike="noStrike">
                <a:solidFill>
                  <a:srgbClr val="ffffff"/>
                </a:solidFill>
                <a:latin typeface="Arial"/>
                <a:ea typeface="Arial Unicode MS"/>
              </a:rPr>
              <a:t>2</a:t>
            </a:r>
            <a:r>
              <a:rPr b="1" lang="en-US" sz="1400" spc="-1" strike="noStrike">
                <a:solidFill>
                  <a:srgbClr val="ffffff"/>
                </a:solidFill>
                <a:latin typeface="Arial"/>
                <a:ea typeface="Arial Unicode MS"/>
              </a:rPr>
              <a:t>.</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M</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N</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M</a:t>
            </a:r>
            <a:r>
              <a:rPr b="1" lang="en-US" sz="1400" spc="-1" strike="noStrike">
                <a:solidFill>
                  <a:srgbClr val="ffffff"/>
                </a:solidFill>
                <a:latin typeface="Arial"/>
                <a:ea typeface="Arial Unicode MS"/>
              </a:rPr>
              <a:t>e</a:t>
            </a:r>
            <a:r>
              <a:rPr b="1" lang="en-US" sz="1400" spc="-1" strike="noStrike">
                <a:solidFill>
                  <a:srgbClr val="ffffff"/>
                </a:solidFill>
                <a:latin typeface="Arial"/>
                <a:ea typeface="Arial Unicode MS"/>
              </a:rPr>
              <a:t>t</a:t>
            </a:r>
            <a:r>
              <a:rPr b="1" lang="en-US" sz="1400" spc="-1" strike="noStrike">
                <a:solidFill>
                  <a:srgbClr val="ffffff"/>
                </a:solidFill>
                <a:latin typeface="Arial"/>
                <a:ea typeface="Arial Unicode MS"/>
              </a:rPr>
              <a:t>r</a:t>
            </a:r>
            <a:r>
              <a:rPr b="1" lang="en-US" sz="1400" spc="-1" strike="noStrike">
                <a:solidFill>
                  <a:srgbClr val="ffffff"/>
                </a:solidFill>
                <a:latin typeface="Arial"/>
                <a:ea typeface="Arial Unicode MS"/>
              </a:rPr>
              <a:t>o</a:t>
            </a:r>
            <a:r>
              <a:rPr b="1" lang="en-US" sz="1400" spc="-1" strike="noStrike">
                <a:solidFill>
                  <a:srgbClr val="ffffff"/>
                </a:solidFill>
                <a:latin typeface="Arial"/>
                <a:ea typeface="Arial Unicode MS"/>
              </a:rPr>
              <a:t>p</a:t>
            </a:r>
            <a:r>
              <a:rPr b="1" lang="en-US" sz="1400" spc="-1" strike="noStrike">
                <a:solidFill>
                  <a:srgbClr val="ffffff"/>
                </a:solidFill>
                <a:latin typeface="Arial"/>
                <a:ea typeface="Arial Unicode MS"/>
              </a:rPr>
              <a:t>o</a:t>
            </a:r>
            <a:r>
              <a:rPr b="1" lang="en-US" sz="1400" spc="-1" strike="noStrike">
                <a:solidFill>
                  <a:srgbClr val="ffffff"/>
                </a:solidFill>
                <a:latin typeface="Arial"/>
                <a:ea typeface="Arial Unicode MS"/>
              </a:rPr>
              <a:t>l</a:t>
            </a:r>
            <a:r>
              <a:rPr b="1" lang="en-US" sz="1400" spc="-1" strike="noStrike">
                <a:solidFill>
                  <a:srgbClr val="ffffff"/>
                </a:solidFill>
                <a:latin typeface="Arial"/>
                <a:ea typeface="Arial Unicode MS"/>
              </a:rPr>
              <a:t>i</a:t>
            </a:r>
            <a:r>
              <a:rPr b="1" lang="en-US" sz="1400" spc="-1" strike="noStrike">
                <a:solidFill>
                  <a:srgbClr val="ffffff"/>
                </a:solidFill>
                <a:latin typeface="Arial"/>
                <a:ea typeface="Arial Unicode MS"/>
              </a:rPr>
              <a:t>t</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n</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r</a:t>
            </a:r>
            <a:r>
              <a:rPr b="1" lang="en-US" sz="1400" spc="-1" strike="noStrike">
                <a:solidFill>
                  <a:srgbClr val="ffffff"/>
                </a:solidFill>
                <a:latin typeface="Arial"/>
                <a:ea typeface="Arial Unicode MS"/>
              </a:rPr>
              <a:t>e</a:t>
            </a:r>
            <a:r>
              <a:rPr b="1" lang="en-US" sz="1400" spc="-1" strike="noStrike">
                <a:solidFill>
                  <a:srgbClr val="ffffff"/>
                </a:solidFill>
                <a:latin typeface="Arial"/>
                <a:ea typeface="Arial Unicode MS"/>
              </a:rPr>
              <a:t>a</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N</a:t>
            </a:r>
            <a:r>
              <a:rPr b="1" lang="en-US" sz="1400" spc="-1" strike="noStrike">
                <a:solidFill>
                  <a:srgbClr val="ffffff"/>
                </a:solidFill>
                <a:latin typeface="Arial"/>
                <a:ea typeface="Arial Unicode MS"/>
              </a:rPr>
              <a:t>e</a:t>
            </a:r>
            <a:r>
              <a:rPr b="1" lang="en-US" sz="1400" spc="-1" strike="noStrike">
                <a:solidFill>
                  <a:srgbClr val="ffffff"/>
                </a:solidFill>
                <a:latin typeface="Arial"/>
                <a:ea typeface="Arial Unicode MS"/>
              </a:rPr>
              <a:t>t</a:t>
            </a:r>
            <a:r>
              <a:rPr b="1" lang="en-US" sz="1400" spc="-1" strike="noStrike">
                <a:solidFill>
                  <a:srgbClr val="ffffff"/>
                </a:solidFill>
                <a:latin typeface="Arial"/>
                <a:ea typeface="Arial Unicode MS"/>
              </a:rPr>
              <a:t>w</a:t>
            </a:r>
            <a:r>
              <a:rPr b="1" lang="en-US" sz="1400" spc="-1" strike="noStrike">
                <a:solidFill>
                  <a:srgbClr val="ffffff"/>
                </a:solidFill>
                <a:latin typeface="Arial"/>
                <a:ea typeface="Arial Unicode MS"/>
              </a:rPr>
              <a:t>o</a:t>
            </a:r>
            <a:r>
              <a:rPr b="1" lang="en-US" sz="1400" spc="-1" strike="noStrike">
                <a:solidFill>
                  <a:srgbClr val="ffffff"/>
                </a:solidFill>
                <a:latin typeface="Arial"/>
                <a:ea typeface="Arial Unicode MS"/>
              </a:rPr>
              <a:t>r</a:t>
            </a:r>
            <a:r>
              <a:rPr b="1" lang="en-US" sz="1400" spc="-1" strike="noStrike">
                <a:solidFill>
                  <a:srgbClr val="ffffff"/>
                </a:solidFill>
                <a:latin typeface="Arial"/>
                <a:ea typeface="Arial Unicode MS"/>
              </a:rPr>
              <a:t>k</a:t>
            </a:r>
            <a:r>
              <a:rPr b="1" lang="en-US" sz="1400" spc="-1" strike="noStrike">
                <a:solidFill>
                  <a:srgbClr val="ffffff"/>
                </a:solidFill>
                <a:latin typeface="Arial"/>
                <a:ea typeface="Arial Unicode MS"/>
              </a:rPr>
              <a:t> </a:t>
            </a:r>
            <a:r>
              <a:rPr b="1" lang="en-US" sz="1400" spc="-1" strike="noStrike">
                <a:solidFill>
                  <a:srgbClr val="ffffff"/>
                </a:solidFill>
                <a:latin typeface="Arial"/>
                <a:ea typeface="Arial Unicode MS"/>
              </a:rPr>
              <a:t>)</a:t>
            </a:r>
            <a:endParaRPr b="0" lang="en-US" sz="1400" spc="-1" strike="noStrike">
              <a:solidFill>
                <a:srgbClr val="ffffff"/>
              </a:solidFill>
              <a:latin typeface="Arial"/>
            </a:endParaRPr>
          </a:p>
          <a:p>
            <a:pPr>
              <a:lnSpc>
                <a:spcPct val="100000"/>
              </a:lnSpc>
            </a:pP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v</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f</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w</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v</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w</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f</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o</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p</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k</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y</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w</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u</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t</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c</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g</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j</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l</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b</a:t>
            </a:r>
            <a:r>
              <a:rPr b="0" lang="en-US" sz="1400" spc="-1" strike="noStrike">
                <a:solidFill>
                  <a:srgbClr val="ffffff"/>
                </a:solidFill>
                <a:latin typeface="Arial"/>
                <a:ea typeface="Arial Unicode MS"/>
              </a:rPr>
              <a:t>i</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s</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d</a:t>
            </a:r>
            <a:r>
              <a:rPr b="0" lang="en-US" sz="1400" spc="-1" strike="noStrike">
                <a:solidFill>
                  <a:srgbClr val="ffffff"/>
                </a:solidFill>
                <a:latin typeface="Arial"/>
                <a:ea typeface="Arial Unicode MS"/>
              </a:rPr>
              <a:t>e</a:t>
            </a:r>
            <a:r>
              <a:rPr b="0" lang="en-US" sz="1400" spc="-1" strike="noStrike">
                <a:solidFill>
                  <a:srgbClr val="ffffff"/>
                </a:solidFill>
                <a:latin typeface="Arial"/>
                <a:ea typeface="Arial Unicode MS"/>
              </a:rPr>
              <a:t>r</a:t>
            </a:r>
            <a:r>
              <a:rPr b="0" lang="en-US" sz="1400" spc="-1" strike="noStrike">
                <a:solidFill>
                  <a:srgbClr val="ffffff"/>
                </a:solidFill>
                <a:latin typeface="Arial"/>
                <a:ea typeface="Arial Unicode MS"/>
              </a:rPr>
              <a:t>h</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n</a:t>
            </a:r>
            <a:r>
              <a:rPr b="0" lang="en-US" sz="1400" spc="-1" strike="noStrike">
                <a:solidFill>
                  <a:srgbClr val="ffffff"/>
                </a:solidFill>
                <a:latin typeface="Arial"/>
                <a:ea typeface="Arial Unicode MS"/>
              </a:rPr>
              <a:t>a</a:t>
            </a:r>
            <a:r>
              <a:rPr b="0" lang="en-US" sz="1400" spc="-1" strike="noStrike">
                <a:solidFill>
                  <a:srgbClr val="ffffff"/>
                </a:solidFill>
                <a:latin typeface="Arial"/>
                <a:ea typeface="Arial Unicode MS"/>
              </a:rPr>
              <a:t>.</a:t>
            </a:r>
            <a:endParaRPr b="0" lang="en-US" sz="1400" spc="-1" strike="noStrike">
              <a:solidFill>
                <a:srgbClr val="ffffff"/>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1501</TotalTime>
  <Application>LibreOffice/6.0.7.3$Linux_X86_64 LibreOffice_project/00m0$Build-3</Application>
  <Words>2970</Words>
  <Paragraphs>374</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2016-12-05T23:26:54Z</dcterms:created>
  <dc:creator>googleslidesppt.com;allppt.com</dc:creator>
  <dc:description/>
  <dc:language>en-US</dc:language>
  <cp:lastModifiedBy/>
  <dcterms:modified xsi:type="dcterms:W3CDTF">2021-10-07T15:16:29Z</dcterms:modified>
  <cp:revision>82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화면 슬라이드 쇼(16:9)</vt:lpwstr>
  </property>
  <property fmtid="{D5CDD505-2E9C-101B-9397-08002B2CF9AE}" pid="10" name="ScaleCrop">
    <vt:bool>0</vt:bool>
  </property>
  <property fmtid="{D5CDD505-2E9C-101B-9397-08002B2CF9AE}" pid="11" name="ShareDoc">
    <vt:bool>0</vt:bool>
  </property>
  <property fmtid="{D5CDD505-2E9C-101B-9397-08002B2CF9AE}" pid="12" name="Slides">
    <vt:i4>37</vt:i4>
  </property>
</Properties>
</file>