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8.jpeg" ContentType="image/jpeg"/>
  <Override PartName="/ppt/media/image7.gif" ContentType="image/gif"/>
  <Override PartName="/ppt/media/image2.gif" ContentType="image/gif"/>
  <Override PartName="/ppt/media/image1.png" ContentType="image/png"/>
  <Override PartName="/ppt/media/image3.gif" ContentType="image/gif"/>
  <Override PartName="/ppt/media/image4.gif" ContentType="image/gif"/>
  <Override PartName="/ppt/media/image5.gif" ContentType="image/gif"/>
  <Override PartName="/ppt/media/image9.png" ContentType="image/png"/>
  <Override PartName="/ppt/media/image6.gif" ContentType="image/gif"/>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3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4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4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8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8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9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9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0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0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1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1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5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5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6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6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6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7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7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7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7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7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7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8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8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20"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22"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2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2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7"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3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3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3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3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9"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41"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2"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4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49"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2"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90"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92"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9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9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7"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9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0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30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30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9"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311"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2"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31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319"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2"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35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36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36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6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36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7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37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37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38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38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38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9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9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9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9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3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gi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gi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gi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gi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gif"/><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gif"/><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3" descr=""/>
          <p:cNvPicPr/>
          <p:nvPr/>
        </p:nvPicPr>
        <p:blipFill>
          <a:blip r:embed="rId2"/>
          <a:stretch/>
        </p:blipFill>
        <p:spPr>
          <a:xfrm>
            <a:off x="5507280" y="1682640"/>
            <a:ext cx="3922920" cy="2482200"/>
          </a:xfrm>
          <a:prstGeom prst="rect">
            <a:avLst/>
          </a:prstGeom>
          <a:ln>
            <a:noFill/>
          </a:ln>
        </p:spPr>
      </p:pic>
      <p:sp>
        <p:nvSpPr>
          <p:cNvPr id="1" name="CustomShape 1"/>
          <p:cNvSpPr/>
          <p:nvPr/>
        </p:nvSpPr>
        <p:spPr>
          <a:xfrm>
            <a:off x="7544520" y="962280"/>
            <a:ext cx="443160" cy="127800"/>
          </a:xfrm>
          <a:prstGeom prst="triangle">
            <a:avLst>
              <a:gd name="adj" fmla="val 32425"/>
            </a:avLst>
          </a:prstGeom>
          <a:solidFill>
            <a:schemeClr val="accent2"/>
          </a:solidFill>
          <a:ln>
            <a:noFill/>
          </a:ln>
        </p:spPr>
        <p:style>
          <a:lnRef idx="0"/>
          <a:fillRef idx="0"/>
          <a:effectRef idx="0"/>
          <a:fontRef idx="minor"/>
        </p:style>
      </p:sp>
      <p:grpSp>
        <p:nvGrpSpPr>
          <p:cNvPr id="2" name="Group 2"/>
          <p:cNvGrpSpPr/>
          <p:nvPr/>
        </p:nvGrpSpPr>
        <p:grpSpPr>
          <a:xfrm>
            <a:off x="0" y="-6840"/>
            <a:ext cx="8660880" cy="5150160"/>
            <a:chOff x="0" y="-6840"/>
            <a:chExt cx="8660880" cy="5150160"/>
          </a:xfrm>
        </p:grpSpPr>
        <p:sp>
          <p:nvSpPr>
            <p:cNvPr id="3" name="CustomShape 3"/>
            <p:cNvSpPr/>
            <p:nvPr/>
          </p:nvSpPr>
          <p:spPr>
            <a:xfrm>
              <a:off x="0" y="0"/>
              <a:ext cx="3524760" cy="5143320"/>
            </a:xfrm>
            <a:prstGeom prst="rect">
              <a:avLst/>
            </a:prstGeom>
            <a:solidFill>
              <a:schemeClr val="accent4"/>
            </a:solidFill>
            <a:ln>
              <a:noFill/>
            </a:ln>
          </p:spPr>
          <p:style>
            <a:lnRef idx="0"/>
            <a:fillRef idx="0"/>
            <a:effectRef idx="0"/>
            <a:fontRef idx="minor"/>
          </p:style>
        </p:sp>
        <p:sp>
          <p:nvSpPr>
            <p:cNvPr id="4" name="CustomShape 4"/>
            <p:cNvSpPr/>
            <p:nvPr/>
          </p:nvSpPr>
          <p:spPr>
            <a:xfrm flipH="1" rot="10800000">
              <a:off x="3517200" y="5136480"/>
              <a:ext cx="5143320" cy="5143320"/>
            </a:xfrm>
            <a:prstGeom prst="rtTriangle">
              <a:avLst/>
            </a:prstGeom>
            <a:solidFill>
              <a:schemeClr val="accent4"/>
            </a:solidFill>
            <a:ln>
              <a:noFill/>
            </a:ln>
          </p:spPr>
          <p:style>
            <a:lnRef idx="0"/>
            <a:fillRef idx="0"/>
            <a:effectRef idx="0"/>
            <a:fontRef idx="minor"/>
          </p:style>
        </p:sp>
      </p:grpSp>
      <p:grpSp>
        <p:nvGrpSpPr>
          <p:cNvPr id="5" name="Group 5"/>
          <p:cNvGrpSpPr/>
          <p:nvPr/>
        </p:nvGrpSpPr>
        <p:grpSpPr>
          <a:xfrm>
            <a:off x="0" y="1090440"/>
            <a:ext cx="7987680" cy="2762280"/>
            <a:chOff x="0" y="1090440"/>
            <a:chExt cx="7987680" cy="2762280"/>
          </a:xfrm>
        </p:grpSpPr>
        <p:sp>
          <p:nvSpPr>
            <p:cNvPr id="6" name="CustomShape 6"/>
            <p:cNvSpPr/>
            <p:nvPr/>
          </p:nvSpPr>
          <p:spPr>
            <a:xfrm flipV="1">
              <a:off x="0" y="-1672200"/>
              <a:ext cx="5316480" cy="2762280"/>
            </a:xfrm>
            <a:prstGeom prst="rect">
              <a:avLst/>
            </a:prstGeom>
            <a:solidFill>
              <a:schemeClr val="accent1"/>
            </a:solidFill>
            <a:ln>
              <a:noFill/>
            </a:ln>
          </p:spPr>
          <p:style>
            <a:lnRef idx="0"/>
            <a:fillRef idx="0"/>
            <a:effectRef idx="0"/>
            <a:fontRef idx="minor"/>
          </p:style>
        </p:sp>
        <p:sp>
          <p:nvSpPr>
            <p:cNvPr id="7" name="CustomShape 7"/>
            <p:cNvSpPr/>
            <p:nvPr/>
          </p:nvSpPr>
          <p:spPr>
            <a:xfrm flipV="1">
              <a:off x="5313960" y="-1672200"/>
              <a:ext cx="2673720" cy="2762280"/>
            </a:xfrm>
            <a:prstGeom prst="rtTriangle">
              <a:avLst/>
            </a:prstGeom>
            <a:solidFill>
              <a:schemeClr val="accent1"/>
            </a:solidFill>
            <a:ln>
              <a:noFill/>
            </a:ln>
          </p:spPr>
          <p:style>
            <a:lnRef idx="0"/>
            <a:fillRef idx="0"/>
            <a:effectRef idx="0"/>
            <a:fontRef idx="minor"/>
          </p:style>
        </p:sp>
      </p:grpSp>
      <p:grpSp>
        <p:nvGrpSpPr>
          <p:cNvPr id="8" name="Group 8"/>
          <p:cNvGrpSpPr/>
          <p:nvPr/>
        </p:nvGrpSpPr>
        <p:grpSpPr>
          <a:xfrm>
            <a:off x="3677760" y="4278240"/>
            <a:ext cx="5479560" cy="433080"/>
            <a:chOff x="3677760" y="4278240"/>
            <a:chExt cx="5479560" cy="433080"/>
          </a:xfrm>
        </p:grpSpPr>
        <p:sp>
          <p:nvSpPr>
            <p:cNvPr id="9" name="CustomShape 9"/>
            <p:cNvSpPr/>
            <p:nvPr/>
          </p:nvSpPr>
          <p:spPr>
            <a:xfrm rot="10800000">
              <a:off x="3677760" y="4580280"/>
              <a:ext cx="393840" cy="131040"/>
            </a:xfrm>
            <a:prstGeom prst="triangle">
              <a:avLst>
                <a:gd name="adj" fmla="val 32425"/>
              </a:avLst>
            </a:prstGeom>
            <a:solidFill>
              <a:schemeClr val="accent6"/>
            </a:solidFill>
            <a:ln>
              <a:noFill/>
            </a:ln>
          </p:spPr>
          <p:style>
            <a:lnRef idx="0"/>
            <a:fillRef idx="0"/>
            <a:effectRef idx="0"/>
            <a:fontRef idx="minor"/>
          </p:style>
        </p:sp>
        <p:grpSp>
          <p:nvGrpSpPr>
            <p:cNvPr id="10" name="Group 10"/>
            <p:cNvGrpSpPr/>
            <p:nvPr/>
          </p:nvGrpSpPr>
          <p:grpSpPr>
            <a:xfrm>
              <a:off x="3679920" y="4278240"/>
              <a:ext cx="5477400" cy="304200"/>
              <a:chOff x="3679920" y="4278240"/>
              <a:chExt cx="5477400" cy="304200"/>
            </a:xfrm>
          </p:grpSpPr>
          <p:sp>
            <p:nvSpPr>
              <p:cNvPr id="11" name="CustomShape 11"/>
              <p:cNvSpPr/>
              <p:nvPr/>
            </p:nvSpPr>
            <p:spPr>
              <a:xfrm flipH="1">
                <a:off x="3976920" y="4278240"/>
                <a:ext cx="5180040" cy="304200"/>
              </a:xfrm>
              <a:prstGeom prst="rect">
                <a:avLst/>
              </a:prstGeom>
              <a:solidFill>
                <a:schemeClr val="accent5"/>
              </a:solidFill>
              <a:ln>
                <a:noFill/>
              </a:ln>
            </p:spPr>
            <p:style>
              <a:lnRef idx="0"/>
              <a:fillRef idx="0"/>
              <a:effectRef idx="0"/>
              <a:fontRef idx="minor"/>
            </p:style>
          </p:sp>
          <p:sp>
            <p:nvSpPr>
              <p:cNvPr id="12" name="CustomShape 12"/>
              <p:cNvSpPr/>
              <p:nvPr/>
            </p:nvSpPr>
            <p:spPr>
              <a:xfrm flipH="1">
                <a:off x="3679560" y="4278240"/>
                <a:ext cx="304200" cy="304200"/>
              </a:xfrm>
              <a:prstGeom prst="rtTriangle">
                <a:avLst/>
              </a:prstGeom>
              <a:solidFill>
                <a:schemeClr val="accent5"/>
              </a:solidFill>
              <a:ln>
                <a:noFill/>
              </a:ln>
            </p:spPr>
            <p:style>
              <a:lnRef idx="0"/>
              <a:fillRef idx="0"/>
              <a:effectRef idx="0"/>
              <a:fontRef idx="minor"/>
            </p:style>
          </p:sp>
        </p:grpSp>
      </p:grpSp>
      <p:sp>
        <p:nvSpPr>
          <p:cNvPr id="13" name="PlaceHolder 13"/>
          <p:cNvSpPr>
            <a:spLocks noGrp="1"/>
          </p:cNvSpPr>
          <p:nvPr>
            <p:ph type="title"/>
          </p:nvPr>
        </p:nvSpPr>
        <p:spPr>
          <a:xfrm>
            <a:off x="685800" y="1090800"/>
            <a:ext cx="5367600" cy="2961720"/>
          </a:xfrm>
          <a:prstGeom prst="rect">
            <a:avLst/>
          </a:prstGeom>
        </p:spPr>
        <p:txBody>
          <a:bodyPr tIns="91440" bIns="91440" anchor="ctr"/>
          <a:p>
            <a:r>
              <a:rPr b="0" lang="en-US" sz="4800" spc="-1" strike="noStrike">
                <a:solidFill>
                  <a:srgbClr val="000000"/>
                </a:solidFill>
                <a:latin typeface="Arial"/>
              </a:rPr>
              <a:t>C</a:t>
            </a:r>
            <a:r>
              <a:rPr b="0" lang="en-US" sz="4800" spc="-1" strike="noStrike">
                <a:solidFill>
                  <a:srgbClr val="000000"/>
                </a:solidFill>
                <a:latin typeface="Arial"/>
              </a:rPr>
              <a:t>l</a:t>
            </a:r>
            <a:r>
              <a:rPr b="0" lang="en-US" sz="4800" spc="-1" strike="noStrike">
                <a:solidFill>
                  <a:srgbClr val="000000"/>
                </a:solidFill>
                <a:latin typeface="Arial"/>
              </a:rPr>
              <a:t>i</a:t>
            </a:r>
            <a:r>
              <a:rPr b="0" lang="en-US" sz="4800" spc="-1" strike="noStrike">
                <a:solidFill>
                  <a:srgbClr val="000000"/>
                </a:solidFill>
                <a:latin typeface="Arial"/>
              </a:rPr>
              <a:t>c</a:t>
            </a:r>
            <a:r>
              <a:rPr b="0" lang="en-US" sz="4800" spc="-1" strike="noStrike">
                <a:solidFill>
                  <a:srgbClr val="000000"/>
                </a:solidFill>
                <a:latin typeface="Arial"/>
              </a:rPr>
              <a:t>k</a:t>
            </a:r>
            <a:r>
              <a:rPr b="0" lang="en-US" sz="4800" spc="-1" strike="noStrike">
                <a:solidFill>
                  <a:srgbClr val="000000"/>
                </a:solidFill>
                <a:latin typeface="Arial"/>
              </a:rPr>
              <a:t> </a:t>
            </a:r>
            <a:r>
              <a:rPr b="0" lang="en-US" sz="4800" spc="-1" strike="noStrike">
                <a:solidFill>
                  <a:srgbClr val="000000"/>
                </a:solidFill>
                <a:latin typeface="Arial"/>
              </a:rPr>
              <a:t>t</a:t>
            </a:r>
            <a:r>
              <a:rPr b="0" lang="en-US" sz="4800" spc="-1" strike="noStrike">
                <a:solidFill>
                  <a:srgbClr val="000000"/>
                </a:solidFill>
                <a:latin typeface="Arial"/>
              </a:rPr>
              <a:t>o</a:t>
            </a:r>
            <a:r>
              <a:rPr b="0" lang="en-US" sz="4800" spc="-1" strike="noStrike">
                <a:solidFill>
                  <a:srgbClr val="000000"/>
                </a:solidFill>
                <a:latin typeface="Arial"/>
              </a:rPr>
              <a:t> </a:t>
            </a:r>
            <a:r>
              <a:rPr b="0" lang="en-US" sz="4800" spc="-1" strike="noStrike">
                <a:solidFill>
                  <a:srgbClr val="000000"/>
                </a:solidFill>
                <a:latin typeface="Arial"/>
              </a:rPr>
              <a:t>e</a:t>
            </a:r>
            <a:r>
              <a:rPr b="0" lang="en-US" sz="4800" spc="-1" strike="noStrike">
                <a:solidFill>
                  <a:srgbClr val="000000"/>
                </a:solidFill>
                <a:latin typeface="Arial"/>
              </a:rPr>
              <a:t>d</a:t>
            </a:r>
            <a:r>
              <a:rPr b="0" lang="en-US" sz="4800" spc="-1" strike="noStrike">
                <a:solidFill>
                  <a:srgbClr val="000000"/>
                </a:solidFill>
                <a:latin typeface="Arial"/>
              </a:rPr>
              <a:t>i</a:t>
            </a:r>
            <a:r>
              <a:rPr b="0" lang="en-US" sz="4800" spc="-1" strike="noStrike">
                <a:solidFill>
                  <a:srgbClr val="000000"/>
                </a:solidFill>
                <a:latin typeface="Arial"/>
              </a:rPr>
              <a:t>t</a:t>
            </a:r>
            <a:r>
              <a:rPr b="0" lang="en-US" sz="4800" spc="-1" strike="noStrike">
                <a:solidFill>
                  <a:srgbClr val="000000"/>
                </a:solidFill>
                <a:latin typeface="Arial"/>
              </a:rPr>
              <a:t> </a:t>
            </a:r>
            <a:r>
              <a:rPr b="0" lang="en-US" sz="4800" spc="-1" strike="noStrike">
                <a:solidFill>
                  <a:srgbClr val="000000"/>
                </a:solidFill>
                <a:latin typeface="Arial"/>
              </a:rPr>
              <a:t>t</a:t>
            </a:r>
            <a:r>
              <a:rPr b="0" lang="en-US" sz="4800" spc="-1" strike="noStrike">
                <a:solidFill>
                  <a:srgbClr val="000000"/>
                </a:solidFill>
                <a:latin typeface="Arial"/>
              </a:rPr>
              <a:t>h</a:t>
            </a:r>
            <a:r>
              <a:rPr b="0" lang="en-US" sz="4800" spc="-1" strike="noStrike">
                <a:solidFill>
                  <a:srgbClr val="000000"/>
                </a:solidFill>
                <a:latin typeface="Arial"/>
              </a:rPr>
              <a:t>e</a:t>
            </a:r>
            <a:r>
              <a:rPr b="0" lang="en-US" sz="4800" spc="-1" strike="noStrike">
                <a:solidFill>
                  <a:srgbClr val="000000"/>
                </a:solidFill>
                <a:latin typeface="Arial"/>
              </a:rPr>
              <a:t> </a:t>
            </a:r>
            <a:r>
              <a:rPr b="0" lang="en-US" sz="4800" spc="-1" strike="noStrike">
                <a:solidFill>
                  <a:srgbClr val="000000"/>
                </a:solidFill>
                <a:latin typeface="Arial"/>
              </a:rPr>
              <a:t>t</a:t>
            </a:r>
            <a:r>
              <a:rPr b="0" lang="en-US" sz="4800" spc="-1" strike="noStrike">
                <a:solidFill>
                  <a:srgbClr val="000000"/>
                </a:solidFill>
                <a:latin typeface="Arial"/>
              </a:rPr>
              <a:t>i</a:t>
            </a:r>
            <a:r>
              <a:rPr b="0" lang="en-US" sz="4800" spc="-1" strike="noStrike">
                <a:solidFill>
                  <a:srgbClr val="000000"/>
                </a:solidFill>
                <a:latin typeface="Arial"/>
              </a:rPr>
              <a:t>t</a:t>
            </a:r>
            <a:r>
              <a:rPr b="0" lang="en-US" sz="4800" spc="-1" strike="noStrike">
                <a:solidFill>
                  <a:srgbClr val="000000"/>
                </a:solidFill>
                <a:latin typeface="Arial"/>
              </a:rPr>
              <a:t>l</a:t>
            </a:r>
            <a:r>
              <a:rPr b="0" lang="en-US" sz="4800" spc="-1" strike="noStrike">
                <a:solidFill>
                  <a:srgbClr val="000000"/>
                </a:solidFill>
                <a:latin typeface="Arial"/>
              </a:rPr>
              <a:t>e</a:t>
            </a:r>
            <a:r>
              <a:rPr b="0" lang="en-US" sz="4800" spc="-1" strike="noStrike">
                <a:solidFill>
                  <a:srgbClr val="000000"/>
                </a:solidFill>
                <a:latin typeface="Arial"/>
              </a:rPr>
              <a:t> </a:t>
            </a:r>
            <a:r>
              <a:rPr b="0" lang="en-US" sz="4800" spc="-1" strike="noStrike">
                <a:solidFill>
                  <a:srgbClr val="000000"/>
                </a:solidFill>
                <a:latin typeface="Arial"/>
              </a:rPr>
              <a:t>t</a:t>
            </a:r>
            <a:r>
              <a:rPr b="0" lang="en-US" sz="4800" spc="-1" strike="noStrike">
                <a:solidFill>
                  <a:srgbClr val="000000"/>
                </a:solidFill>
                <a:latin typeface="Arial"/>
              </a:rPr>
              <a:t>e</a:t>
            </a:r>
            <a:r>
              <a:rPr b="0" lang="en-US" sz="4800" spc="-1" strike="noStrike">
                <a:solidFill>
                  <a:srgbClr val="000000"/>
                </a:solidFill>
                <a:latin typeface="Arial"/>
              </a:rPr>
              <a:t>x</a:t>
            </a:r>
            <a:r>
              <a:rPr b="0" lang="en-US" sz="4800" spc="-1" strike="noStrike">
                <a:solidFill>
                  <a:srgbClr val="000000"/>
                </a:solidFill>
                <a:latin typeface="Arial"/>
              </a:rPr>
              <a:t>t</a:t>
            </a:r>
            <a:r>
              <a:rPr b="0" lang="en-US" sz="4800" spc="-1" strike="noStrike">
                <a:solidFill>
                  <a:srgbClr val="000000"/>
                </a:solidFill>
                <a:latin typeface="Arial"/>
              </a:rPr>
              <a:t> </a:t>
            </a:r>
            <a:r>
              <a:rPr b="0" lang="en-US" sz="4800" spc="-1" strike="noStrike">
                <a:solidFill>
                  <a:srgbClr val="000000"/>
                </a:solidFill>
                <a:latin typeface="Arial"/>
              </a:rPr>
              <a:t>f</a:t>
            </a:r>
            <a:r>
              <a:rPr b="0" lang="en-US" sz="4800" spc="-1" strike="noStrike">
                <a:solidFill>
                  <a:srgbClr val="000000"/>
                </a:solidFill>
                <a:latin typeface="Arial"/>
              </a:rPr>
              <a:t>o</a:t>
            </a:r>
            <a:r>
              <a:rPr b="0" lang="en-US" sz="4800" spc="-1" strike="noStrike">
                <a:solidFill>
                  <a:srgbClr val="000000"/>
                </a:solidFill>
                <a:latin typeface="Arial"/>
              </a:rPr>
              <a:t>r</a:t>
            </a:r>
            <a:r>
              <a:rPr b="0" lang="en-US" sz="4800" spc="-1" strike="noStrike">
                <a:solidFill>
                  <a:srgbClr val="000000"/>
                </a:solidFill>
                <a:latin typeface="Arial"/>
              </a:rPr>
              <a:t>m</a:t>
            </a:r>
            <a:r>
              <a:rPr b="0" lang="en-US" sz="4800" spc="-1" strike="noStrike">
                <a:solidFill>
                  <a:srgbClr val="000000"/>
                </a:solidFill>
                <a:latin typeface="Arial"/>
              </a:rPr>
              <a:t>a</a:t>
            </a:r>
            <a:r>
              <a:rPr b="0" lang="en-US" sz="4800" spc="-1" strike="noStrike">
                <a:solidFill>
                  <a:srgbClr val="000000"/>
                </a:solidFill>
                <a:latin typeface="Arial"/>
              </a:rPr>
              <a:t>t</a:t>
            </a:r>
            <a:endParaRPr b="0" lang="en-US" sz="4800" spc="-1" strike="noStrike">
              <a:solidFill>
                <a:srgbClr val="000000"/>
              </a:solidFill>
              <a:latin typeface="Arial"/>
            </a:endParaRPr>
          </a:p>
        </p:txBody>
      </p:sp>
      <p:pic>
        <p:nvPicPr>
          <p:cNvPr id="14" name="Picture 22" descr=""/>
          <p:cNvPicPr/>
          <p:nvPr/>
        </p:nvPicPr>
        <p:blipFill>
          <a:blip r:embed="rId3"/>
          <a:stretch/>
        </p:blipFill>
        <p:spPr>
          <a:xfrm>
            <a:off x="8381880" y="193680"/>
            <a:ext cx="657720" cy="898920"/>
          </a:xfrm>
          <a:prstGeom prst="rect">
            <a:avLst/>
          </a:prstGeom>
          <a:ln>
            <a:noFill/>
          </a:ln>
        </p:spPr>
      </p:pic>
      <p:sp>
        <p:nvSpPr>
          <p:cNvPr id="15" name="PlaceHolder 1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a:t>
            </a:r>
            <a:r>
              <a:rPr b="0" lang="en-US" sz="2000" spc="-1" strike="noStrike">
                <a:solidFill>
                  <a:srgbClr val="000000"/>
                </a:solidFill>
                <a:latin typeface="Arial"/>
              </a:rPr>
              <a:t>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2" name="Group 1"/>
          <p:cNvGrpSpPr/>
          <p:nvPr/>
        </p:nvGrpSpPr>
        <p:grpSpPr>
          <a:xfrm>
            <a:off x="0" y="0"/>
            <a:ext cx="7072200" cy="1326960"/>
            <a:chOff x="0" y="0"/>
            <a:chExt cx="7072200" cy="1326960"/>
          </a:xfrm>
        </p:grpSpPr>
        <p:sp>
          <p:nvSpPr>
            <p:cNvPr id="53" name="CustomShape 2"/>
            <p:cNvSpPr/>
            <p:nvPr/>
          </p:nvSpPr>
          <p:spPr>
            <a:xfrm>
              <a:off x="6292800" y="126360"/>
              <a:ext cx="779400" cy="259560"/>
            </a:xfrm>
            <a:prstGeom prst="triangle">
              <a:avLst>
                <a:gd name="adj" fmla="val 32425"/>
              </a:avLst>
            </a:prstGeom>
            <a:solidFill>
              <a:schemeClr val="accent2"/>
            </a:solidFill>
            <a:ln>
              <a:noFill/>
            </a:ln>
          </p:spPr>
          <p:style>
            <a:lnRef idx="0"/>
            <a:fillRef idx="0"/>
            <a:effectRef idx="0"/>
            <a:fontRef idx="minor"/>
          </p:style>
        </p:sp>
        <p:grpSp>
          <p:nvGrpSpPr>
            <p:cNvPr id="54" name="Group 3"/>
            <p:cNvGrpSpPr/>
            <p:nvPr/>
          </p:nvGrpSpPr>
          <p:grpSpPr>
            <a:xfrm>
              <a:off x="0" y="0"/>
              <a:ext cx="6755760" cy="1326960"/>
              <a:chOff x="0" y="0"/>
              <a:chExt cx="6755760" cy="1326960"/>
            </a:xfrm>
          </p:grpSpPr>
          <p:sp>
            <p:nvSpPr>
              <p:cNvPr id="55" name="CustomShape 4"/>
              <p:cNvSpPr/>
              <p:nvPr/>
            </p:nvSpPr>
            <p:spPr>
              <a:xfrm flipV="1">
                <a:off x="0" y="-1326960"/>
                <a:ext cx="5433840" cy="1326960"/>
              </a:xfrm>
              <a:prstGeom prst="rect">
                <a:avLst/>
              </a:prstGeom>
              <a:solidFill>
                <a:schemeClr val="accent4"/>
              </a:solidFill>
              <a:ln>
                <a:noFill/>
              </a:ln>
            </p:spPr>
            <p:style>
              <a:lnRef idx="0"/>
              <a:fillRef idx="0"/>
              <a:effectRef idx="0"/>
              <a:fontRef idx="minor"/>
            </p:style>
          </p:sp>
          <p:sp>
            <p:nvSpPr>
              <p:cNvPr id="56" name="CustomShape 5"/>
              <p:cNvSpPr/>
              <p:nvPr/>
            </p:nvSpPr>
            <p:spPr>
              <a:xfrm flipV="1">
                <a:off x="5428800" y="-1326960"/>
                <a:ext cx="1326960" cy="1326960"/>
              </a:xfrm>
              <a:prstGeom prst="rtTriangle">
                <a:avLst/>
              </a:prstGeom>
              <a:solidFill>
                <a:schemeClr val="accent4"/>
              </a:solidFill>
              <a:ln>
                <a:noFill/>
              </a:ln>
            </p:spPr>
            <p:style>
              <a:lnRef idx="0"/>
              <a:fillRef idx="0"/>
              <a:effectRef idx="0"/>
              <a:fontRef idx="minor"/>
            </p:style>
          </p:sp>
        </p:grpSp>
        <p:grpSp>
          <p:nvGrpSpPr>
            <p:cNvPr id="57" name="Group 6"/>
            <p:cNvGrpSpPr/>
            <p:nvPr/>
          </p:nvGrpSpPr>
          <p:grpSpPr>
            <a:xfrm>
              <a:off x="0" y="380520"/>
              <a:ext cx="7072200" cy="771480"/>
              <a:chOff x="0" y="380520"/>
              <a:chExt cx="7072200" cy="771480"/>
            </a:xfrm>
          </p:grpSpPr>
          <p:sp>
            <p:nvSpPr>
              <p:cNvPr id="58" name="CustomShape 7"/>
              <p:cNvSpPr/>
              <p:nvPr/>
            </p:nvSpPr>
            <p:spPr>
              <a:xfrm flipV="1">
                <a:off x="0" y="-391320"/>
                <a:ext cx="6303600" cy="771480"/>
              </a:xfrm>
              <a:prstGeom prst="rect">
                <a:avLst/>
              </a:prstGeom>
              <a:solidFill>
                <a:schemeClr val="accent1"/>
              </a:solidFill>
              <a:ln>
                <a:noFill/>
              </a:ln>
            </p:spPr>
            <p:style>
              <a:lnRef idx="0"/>
              <a:fillRef idx="0"/>
              <a:effectRef idx="0"/>
              <a:fontRef idx="minor"/>
            </p:style>
          </p:sp>
          <p:sp>
            <p:nvSpPr>
              <p:cNvPr id="59" name="CustomShape 8"/>
              <p:cNvSpPr/>
              <p:nvPr/>
            </p:nvSpPr>
            <p:spPr>
              <a:xfrm flipV="1">
                <a:off x="6300720" y="-391320"/>
                <a:ext cx="771480" cy="771480"/>
              </a:xfrm>
              <a:prstGeom prst="rtTriangle">
                <a:avLst/>
              </a:prstGeom>
              <a:solidFill>
                <a:schemeClr val="accent1"/>
              </a:solidFill>
              <a:ln>
                <a:noFill/>
              </a:ln>
            </p:spPr>
            <p:style>
              <a:lnRef idx="0"/>
              <a:fillRef idx="0"/>
              <a:effectRef idx="0"/>
              <a:fontRef idx="minor"/>
            </p:style>
          </p:sp>
        </p:grpSp>
      </p:grpSp>
      <p:grpSp>
        <p:nvGrpSpPr>
          <p:cNvPr id="60" name="Group 9"/>
          <p:cNvGrpSpPr/>
          <p:nvPr/>
        </p:nvGrpSpPr>
        <p:grpSpPr>
          <a:xfrm>
            <a:off x="6947280" y="4472640"/>
            <a:ext cx="2202120" cy="670320"/>
            <a:chOff x="6947280" y="4472640"/>
            <a:chExt cx="2202120" cy="670320"/>
          </a:xfrm>
        </p:grpSpPr>
        <p:sp>
          <p:nvSpPr>
            <p:cNvPr id="61" name="CustomShape 10"/>
            <p:cNvSpPr/>
            <p:nvPr/>
          </p:nvSpPr>
          <p:spPr>
            <a:xfrm rot="10800000">
              <a:off x="6947280" y="4948560"/>
              <a:ext cx="393840" cy="131040"/>
            </a:xfrm>
            <a:prstGeom prst="triangle">
              <a:avLst>
                <a:gd name="adj" fmla="val 32425"/>
              </a:avLst>
            </a:prstGeom>
            <a:solidFill>
              <a:schemeClr val="accent6"/>
            </a:solidFill>
            <a:ln>
              <a:noFill/>
            </a:ln>
          </p:spPr>
          <p:style>
            <a:lnRef idx="0"/>
            <a:fillRef idx="0"/>
            <a:effectRef idx="0"/>
            <a:fontRef idx="minor"/>
          </p:style>
        </p:sp>
        <p:grpSp>
          <p:nvGrpSpPr>
            <p:cNvPr id="62" name="Group 11"/>
            <p:cNvGrpSpPr/>
            <p:nvPr/>
          </p:nvGrpSpPr>
          <p:grpSpPr>
            <a:xfrm>
              <a:off x="7106040" y="4472640"/>
              <a:ext cx="2040840" cy="670320"/>
              <a:chOff x="7106040" y="4472640"/>
              <a:chExt cx="2040840" cy="670320"/>
            </a:xfrm>
          </p:grpSpPr>
          <p:sp>
            <p:nvSpPr>
              <p:cNvPr id="63" name="CustomShape 12"/>
              <p:cNvSpPr/>
              <p:nvPr/>
            </p:nvSpPr>
            <p:spPr>
              <a:xfrm flipH="1">
                <a:off x="7774560" y="4472640"/>
                <a:ext cx="1372320" cy="670320"/>
              </a:xfrm>
              <a:prstGeom prst="rect">
                <a:avLst/>
              </a:prstGeom>
              <a:solidFill>
                <a:schemeClr val="accent4"/>
              </a:solidFill>
              <a:ln>
                <a:noFill/>
              </a:ln>
            </p:spPr>
            <p:style>
              <a:lnRef idx="0"/>
              <a:fillRef idx="0"/>
              <a:effectRef idx="0"/>
              <a:fontRef idx="minor"/>
            </p:style>
          </p:sp>
          <p:sp>
            <p:nvSpPr>
              <p:cNvPr id="64" name="CustomShape 13"/>
              <p:cNvSpPr/>
              <p:nvPr/>
            </p:nvSpPr>
            <p:spPr>
              <a:xfrm flipH="1">
                <a:off x="7105680" y="4472640"/>
                <a:ext cx="670680" cy="670320"/>
              </a:xfrm>
              <a:prstGeom prst="rtTriangle">
                <a:avLst/>
              </a:prstGeom>
              <a:solidFill>
                <a:schemeClr val="accent4"/>
              </a:solidFill>
              <a:ln>
                <a:noFill/>
              </a:ln>
            </p:spPr>
            <p:style>
              <a:lnRef idx="0"/>
              <a:fillRef idx="0"/>
              <a:effectRef idx="0"/>
              <a:fontRef idx="minor"/>
            </p:style>
          </p:sp>
        </p:grpSp>
        <p:grpSp>
          <p:nvGrpSpPr>
            <p:cNvPr id="65" name="Group 14"/>
            <p:cNvGrpSpPr/>
            <p:nvPr/>
          </p:nvGrpSpPr>
          <p:grpSpPr>
            <a:xfrm>
              <a:off x="6949440" y="4646880"/>
              <a:ext cx="2199960" cy="304200"/>
              <a:chOff x="6949440" y="4646880"/>
              <a:chExt cx="2199960" cy="304200"/>
            </a:xfrm>
          </p:grpSpPr>
          <p:sp>
            <p:nvSpPr>
              <p:cNvPr id="66" name="CustomShape 15"/>
              <p:cNvSpPr/>
              <p:nvPr/>
            </p:nvSpPr>
            <p:spPr>
              <a:xfrm flipH="1">
                <a:off x="7247880" y="4646880"/>
                <a:ext cx="1901520" cy="304200"/>
              </a:xfrm>
              <a:prstGeom prst="rect">
                <a:avLst/>
              </a:prstGeom>
              <a:solidFill>
                <a:schemeClr val="accent5"/>
              </a:solidFill>
              <a:ln>
                <a:noFill/>
              </a:ln>
            </p:spPr>
            <p:style>
              <a:lnRef idx="0"/>
              <a:fillRef idx="0"/>
              <a:effectRef idx="0"/>
              <a:fontRef idx="minor"/>
            </p:style>
          </p:sp>
          <p:sp>
            <p:nvSpPr>
              <p:cNvPr id="67" name="CustomShape 16"/>
              <p:cNvSpPr/>
              <p:nvPr/>
            </p:nvSpPr>
            <p:spPr>
              <a:xfrm flipH="1">
                <a:off x="6949080" y="4646880"/>
                <a:ext cx="304200" cy="304200"/>
              </a:xfrm>
              <a:prstGeom prst="rtTriangle">
                <a:avLst/>
              </a:prstGeom>
              <a:solidFill>
                <a:schemeClr val="accent5"/>
              </a:solidFill>
              <a:ln>
                <a:noFill/>
              </a:ln>
            </p:spPr>
            <p:style>
              <a:lnRef idx="0"/>
              <a:fillRef idx="0"/>
              <a:effectRef idx="0"/>
              <a:fontRef idx="minor"/>
            </p:style>
          </p:sp>
        </p:grpSp>
      </p:grpSp>
      <p:sp>
        <p:nvSpPr>
          <p:cNvPr id="68" name="PlaceHolder 17"/>
          <p:cNvSpPr>
            <a:spLocks noGrp="1"/>
          </p:cNvSpPr>
          <p:nvPr>
            <p:ph type="title"/>
          </p:nvPr>
        </p:nvSpPr>
        <p:spPr>
          <a:xfrm>
            <a:off x="814320" y="392400"/>
            <a:ext cx="5258160" cy="765720"/>
          </a:xfrm>
          <a:prstGeom prst="rect">
            <a:avLst/>
          </a:prstGeom>
        </p:spPr>
        <p:txBody>
          <a:bodyPr tIns="91440" bIns="91440" anchor="ctr"/>
          <a:p>
            <a:r>
              <a:rPr b="0" lang="en-US" sz="2000" spc="-1" strike="noStrike">
                <a:solidFill>
                  <a:srgbClr val="000000"/>
                </a:solidFill>
                <a:latin typeface="Arial"/>
              </a:rPr>
              <a:t>Click to edit the title text format</a:t>
            </a:r>
            <a:endParaRPr b="0" lang="en-US" sz="2000" spc="-1" strike="noStrike">
              <a:solidFill>
                <a:srgbClr val="000000"/>
              </a:solidFill>
              <a:latin typeface="Arial"/>
            </a:endParaRPr>
          </a:p>
        </p:txBody>
      </p:sp>
      <p:sp>
        <p:nvSpPr>
          <p:cNvPr id="69" name="PlaceHolder 18"/>
          <p:cNvSpPr>
            <a:spLocks noGrp="1"/>
          </p:cNvSpPr>
          <p:nvPr>
            <p:ph type="body"/>
          </p:nvPr>
        </p:nvSpPr>
        <p:spPr>
          <a:xfrm>
            <a:off x="814320" y="1537920"/>
            <a:ext cx="3377880" cy="2724120"/>
          </a:xfrm>
          <a:prstGeom prst="rect">
            <a:avLst/>
          </a:prstGeom>
        </p:spPr>
        <p:txBody>
          <a:bodyPr tIns="91440" bIns="91440"/>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70" name="PlaceHolder 19"/>
          <p:cNvSpPr>
            <a:spLocks noGrp="1"/>
          </p:cNvSpPr>
          <p:nvPr>
            <p:ph type="body"/>
          </p:nvPr>
        </p:nvSpPr>
        <p:spPr>
          <a:xfrm>
            <a:off x="4395960" y="1537920"/>
            <a:ext cx="3377880" cy="2724120"/>
          </a:xfrm>
          <a:prstGeom prst="rect">
            <a:avLst/>
          </a:prstGeom>
        </p:spPr>
        <p:txBody>
          <a:bodyPr tIns="91440" bIns="91440"/>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71" name="PlaceHolder 20"/>
          <p:cNvSpPr>
            <a:spLocks noGrp="1"/>
          </p:cNvSpPr>
          <p:nvPr>
            <p:ph type="sldNum"/>
          </p:nvPr>
        </p:nvSpPr>
        <p:spPr>
          <a:xfrm>
            <a:off x="7617960" y="4636440"/>
            <a:ext cx="1487160" cy="315360"/>
          </a:xfrm>
          <a:prstGeom prst="rect">
            <a:avLst/>
          </a:prstGeom>
        </p:spPr>
        <p:txBody>
          <a:bodyPr tIns="91440" bIns="91440" anchor="ctr"/>
          <a:p>
            <a:pPr algn="r">
              <a:lnSpc>
                <a:spcPct val="100000"/>
              </a:lnSpc>
            </a:pPr>
            <a:fld id="{244263B6-B4DF-42DE-9AF4-071242210476}" type="slidenum">
              <a:rPr b="1" lang="en-US" sz="1200" spc="-1" strike="noStrike">
                <a:solidFill>
                  <a:srgbClr val="ffffff"/>
                </a:solidFill>
                <a:latin typeface="Roboto Condensed"/>
                <a:ea typeface="Roboto Condensed"/>
              </a:rPr>
              <a:t>&lt;number&gt;</a:t>
            </a:fld>
            <a:endParaRPr b="0" lang="en-US" sz="1200" spc="-1" strike="noStrike">
              <a:latin typeface="Times New Roman"/>
            </a:endParaRPr>
          </a:p>
        </p:txBody>
      </p:sp>
      <p:pic>
        <p:nvPicPr>
          <p:cNvPr id="72" name="Picture 22" descr=""/>
          <p:cNvPicPr/>
          <p:nvPr/>
        </p:nvPicPr>
        <p:blipFill>
          <a:blip r:embed="rId2"/>
          <a:stretch/>
        </p:blipFill>
        <p:spPr>
          <a:xfrm>
            <a:off x="8524080" y="193680"/>
            <a:ext cx="515520" cy="704520"/>
          </a:xfrm>
          <a:prstGeom prst="rect">
            <a:avLst/>
          </a:prstGeom>
          <a:ln>
            <a:noFill/>
          </a:ln>
        </p:spPr>
      </p:pic>
      <p:grpSp>
        <p:nvGrpSpPr>
          <p:cNvPr id="73" name="Group 21"/>
          <p:cNvGrpSpPr/>
          <p:nvPr/>
        </p:nvGrpSpPr>
        <p:grpSpPr>
          <a:xfrm>
            <a:off x="7231320" y="4632840"/>
            <a:ext cx="1526400" cy="303480"/>
            <a:chOff x="7231320" y="4632840"/>
            <a:chExt cx="1526400" cy="303480"/>
          </a:xfrm>
        </p:grpSpPr>
        <p:sp>
          <p:nvSpPr>
            <p:cNvPr id="74" name="CustomShape 22"/>
            <p:cNvSpPr/>
            <p:nvPr/>
          </p:nvSpPr>
          <p:spPr>
            <a:xfrm>
              <a:off x="7355880" y="4632840"/>
              <a:ext cx="1401840" cy="303480"/>
            </a:xfrm>
            <a:prstGeom prst="rect">
              <a:avLst/>
            </a:prstGeom>
            <a:noFill/>
            <a:ln>
              <a:noFill/>
            </a:ln>
          </p:spPr>
          <p:style>
            <a:lnRef idx="0"/>
            <a:fillRef idx="0"/>
            <a:effectRef idx="0"/>
            <a:fontRef idx="minor"/>
          </p:style>
          <p:txBody>
            <a:bodyPr lIns="90000" rIns="90000" tIns="45000" bIns="45000"/>
            <a:p>
              <a:pPr algn="r">
                <a:lnSpc>
                  <a:spcPct val="100000"/>
                </a:lnSpc>
              </a:pPr>
              <a:r>
                <a:rPr b="0" lang="en-US" sz="1400" spc="-1" strike="noStrike">
                  <a:solidFill>
                    <a:srgbClr val="3f5378"/>
                  </a:solidFill>
                  <a:latin typeface="Arial"/>
                  <a:ea typeface="Arial"/>
                </a:rPr>
                <a:t>www.sar.ac.id</a:t>
              </a:r>
              <a:endParaRPr b="0" lang="en-US" sz="1400" spc="-1" strike="noStrike">
                <a:latin typeface="Arial"/>
              </a:endParaRPr>
            </a:p>
          </p:txBody>
        </p:sp>
        <p:grpSp>
          <p:nvGrpSpPr>
            <p:cNvPr id="75" name="Group 23"/>
            <p:cNvGrpSpPr/>
            <p:nvPr/>
          </p:nvGrpSpPr>
          <p:grpSpPr>
            <a:xfrm>
              <a:off x="7231320" y="4641840"/>
              <a:ext cx="290520" cy="290520"/>
              <a:chOff x="7231320" y="4641840"/>
              <a:chExt cx="290520" cy="290520"/>
            </a:xfrm>
          </p:grpSpPr>
          <p:sp>
            <p:nvSpPr>
              <p:cNvPr id="76" name="CustomShape 24"/>
              <p:cNvSpPr/>
              <p:nvPr/>
            </p:nvSpPr>
            <p:spPr>
              <a:xfrm>
                <a:off x="7231320" y="4641840"/>
                <a:ext cx="290520" cy="290520"/>
              </a:xfrm>
              <a:custGeom>
                <a:avLst/>
                <a:gdLst/>
                <a:ahLst/>
                <a:rect l="l" t="t" r="r" b="b"/>
                <a:pathLst>
                  <a:path w="18706" h="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77" name="CustomShape 25"/>
              <p:cNvSpPr/>
              <p:nvPr/>
            </p:nvSpPr>
            <p:spPr>
              <a:xfrm>
                <a:off x="7399800" y="4715640"/>
                <a:ext cx="11880" cy="11520"/>
              </a:xfrm>
              <a:custGeom>
                <a:avLst/>
                <a:gdLst/>
                <a:ahLst/>
                <a:rect l="l" t="t" r="r" b="b"/>
                <a:pathLst>
                  <a:path w="781" h="756">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78" name="CustomShape 26"/>
              <p:cNvSpPr/>
              <p:nvPr/>
            </p:nvSpPr>
            <p:spPr>
              <a:xfrm>
                <a:off x="7232760" y="4680000"/>
                <a:ext cx="110160" cy="218160"/>
              </a:xfrm>
              <a:custGeom>
                <a:avLst/>
                <a:gdLst/>
                <a:ahLst/>
                <a:rect l="l" t="t" r="r" b="b"/>
                <a:pathLst>
                  <a:path w="7112" h="14054">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79" name="CustomShape 27"/>
              <p:cNvSpPr/>
              <p:nvPr/>
            </p:nvSpPr>
            <p:spPr>
              <a:xfrm>
                <a:off x="7347960" y="4680000"/>
                <a:ext cx="53280" cy="29160"/>
              </a:xfrm>
              <a:custGeom>
                <a:avLst/>
                <a:gdLst/>
                <a:ahLst/>
                <a:rect l="l" t="t" r="r" b="b"/>
                <a:pathLst>
                  <a:path w="3459" h="1901">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80" name="CustomShape 28"/>
              <p:cNvSpPr/>
              <p:nvPr/>
            </p:nvSpPr>
            <p:spPr>
              <a:xfrm>
                <a:off x="7490520" y="4831920"/>
                <a:ext cx="11520" cy="21240"/>
              </a:xfrm>
              <a:custGeom>
                <a:avLst/>
                <a:gdLst/>
                <a:ahLst/>
                <a:rect l="l" t="t" r="r" b="b"/>
                <a:pathLst>
                  <a:path w="756" h="1389">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81" name="CustomShape 29"/>
              <p:cNvSpPr/>
              <p:nvPr/>
            </p:nvSpPr>
            <p:spPr>
              <a:xfrm>
                <a:off x="7394040" y="4695480"/>
                <a:ext cx="126720" cy="173160"/>
              </a:xfrm>
              <a:custGeom>
                <a:avLst/>
                <a:gdLst/>
                <a:ahLst/>
                <a:rect l="l" t="t" r="r" b="b"/>
                <a:pathLst>
                  <a:path w="8160" h="11155">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a:solidFill>
                  <a:srgbClr val="243047"/>
                </a:solidFill>
                <a:round/>
              </a:ln>
            </p:spPr>
            <p:style>
              <a:lnRef idx="1">
                <a:schemeClr val="dk1"/>
              </a:lnRef>
              <a:fillRef idx="0">
                <a:schemeClr val="dk1"/>
              </a:fillRef>
              <a:effectRef idx="0">
                <a:schemeClr val="dk1"/>
              </a:effectRef>
              <a:fontRef idx="minor"/>
            </p:style>
          </p:sp>
        </p:grpSp>
      </p:grpSp>
      <p:grpSp>
        <p:nvGrpSpPr>
          <p:cNvPr id="82" name="Group 30"/>
          <p:cNvGrpSpPr/>
          <p:nvPr/>
        </p:nvGrpSpPr>
        <p:grpSpPr>
          <a:xfrm>
            <a:off x="1440" y="4903200"/>
            <a:ext cx="2034360" cy="240120"/>
            <a:chOff x="1440" y="4903200"/>
            <a:chExt cx="2034360" cy="240120"/>
          </a:xfrm>
        </p:grpSpPr>
        <p:sp>
          <p:nvSpPr>
            <p:cNvPr id="83" name="CustomShape 31"/>
            <p:cNvSpPr/>
            <p:nvPr/>
          </p:nvSpPr>
          <p:spPr>
            <a:xfrm>
              <a:off x="682920" y="4903200"/>
              <a:ext cx="1352880" cy="240120"/>
            </a:xfrm>
            <a:prstGeom prst="parallelogram">
              <a:avLst>
                <a:gd name="adj" fmla="val 106541"/>
              </a:avLst>
            </a:prstGeom>
            <a:solidFill>
              <a:srgbClr val="ff9800"/>
            </a:solidFill>
            <a:ln>
              <a:noFill/>
            </a:ln>
          </p:spPr>
          <p:style>
            <a:lnRef idx="2">
              <a:schemeClr val="accent1">
                <a:shade val="50000"/>
              </a:schemeClr>
            </a:lnRef>
            <a:fillRef idx="1">
              <a:schemeClr val="accent1"/>
            </a:fillRef>
            <a:effectRef idx="0">
              <a:schemeClr val="accent1"/>
            </a:effectRef>
            <a:fontRef idx="minor"/>
          </p:style>
        </p:sp>
        <p:sp>
          <p:nvSpPr>
            <p:cNvPr id="84" name="CustomShape 32"/>
            <p:cNvSpPr/>
            <p:nvPr/>
          </p:nvSpPr>
          <p:spPr>
            <a:xfrm>
              <a:off x="1440" y="4903200"/>
              <a:ext cx="1352880" cy="240120"/>
            </a:xfrm>
            <a:prstGeom prst="parallelogram">
              <a:avLst>
                <a:gd name="adj" fmla="val 106541"/>
              </a:avLst>
            </a:prstGeom>
            <a:ln>
              <a:noFill/>
            </a:ln>
          </p:spPr>
          <p:style>
            <a:lnRef idx="2">
              <a:schemeClr val="accent1">
                <a:shade val="50000"/>
              </a:schemeClr>
            </a:lnRef>
            <a:fillRef idx="1">
              <a:schemeClr val="accent1"/>
            </a:fillRef>
            <a:effectRef idx="0">
              <a:schemeClr val="accent1"/>
            </a:effectRef>
            <a:fontRef idx="minor"/>
          </p:style>
        </p:sp>
        <p:sp>
          <p:nvSpPr>
            <p:cNvPr id="85" name="CustomShape 33"/>
            <p:cNvSpPr/>
            <p:nvPr/>
          </p:nvSpPr>
          <p:spPr>
            <a:xfrm>
              <a:off x="90720" y="4903200"/>
              <a:ext cx="1901160" cy="240120"/>
            </a:xfrm>
            <a:prstGeom prst="parallelogram">
              <a:avLst>
                <a:gd name="adj" fmla="val 106541"/>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900" spc="-1" strike="noStrike">
                  <a:solidFill>
                    <a:srgbClr val="434343"/>
                  </a:solidFill>
                  <a:latin typeface="Arial"/>
                  <a:ea typeface="Arial"/>
                </a:rPr>
                <a:t>ONE STEP BEYOND</a:t>
              </a:r>
              <a:endParaRPr b="0" lang="en-US" sz="900" spc="-1" strike="noStrike">
                <a:latin typeface="Arial"/>
              </a:endParaRPr>
            </a:p>
          </p:txBody>
        </p:sp>
      </p:gr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22" name="Group 1"/>
          <p:cNvGrpSpPr/>
          <p:nvPr/>
        </p:nvGrpSpPr>
        <p:grpSpPr>
          <a:xfrm>
            <a:off x="0" y="0"/>
            <a:ext cx="2202480" cy="670320"/>
            <a:chOff x="0" y="0"/>
            <a:chExt cx="2202480" cy="670320"/>
          </a:xfrm>
        </p:grpSpPr>
        <p:sp>
          <p:nvSpPr>
            <p:cNvPr id="123" name="CustomShape 2"/>
            <p:cNvSpPr/>
            <p:nvPr/>
          </p:nvSpPr>
          <p:spPr>
            <a:xfrm>
              <a:off x="1808640" y="63720"/>
              <a:ext cx="393840" cy="131040"/>
            </a:xfrm>
            <a:prstGeom prst="triangle">
              <a:avLst>
                <a:gd name="adj" fmla="val 32425"/>
              </a:avLst>
            </a:prstGeom>
            <a:solidFill>
              <a:schemeClr val="accent2"/>
            </a:solidFill>
            <a:ln>
              <a:noFill/>
            </a:ln>
          </p:spPr>
          <p:style>
            <a:lnRef idx="0"/>
            <a:fillRef idx="0"/>
            <a:effectRef idx="0"/>
            <a:fontRef idx="minor"/>
          </p:style>
        </p:sp>
        <p:grpSp>
          <p:nvGrpSpPr>
            <p:cNvPr id="124" name="Group 3"/>
            <p:cNvGrpSpPr/>
            <p:nvPr/>
          </p:nvGrpSpPr>
          <p:grpSpPr>
            <a:xfrm>
              <a:off x="2520" y="0"/>
              <a:ext cx="2040480" cy="670320"/>
              <a:chOff x="2520" y="0"/>
              <a:chExt cx="2040480" cy="670320"/>
            </a:xfrm>
          </p:grpSpPr>
          <p:sp>
            <p:nvSpPr>
              <p:cNvPr id="125" name="CustomShape 4"/>
              <p:cNvSpPr/>
              <p:nvPr/>
            </p:nvSpPr>
            <p:spPr>
              <a:xfrm flipV="1">
                <a:off x="2520" y="-670320"/>
                <a:ext cx="1372320" cy="670320"/>
              </a:xfrm>
              <a:prstGeom prst="rect">
                <a:avLst/>
              </a:prstGeom>
              <a:solidFill>
                <a:schemeClr val="accent4"/>
              </a:solidFill>
              <a:ln>
                <a:noFill/>
              </a:ln>
            </p:spPr>
            <p:style>
              <a:lnRef idx="0"/>
              <a:fillRef idx="0"/>
              <a:effectRef idx="0"/>
              <a:fontRef idx="minor"/>
            </p:style>
          </p:sp>
          <p:sp>
            <p:nvSpPr>
              <p:cNvPr id="126" name="CustomShape 5"/>
              <p:cNvSpPr/>
              <p:nvPr/>
            </p:nvSpPr>
            <p:spPr>
              <a:xfrm flipV="1">
                <a:off x="1372320" y="-670320"/>
                <a:ext cx="670680" cy="670320"/>
              </a:xfrm>
              <a:prstGeom prst="rtTriangle">
                <a:avLst/>
              </a:prstGeom>
              <a:solidFill>
                <a:schemeClr val="accent4"/>
              </a:solidFill>
              <a:ln>
                <a:noFill/>
              </a:ln>
            </p:spPr>
            <p:style>
              <a:lnRef idx="0"/>
              <a:fillRef idx="0"/>
              <a:effectRef idx="0"/>
              <a:fontRef idx="minor"/>
            </p:style>
          </p:sp>
        </p:grpSp>
        <p:grpSp>
          <p:nvGrpSpPr>
            <p:cNvPr id="127" name="Group 6"/>
            <p:cNvGrpSpPr/>
            <p:nvPr/>
          </p:nvGrpSpPr>
          <p:grpSpPr>
            <a:xfrm>
              <a:off x="0" y="191880"/>
              <a:ext cx="2199600" cy="304200"/>
              <a:chOff x="0" y="191880"/>
              <a:chExt cx="2199600" cy="304200"/>
            </a:xfrm>
          </p:grpSpPr>
          <p:sp>
            <p:nvSpPr>
              <p:cNvPr id="128" name="CustomShape 7"/>
              <p:cNvSpPr/>
              <p:nvPr/>
            </p:nvSpPr>
            <p:spPr>
              <a:xfrm flipV="1">
                <a:off x="0" y="-112680"/>
                <a:ext cx="1901520" cy="304200"/>
              </a:xfrm>
              <a:prstGeom prst="rect">
                <a:avLst/>
              </a:prstGeom>
              <a:solidFill>
                <a:schemeClr val="accent1"/>
              </a:solidFill>
              <a:ln>
                <a:noFill/>
              </a:ln>
            </p:spPr>
            <p:style>
              <a:lnRef idx="0"/>
              <a:fillRef idx="0"/>
              <a:effectRef idx="0"/>
              <a:fontRef idx="minor"/>
            </p:style>
          </p:sp>
          <p:sp>
            <p:nvSpPr>
              <p:cNvPr id="129" name="CustomShape 8"/>
              <p:cNvSpPr/>
              <p:nvPr/>
            </p:nvSpPr>
            <p:spPr>
              <a:xfrm flipV="1">
                <a:off x="1895400" y="-112680"/>
                <a:ext cx="304200" cy="304200"/>
              </a:xfrm>
              <a:prstGeom prst="rtTriangle">
                <a:avLst/>
              </a:prstGeom>
              <a:solidFill>
                <a:schemeClr val="accent1"/>
              </a:solidFill>
              <a:ln>
                <a:noFill/>
              </a:ln>
            </p:spPr>
            <p:style>
              <a:lnRef idx="0"/>
              <a:fillRef idx="0"/>
              <a:effectRef idx="0"/>
              <a:fontRef idx="minor"/>
            </p:style>
          </p:sp>
        </p:grpSp>
      </p:grpSp>
      <p:grpSp>
        <p:nvGrpSpPr>
          <p:cNvPr id="130" name="Group 9"/>
          <p:cNvGrpSpPr/>
          <p:nvPr/>
        </p:nvGrpSpPr>
        <p:grpSpPr>
          <a:xfrm>
            <a:off x="6947280" y="4472640"/>
            <a:ext cx="2202120" cy="670320"/>
            <a:chOff x="6947280" y="4472640"/>
            <a:chExt cx="2202120" cy="670320"/>
          </a:xfrm>
        </p:grpSpPr>
        <p:sp>
          <p:nvSpPr>
            <p:cNvPr id="131" name="CustomShape 10"/>
            <p:cNvSpPr/>
            <p:nvPr/>
          </p:nvSpPr>
          <p:spPr>
            <a:xfrm rot="10800000">
              <a:off x="6947280" y="4948560"/>
              <a:ext cx="393840" cy="131040"/>
            </a:xfrm>
            <a:prstGeom prst="triangle">
              <a:avLst>
                <a:gd name="adj" fmla="val 32425"/>
              </a:avLst>
            </a:prstGeom>
            <a:solidFill>
              <a:schemeClr val="accent6"/>
            </a:solidFill>
            <a:ln>
              <a:noFill/>
            </a:ln>
          </p:spPr>
          <p:style>
            <a:lnRef idx="0"/>
            <a:fillRef idx="0"/>
            <a:effectRef idx="0"/>
            <a:fontRef idx="minor"/>
          </p:style>
        </p:sp>
        <p:grpSp>
          <p:nvGrpSpPr>
            <p:cNvPr id="132" name="Group 11"/>
            <p:cNvGrpSpPr/>
            <p:nvPr/>
          </p:nvGrpSpPr>
          <p:grpSpPr>
            <a:xfrm>
              <a:off x="7106040" y="4472640"/>
              <a:ext cx="2040840" cy="670320"/>
              <a:chOff x="7106040" y="4472640"/>
              <a:chExt cx="2040840" cy="670320"/>
            </a:xfrm>
          </p:grpSpPr>
          <p:sp>
            <p:nvSpPr>
              <p:cNvPr id="133" name="CustomShape 12"/>
              <p:cNvSpPr/>
              <p:nvPr/>
            </p:nvSpPr>
            <p:spPr>
              <a:xfrm flipH="1">
                <a:off x="7774560" y="4472640"/>
                <a:ext cx="1372320" cy="670320"/>
              </a:xfrm>
              <a:prstGeom prst="rect">
                <a:avLst/>
              </a:prstGeom>
              <a:solidFill>
                <a:schemeClr val="accent4"/>
              </a:solidFill>
              <a:ln>
                <a:noFill/>
              </a:ln>
            </p:spPr>
            <p:style>
              <a:lnRef idx="0"/>
              <a:fillRef idx="0"/>
              <a:effectRef idx="0"/>
              <a:fontRef idx="minor"/>
            </p:style>
          </p:sp>
          <p:sp>
            <p:nvSpPr>
              <p:cNvPr id="134" name="CustomShape 13"/>
              <p:cNvSpPr/>
              <p:nvPr/>
            </p:nvSpPr>
            <p:spPr>
              <a:xfrm flipH="1">
                <a:off x="7105680" y="4472640"/>
                <a:ext cx="670680" cy="670320"/>
              </a:xfrm>
              <a:prstGeom prst="rtTriangle">
                <a:avLst/>
              </a:prstGeom>
              <a:solidFill>
                <a:schemeClr val="accent4"/>
              </a:solidFill>
              <a:ln>
                <a:noFill/>
              </a:ln>
            </p:spPr>
            <p:style>
              <a:lnRef idx="0"/>
              <a:fillRef idx="0"/>
              <a:effectRef idx="0"/>
              <a:fontRef idx="minor"/>
            </p:style>
          </p:sp>
        </p:grpSp>
        <p:grpSp>
          <p:nvGrpSpPr>
            <p:cNvPr id="135" name="Group 14"/>
            <p:cNvGrpSpPr/>
            <p:nvPr/>
          </p:nvGrpSpPr>
          <p:grpSpPr>
            <a:xfrm>
              <a:off x="6949440" y="4646880"/>
              <a:ext cx="2199960" cy="304200"/>
              <a:chOff x="6949440" y="4646880"/>
              <a:chExt cx="2199960" cy="304200"/>
            </a:xfrm>
          </p:grpSpPr>
          <p:sp>
            <p:nvSpPr>
              <p:cNvPr id="136" name="CustomShape 15"/>
              <p:cNvSpPr/>
              <p:nvPr/>
            </p:nvSpPr>
            <p:spPr>
              <a:xfrm flipH="1">
                <a:off x="7247880" y="4646880"/>
                <a:ext cx="1901520" cy="304200"/>
              </a:xfrm>
              <a:prstGeom prst="rect">
                <a:avLst/>
              </a:prstGeom>
              <a:solidFill>
                <a:schemeClr val="accent5"/>
              </a:solidFill>
              <a:ln>
                <a:noFill/>
              </a:ln>
            </p:spPr>
            <p:style>
              <a:lnRef idx="0"/>
              <a:fillRef idx="0"/>
              <a:effectRef idx="0"/>
              <a:fontRef idx="minor"/>
            </p:style>
          </p:sp>
          <p:sp>
            <p:nvSpPr>
              <p:cNvPr id="137" name="CustomShape 16"/>
              <p:cNvSpPr/>
              <p:nvPr/>
            </p:nvSpPr>
            <p:spPr>
              <a:xfrm flipH="1">
                <a:off x="6949080" y="4646880"/>
                <a:ext cx="304200" cy="304200"/>
              </a:xfrm>
              <a:prstGeom prst="rtTriangle">
                <a:avLst/>
              </a:prstGeom>
              <a:solidFill>
                <a:schemeClr val="accent5"/>
              </a:solidFill>
              <a:ln>
                <a:noFill/>
              </a:ln>
            </p:spPr>
            <p:style>
              <a:lnRef idx="0"/>
              <a:fillRef idx="0"/>
              <a:effectRef idx="0"/>
              <a:fontRef idx="minor"/>
            </p:style>
          </p:sp>
        </p:grpSp>
      </p:grpSp>
      <p:sp>
        <p:nvSpPr>
          <p:cNvPr id="138" name="PlaceHolder 17"/>
          <p:cNvSpPr>
            <a:spLocks noGrp="1"/>
          </p:cNvSpPr>
          <p:nvPr>
            <p:ph type="sldNum"/>
          </p:nvPr>
        </p:nvSpPr>
        <p:spPr>
          <a:xfrm>
            <a:off x="7617960" y="4636440"/>
            <a:ext cx="1487160" cy="315360"/>
          </a:xfrm>
          <a:prstGeom prst="rect">
            <a:avLst/>
          </a:prstGeom>
        </p:spPr>
        <p:txBody>
          <a:bodyPr tIns="91440" bIns="91440" anchor="ctr"/>
          <a:p>
            <a:pPr algn="r">
              <a:lnSpc>
                <a:spcPct val="100000"/>
              </a:lnSpc>
            </a:pPr>
            <a:fld id="{60D157E8-31EC-4349-ABE9-AB34E067C8DE}" type="slidenum">
              <a:rPr b="1" lang="en-US" sz="1200" spc="-1" strike="noStrike">
                <a:solidFill>
                  <a:srgbClr val="ffffff"/>
                </a:solidFill>
                <a:latin typeface="Roboto Condensed"/>
                <a:ea typeface="Roboto Condensed"/>
              </a:rPr>
              <a:t>&lt;number&gt;</a:t>
            </a:fld>
            <a:endParaRPr b="0" lang="en-US" sz="1200" spc="-1" strike="noStrike">
              <a:latin typeface="Times New Roman"/>
            </a:endParaRPr>
          </a:p>
        </p:txBody>
      </p:sp>
      <p:pic>
        <p:nvPicPr>
          <p:cNvPr id="139" name="Picture 19" descr=""/>
          <p:cNvPicPr/>
          <p:nvPr/>
        </p:nvPicPr>
        <p:blipFill>
          <a:blip r:embed="rId2"/>
          <a:stretch/>
        </p:blipFill>
        <p:spPr>
          <a:xfrm>
            <a:off x="8524080" y="193680"/>
            <a:ext cx="515520" cy="704520"/>
          </a:xfrm>
          <a:prstGeom prst="rect">
            <a:avLst/>
          </a:prstGeom>
          <a:ln>
            <a:noFill/>
          </a:ln>
        </p:spPr>
      </p:pic>
      <p:grpSp>
        <p:nvGrpSpPr>
          <p:cNvPr id="140" name="Group 18"/>
          <p:cNvGrpSpPr/>
          <p:nvPr/>
        </p:nvGrpSpPr>
        <p:grpSpPr>
          <a:xfrm>
            <a:off x="7231320" y="4632840"/>
            <a:ext cx="1526400" cy="303480"/>
            <a:chOff x="7231320" y="4632840"/>
            <a:chExt cx="1526400" cy="303480"/>
          </a:xfrm>
        </p:grpSpPr>
        <p:sp>
          <p:nvSpPr>
            <p:cNvPr id="141" name="CustomShape 19"/>
            <p:cNvSpPr/>
            <p:nvPr/>
          </p:nvSpPr>
          <p:spPr>
            <a:xfrm>
              <a:off x="7355880" y="4632840"/>
              <a:ext cx="1401840" cy="303480"/>
            </a:xfrm>
            <a:prstGeom prst="rect">
              <a:avLst/>
            </a:prstGeom>
            <a:noFill/>
            <a:ln>
              <a:noFill/>
            </a:ln>
          </p:spPr>
          <p:style>
            <a:lnRef idx="0"/>
            <a:fillRef idx="0"/>
            <a:effectRef idx="0"/>
            <a:fontRef idx="minor"/>
          </p:style>
          <p:txBody>
            <a:bodyPr lIns="90000" rIns="90000" tIns="45000" bIns="45000"/>
            <a:p>
              <a:pPr algn="r">
                <a:lnSpc>
                  <a:spcPct val="100000"/>
                </a:lnSpc>
              </a:pPr>
              <a:r>
                <a:rPr b="0" lang="en-US" sz="1400" spc="-1" strike="noStrike">
                  <a:solidFill>
                    <a:srgbClr val="3f5378"/>
                  </a:solidFill>
                  <a:latin typeface="Arial"/>
                  <a:ea typeface="Arial"/>
                </a:rPr>
                <a:t>www.sar.ac.id</a:t>
              </a:r>
              <a:endParaRPr b="0" lang="en-US" sz="1400" spc="-1" strike="noStrike">
                <a:latin typeface="Arial"/>
              </a:endParaRPr>
            </a:p>
          </p:txBody>
        </p:sp>
        <p:grpSp>
          <p:nvGrpSpPr>
            <p:cNvPr id="142" name="Group 20"/>
            <p:cNvGrpSpPr/>
            <p:nvPr/>
          </p:nvGrpSpPr>
          <p:grpSpPr>
            <a:xfrm>
              <a:off x="7231320" y="4641840"/>
              <a:ext cx="290520" cy="290520"/>
              <a:chOff x="7231320" y="4641840"/>
              <a:chExt cx="290520" cy="290520"/>
            </a:xfrm>
          </p:grpSpPr>
          <p:sp>
            <p:nvSpPr>
              <p:cNvPr id="143" name="CustomShape 21"/>
              <p:cNvSpPr/>
              <p:nvPr/>
            </p:nvSpPr>
            <p:spPr>
              <a:xfrm>
                <a:off x="7231320" y="4641840"/>
                <a:ext cx="290520" cy="290520"/>
              </a:xfrm>
              <a:custGeom>
                <a:avLst/>
                <a:gdLst/>
                <a:ahLst/>
                <a:rect l="l" t="t" r="r" b="b"/>
                <a:pathLst>
                  <a:path w="18706" h="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144" name="CustomShape 22"/>
              <p:cNvSpPr/>
              <p:nvPr/>
            </p:nvSpPr>
            <p:spPr>
              <a:xfrm>
                <a:off x="7399800" y="4715640"/>
                <a:ext cx="11880" cy="11520"/>
              </a:xfrm>
              <a:custGeom>
                <a:avLst/>
                <a:gdLst/>
                <a:ahLst/>
                <a:rect l="l" t="t" r="r" b="b"/>
                <a:pathLst>
                  <a:path w="781" h="756">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145" name="CustomShape 23"/>
              <p:cNvSpPr/>
              <p:nvPr/>
            </p:nvSpPr>
            <p:spPr>
              <a:xfrm>
                <a:off x="7232760" y="4680000"/>
                <a:ext cx="110160" cy="218160"/>
              </a:xfrm>
              <a:custGeom>
                <a:avLst/>
                <a:gdLst/>
                <a:ahLst/>
                <a:rect l="l" t="t" r="r" b="b"/>
                <a:pathLst>
                  <a:path w="7112" h="14054">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146" name="CustomShape 24"/>
              <p:cNvSpPr/>
              <p:nvPr/>
            </p:nvSpPr>
            <p:spPr>
              <a:xfrm>
                <a:off x="7347960" y="4680000"/>
                <a:ext cx="53280" cy="29160"/>
              </a:xfrm>
              <a:custGeom>
                <a:avLst/>
                <a:gdLst/>
                <a:ahLst/>
                <a:rect l="l" t="t" r="r" b="b"/>
                <a:pathLst>
                  <a:path w="3459" h="1901">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147" name="CustomShape 25"/>
              <p:cNvSpPr/>
              <p:nvPr/>
            </p:nvSpPr>
            <p:spPr>
              <a:xfrm>
                <a:off x="7490520" y="4831920"/>
                <a:ext cx="11520" cy="21240"/>
              </a:xfrm>
              <a:custGeom>
                <a:avLst/>
                <a:gdLst/>
                <a:ahLst/>
                <a:rect l="l" t="t" r="r" b="b"/>
                <a:pathLst>
                  <a:path w="756" h="1389">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148" name="CustomShape 26"/>
              <p:cNvSpPr/>
              <p:nvPr/>
            </p:nvSpPr>
            <p:spPr>
              <a:xfrm>
                <a:off x="7394040" y="4695480"/>
                <a:ext cx="126720" cy="173160"/>
              </a:xfrm>
              <a:custGeom>
                <a:avLst/>
                <a:gdLst/>
                <a:ahLst/>
                <a:rect l="l" t="t" r="r" b="b"/>
                <a:pathLst>
                  <a:path w="8160" h="11155">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a:solidFill>
                  <a:srgbClr val="243047"/>
                </a:solidFill>
                <a:round/>
              </a:ln>
            </p:spPr>
            <p:style>
              <a:lnRef idx="1">
                <a:schemeClr val="dk1"/>
              </a:lnRef>
              <a:fillRef idx="0">
                <a:schemeClr val="dk1"/>
              </a:fillRef>
              <a:effectRef idx="0">
                <a:schemeClr val="dk1"/>
              </a:effectRef>
              <a:fontRef idx="minor"/>
            </p:style>
          </p:sp>
        </p:grpSp>
      </p:grpSp>
      <p:grpSp>
        <p:nvGrpSpPr>
          <p:cNvPr id="149" name="Group 27"/>
          <p:cNvGrpSpPr/>
          <p:nvPr/>
        </p:nvGrpSpPr>
        <p:grpSpPr>
          <a:xfrm>
            <a:off x="1440" y="4903200"/>
            <a:ext cx="2034360" cy="240120"/>
            <a:chOff x="1440" y="4903200"/>
            <a:chExt cx="2034360" cy="240120"/>
          </a:xfrm>
        </p:grpSpPr>
        <p:sp>
          <p:nvSpPr>
            <p:cNvPr id="150" name="CustomShape 28"/>
            <p:cNvSpPr/>
            <p:nvPr/>
          </p:nvSpPr>
          <p:spPr>
            <a:xfrm>
              <a:off x="682920" y="4903200"/>
              <a:ext cx="1352880" cy="240120"/>
            </a:xfrm>
            <a:prstGeom prst="parallelogram">
              <a:avLst>
                <a:gd name="adj" fmla="val 106541"/>
              </a:avLst>
            </a:prstGeom>
            <a:solidFill>
              <a:srgbClr val="ff9800"/>
            </a:solidFill>
            <a:ln>
              <a:noFill/>
            </a:ln>
          </p:spPr>
          <p:style>
            <a:lnRef idx="2">
              <a:schemeClr val="accent1">
                <a:shade val="50000"/>
              </a:schemeClr>
            </a:lnRef>
            <a:fillRef idx="1">
              <a:schemeClr val="accent1"/>
            </a:fillRef>
            <a:effectRef idx="0">
              <a:schemeClr val="accent1"/>
            </a:effectRef>
            <a:fontRef idx="minor"/>
          </p:style>
        </p:sp>
        <p:sp>
          <p:nvSpPr>
            <p:cNvPr id="151" name="CustomShape 29"/>
            <p:cNvSpPr/>
            <p:nvPr/>
          </p:nvSpPr>
          <p:spPr>
            <a:xfrm>
              <a:off x="1440" y="4903200"/>
              <a:ext cx="1352880" cy="240120"/>
            </a:xfrm>
            <a:prstGeom prst="parallelogram">
              <a:avLst>
                <a:gd name="adj" fmla="val 106541"/>
              </a:avLst>
            </a:prstGeom>
            <a:ln>
              <a:noFill/>
            </a:ln>
          </p:spPr>
          <p:style>
            <a:lnRef idx="2">
              <a:schemeClr val="accent1">
                <a:shade val="50000"/>
              </a:schemeClr>
            </a:lnRef>
            <a:fillRef idx="1">
              <a:schemeClr val="accent1"/>
            </a:fillRef>
            <a:effectRef idx="0">
              <a:schemeClr val="accent1"/>
            </a:effectRef>
            <a:fontRef idx="minor"/>
          </p:style>
        </p:sp>
        <p:sp>
          <p:nvSpPr>
            <p:cNvPr id="152" name="CustomShape 30"/>
            <p:cNvSpPr/>
            <p:nvPr/>
          </p:nvSpPr>
          <p:spPr>
            <a:xfrm>
              <a:off x="90720" y="4903200"/>
              <a:ext cx="1901160" cy="240120"/>
            </a:xfrm>
            <a:prstGeom prst="parallelogram">
              <a:avLst>
                <a:gd name="adj" fmla="val 106541"/>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900" spc="-1" strike="noStrike">
                  <a:solidFill>
                    <a:srgbClr val="434343"/>
                  </a:solidFill>
                  <a:latin typeface="Arial"/>
                  <a:ea typeface="Arial"/>
                </a:rPr>
                <a:t>ONE STEP BEYOND</a:t>
              </a:r>
              <a:endParaRPr b="0" lang="en-US" sz="900" spc="-1" strike="noStrike">
                <a:latin typeface="Arial"/>
              </a:endParaRPr>
            </a:p>
          </p:txBody>
        </p:sp>
      </p:grpSp>
      <p:sp>
        <p:nvSpPr>
          <p:cNvPr id="153" name="PlaceHolder 31"/>
          <p:cNvSpPr>
            <a:spLocks noGrp="1"/>
          </p:cNvSpPr>
          <p:nvPr>
            <p:ph type="title"/>
          </p:nvPr>
        </p:nvSpPr>
        <p:spPr>
          <a:xfrm>
            <a:off x="457200" y="205200"/>
            <a:ext cx="8229240" cy="85860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54" name="PlaceHolder 3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1" name="CustomShape 1"/>
          <p:cNvSpPr/>
          <p:nvPr/>
        </p:nvSpPr>
        <p:spPr>
          <a:xfrm>
            <a:off x="5697360" y="2635560"/>
            <a:ext cx="888840" cy="295920"/>
          </a:xfrm>
          <a:prstGeom prst="triangle">
            <a:avLst>
              <a:gd name="adj" fmla="val 32425"/>
            </a:avLst>
          </a:prstGeom>
          <a:solidFill>
            <a:srgbClr val="263248"/>
          </a:solidFill>
          <a:ln>
            <a:noFill/>
          </a:ln>
        </p:spPr>
        <p:style>
          <a:lnRef idx="0"/>
          <a:fillRef idx="0"/>
          <a:effectRef idx="0"/>
          <a:fontRef idx="minor"/>
        </p:style>
      </p:sp>
      <p:grpSp>
        <p:nvGrpSpPr>
          <p:cNvPr id="192" name="Group 2"/>
          <p:cNvGrpSpPr/>
          <p:nvPr/>
        </p:nvGrpSpPr>
        <p:grpSpPr>
          <a:xfrm>
            <a:off x="0" y="-6840"/>
            <a:ext cx="8660880" cy="5150160"/>
            <a:chOff x="0" y="-6840"/>
            <a:chExt cx="8660880" cy="5150160"/>
          </a:xfrm>
        </p:grpSpPr>
        <p:sp>
          <p:nvSpPr>
            <p:cNvPr id="193" name="CustomShape 3"/>
            <p:cNvSpPr/>
            <p:nvPr/>
          </p:nvSpPr>
          <p:spPr>
            <a:xfrm>
              <a:off x="0" y="0"/>
              <a:ext cx="3524760" cy="5143320"/>
            </a:xfrm>
            <a:prstGeom prst="rect">
              <a:avLst/>
            </a:prstGeom>
            <a:solidFill>
              <a:schemeClr val="accent4"/>
            </a:solidFill>
            <a:ln>
              <a:noFill/>
            </a:ln>
          </p:spPr>
          <p:style>
            <a:lnRef idx="0"/>
            <a:fillRef idx="0"/>
            <a:effectRef idx="0"/>
            <a:fontRef idx="minor"/>
          </p:style>
        </p:sp>
        <p:sp>
          <p:nvSpPr>
            <p:cNvPr id="194" name="CustomShape 4"/>
            <p:cNvSpPr/>
            <p:nvPr/>
          </p:nvSpPr>
          <p:spPr>
            <a:xfrm flipH="1" rot="10800000">
              <a:off x="3517200" y="5136480"/>
              <a:ext cx="5143320" cy="5143320"/>
            </a:xfrm>
            <a:prstGeom prst="rtTriangle">
              <a:avLst/>
            </a:prstGeom>
            <a:solidFill>
              <a:schemeClr val="accent4"/>
            </a:solidFill>
            <a:ln>
              <a:noFill/>
            </a:ln>
          </p:spPr>
          <p:style>
            <a:lnRef idx="0"/>
            <a:fillRef idx="0"/>
            <a:effectRef idx="0"/>
            <a:fontRef idx="minor"/>
          </p:style>
        </p:sp>
      </p:grpSp>
      <p:grpSp>
        <p:nvGrpSpPr>
          <p:cNvPr id="195" name="Group 5"/>
          <p:cNvGrpSpPr/>
          <p:nvPr/>
        </p:nvGrpSpPr>
        <p:grpSpPr>
          <a:xfrm>
            <a:off x="0" y="2925000"/>
            <a:ext cx="6588720" cy="2026800"/>
            <a:chOff x="0" y="2925000"/>
            <a:chExt cx="6588720" cy="2026800"/>
          </a:xfrm>
        </p:grpSpPr>
        <p:sp>
          <p:nvSpPr>
            <p:cNvPr id="196" name="CustomShape 6"/>
            <p:cNvSpPr/>
            <p:nvPr/>
          </p:nvSpPr>
          <p:spPr>
            <a:xfrm flipV="1">
              <a:off x="0" y="898200"/>
              <a:ext cx="4563720" cy="2026800"/>
            </a:xfrm>
            <a:prstGeom prst="rect">
              <a:avLst/>
            </a:prstGeom>
            <a:solidFill>
              <a:schemeClr val="accent1"/>
            </a:solidFill>
            <a:ln>
              <a:noFill/>
            </a:ln>
          </p:spPr>
          <p:style>
            <a:lnRef idx="0"/>
            <a:fillRef idx="0"/>
            <a:effectRef idx="0"/>
            <a:fontRef idx="minor"/>
          </p:style>
        </p:sp>
        <p:sp>
          <p:nvSpPr>
            <p:cNvPr id="197" name="CustomShape 7"/>
            <p:cNvSpPr/>
            <p:nvPr/>
          </p:nvSpPr>
          <p:spPr>
            <a:xfrm flipV="1">
              <a:off x="4561920" y="898200"/>
              <a:ext cx="2026800" cy="2026800"/>
            </a:xfrm>
            <a:prstGeom prst="rtTriangle">
              <a:avLst/>
            </a:prstGeom>
            <a:solidFill>
              <a:schemeClr val="accent1"/>
            </a:solidFill>
            <a:ln>
              <a:noFill/>
            </a:ln>
          </p:spPr>
          <p:style>
            <a:lnRef idx="0"/>
            <a:fillRef idx="0"/>
            <a:effectRef idx="0"/>
            <a:fontRef idx="minor"/>
          </p:style>
        </p:sp>
      </p:grpSp>
      <p:grpSp>
        <p:nvGrpSpPr>
          <p:cNvPr id="198" name="Group 8"/>
          <p:cNvGrpSpPr/>
          <p:nvPr/>
        </p:nvGrpSpPr>
        <p:grpSpPr>
          <a:xfrm>
            <a:off x="6947280" y="4472640"/>
            <a:ext cx="2202120" cy="670320"/>
            <a:chOff x="6947280" y="4472640"/>
            <a:chExt cx="2202120" cy="670320"/>
          </a:xfrm>
        </p:grpSpPr>
        <p:sp>
          <p:nvSpPr>
            <p:cNvPr id="199" name="CustomShape 9"/>
            <p:cNvSpPr/>
            <p:nvPr/>
          </p:nvSpPr>
          <p:spPr>
            <a:xfrm rot="10800000">
              <a:off x="6947280" y="4948560"/>
              <a:ext cx="393840" cy="131040"/>
            </a:xfrm>
            <a:prstGeom prst="triangle">
              <a:avLst>
                <a:gd name="adj" fmla="val 32425"/>
              </a:avLst>
            </a:prstGeom>
            <a:solidFill>
              <a:schemeClr val="accent6"/>
            </a:solidFill>
            <a:ln>
              <a:noFill/>
            </a:ln>
          </p:spPr>
          <p:style>
            <a:lnRef idx="0"/>
            <a:fillRef idx="0"/>
            <a:effectRef idx="0"/>
            <a:fontRef idx="minor"/>
          </p:style>
        </p:sp>
        <p:grpSp>
          <p:nvGrpSpPr>
            <p:cNvPr id="200" name="Group 10"/>
            <p:cNvGrpSpPr/>
            <p:nvPr/>
          </p:nvGrpSpPr>
          <p:grpSpPr>
            <a:xfrm>
              <a:off x="7106040" y="4472640"/>
              <a:ext cx="2040840" cy="670320"/>
              <a:chOff x="7106040" y="4472640"/>
              <a:chExt cx="2040840" cy="670320"/>
            </a:xfrm>
          </p:grpSpPr>
          <p:sp>
            <p:nvSpPr>
              <p:cNvPr id="201" name="CustomShape 11"/>
              <p:cNvSpPr/>
              <p:nvPr/>
            </p:nvSpPr>
            <p:spPr>
              <a:xfrm flipH="1">
                <a:off x="7774560" y="4472640"/>
                <a:ext cx="1372320" cy="670320"/>
              </a:xfrm>
              <a:prstGeom prst="rect">
                <a:avLst/>
              </a:prstGeom>
              <a:solidFill>
                <a:schemeClr val="accent4"/>
              </a:solidFill>
              <a:ln>
                <a:noFill/>
              </a:ln>
            </p:spPr>
            <p:style>
              <a:lnRef idx="0"/>
              <a:fillRef idx="0"/>
              <a:effectRef idx="0"/>
              <a:fontRef idx="minor"/>
            </p:style>
          </p:sp>
          <p:sp>
            <p:nvSpPr>
              <p:cNvPr id="202" name="CustomShape 12"/>
              <p:cNvSpPr/>
              <p:nvPr/>
            </p:nvSpPr>
            <p:spPr>
              <a:xfrm flipH="1">
                <a:off x="7105680" y="4472640"/>
                <a:ext cx="670680" cy="670320"/>
              </a:xfrm>
              <a:prstGeom prst="rtTriangle">
                <a:avLst/>
              </a:prstGeom>
              <a:solidFill>
                <a:schemeClr val="accent4"/>
              </a:solidFill>
              <a:ln>
                <a:noFill/>
              </a:ln>
            </p:spPr>
            <p:style>
              <a:lnRef idx="0"/>
              <a:fillRef idx="0"/>
              <a:effectRef idx="0"/>
              <a:fontRef idx="minor"/>
            </p:style>
          </p:sp>
        </p:grpSp>
        <p:grpSp>
          <p:nvGrpSpPr>
            <p:cNvPr id="203" name="Group 13"/>
            <p:cNvGrpSpPr/>
            <p:nvPr/>
          </p:nvGrpSpPr>
          <p:grpSpPr>
            <a:xfrm>
              <a:off x="6949440" y="4646880"/>
              <a:ext cx="2199960" cy="304200"/>
              <a:chOff x="6949440" y="4646880"/>
              <a:chExt cx="2199960" cy="304200"/>
            </a:xfrm>
          </p:grpSpPr>
          <p:sp>
            <p:nvSpPr>
              <p:cNvPr id="204" name="CustomShape 14"/>
              <p:cNvSpPr/>
              <p:nvPr/>
            </p:nvSpPr>
            <p:spPr>
              <a:xfrm flipH="1">
                <a:off x="7247880" y="4646880"/>
                <a:ext cx="1901520" cy="304200"/>
              </a:xfrm>
              <a:prstGeom prst="rect">
                <a:avLst/>
              </a:prstGeom>
              <a:solidFill>
                <a:schemeClr val="accent5"/>
              </a:solidFill>
              <a:ln>
                <a:noFill/>
              </a:ln>
            </p:spPr>
            <p:style>
              <a:lnRef idx="0"/>
              <a:fillRef idx="0"/>
              <a:effectRef idx="0"/>
              <a:fontRef idx="minor"/>
            </p:style>
          </p:sp>
          <p:sp>
            <p:nvSpPr>
              <p:cNvPr id="205" name="CustomShape 15"/>
              <p:cNvSpPr/>
              <p:nvPr/>
            </p:nvSpPr>
            <p:spPr>
              <a:xfrm flipH="1">
                <a:off x="6949080" y="4646880"/>
                <a:ext cx="304200" cy="304200"/>
              </a:xfrm>
              <a:prstGeom prst="rtTriangle">
                <a:avLst/>
              </a:prstGeom>
              <a:solidFill>
                <a:schemeClr val="accent5"/>
              </a:solidFill>
              <a:ln>
                <a:noFill/>
              </a:ln>
            </p:spPr>
            <p:style>
              <a:lnRef idx="0"/>
              <a:fillRef idx="0"/>
              <a:effectRef idx="0"/>
              <a:fontRef idx="minor"/>
            </p:style>
          </p:sp>
        </p:grpSp>
      </p:grpSp>
      <p:sp>
        <p:nvSpPr>
          <p:cNvPr id="206" name="PlaceHolder 16"/>
          <p:cNvSpPr>
            <a:spLocks noGrp="1"/>
          </p:cNvSpPr>
          <p:nvPr>
            <p:ph type="title"/>
          </p:nvPr>
        </p:nvSpPr>
        <p:spPr>
          <a:xfrm>
            <a:off x="463680" y="2871000"/>
            <a:ext cx="4093920" cy="1159560"/>
          </a:xfrm>
          <a:prstGeom prst="rect">
            <a:avLst/>
          </a:prstGeom>
        </p:spPr>
        <p:txBody>
          <a:bodyPr tIns="91440" bIns="91440" anchor="b"/>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207" name="PlaceHolder 17"/>
          <p:cNvSpPr>
            <a:spLocks noGrp="1"/>
          </p:cNvSpPr>
          <p:nvPr>
            <p:ph type="sldNum"/>
          </p:nvPr>
        </p:nvSpPr>
        <p:spPr>
          <a:xfrm>
            <a:off x="7617960" y="4636440"/>
            <a:ext cx="1487160" cy="315360"/>
          </a:xfrm>
          <a:prstGeom prst="rect">
            <a:avLst/>
          </a:prstGeom>
        </p:spPr>
        <p:txBody>
          <a:bodyPr tIns="91440" bIns="91440" anchor="ctr"/>
          <a:p>
            <a:pPr algn="r">
              <a:lnSpc>
                <a:spcPct val="100000"/>
              </a:lnSpc>
            </a:pPr>
            <a:fld id="{7C42D688-DA27-4574-88C9-B1E011450015}" type="slidenum">
              <a:rPr b="1" lang="en-US" sz="1200" spc="-1" strike="noStrike">
                <a:solidFill>
                  <a:srgbClr val="ffffff"/>
                </a:solidFill>
                <a:latin typeface="Roboto Condensed"/>
                <a:ea typeface="Roboto Condensed"/>
              </a:rPr>
              <a:t>&lt;number&gt;</a:t>
            </a:fld>
            <a:endParaRPr b="0" lang="en-US" sz="1200" spc="-1" strike="noStrike">
              <a:latin typeface="Times New Roman"/>
            </a:endParaRPr>
          </a:p>
        </p:txBody>
      </p:sp>
      <p:pic>
        <p:nvPicPr>
          <p:cNvPr id="208" name="Picture 20" descr=""/>
          <p:cNvPicPr/>
          <p:nvPr/>
        </p:nvPicPr>
        <p:blipFill>
          <a:blip r:embed="rId2"/>
          <a:stretch/>
        </p:blipFill>
        <p:spPr>
          <a:xfrm>
            <a:off x="8524080" y="193680"/>
            <a:ext cx="515520" cy="704520"/>
          </a:xfrm>
          <a:prstGeom prst="rect">
            <a:avLst/>
          </a:prstGeom>
          <a:ln>
            <a:noFill/>
          </a:ln>
        </p:spPr>
      </p:pic>
      <p:grpSp>
        <p:nvGrpSpPr>
          <p:cNvPr id="209" name="Group 18"/>
          <p:cNvGrpSpPr/>
          <p:nvPr/>
        </p:nvGrpSpPr>
        <p:grpSpPr>
          <a:xfrm>
            <a:off x="7231320" y="4632840"/>
            <a:ext cx="1526400" cy="303480"/>
            <a:chOff x="7231320" y="4632840"/>
            <a:chExt cx="1526400" cy="303480"/>
          </a:xfrm>
        </p:grpSpPr>
        <p:sp>
          <p:nvSpPr>
            <p:cNvPr id="210" name="CustomShape 19"/>
            <p:cNvSpPr/>
            <p:nvPr/>
          </p:nvSpPr>
          <p:spPr>
            <a:xfrm>
              <a:off x="7355880" y="4632840"/>
              <a:ext cx="1401840" cy="303480"/>
            </a:xfrm>
            <a:prstGeom prst="rect">
              <a:avLst/>
            </a:prstGeom>
            <a:noFill/>
            <a:ln>
              <a:noFill/>
            </a:ln>
          </p:spPr>
          <p:style>
            <a:lnRef idx="0"/>
            <a:fillRef idx="0"/>
            <a:effectRef idx="0"/>
            <a:fontRef idx="minor"/>
          </p:style>
          <p:txBody>
            <a:bodyPr lIns="90000" rIns="90000" tIns="45000" bIns="45000"/>
            <a:p>
              <a:pPr algn="r">
                <a:lnSpc>
                  <a:spcPct val="100000"/>
                </a:lnSpc>
              </a:pPr>
              <a:r>
                <a:rPr b="0" lang="en-US" sz="1400" spc="-1" strike="noStrike">
                  <a:solidFill>
                    <a:srgbClr val="3f5378"/>
                  </a:solidFill>
                  <a:latin typeface="Arial"/>
                  <a:ea typeface="Arial"/>
                </a:rPr>
                <a:t>www.sar.ac.id</a:t>
              </a:r>
              <a:endParaRPr b="0" lang="en-US" sz="1400" spc="-1" strike="noStrike">
                <a:latin typeface="Arial"/>
              </a:endParaRPr>
            </a:p>
          </p:txBody>
        </p:sp>
        <p:grpSp>
          <p:nvGrpSpPr>
            <p:cNvPr id="211" name="Group 20"/>
            <p:cNvGrpSpPr/>
            <p:nvPr/>
          </p:nvGrpSpPr>
          <p:grpSpPr>
            <a:xfrm>
              <a:off x="7231320" y="4641840"/>
              <a:ext cx="290520" cy="290520"/>
              <a:chOff x="7231320" y="4641840"/>
              <a:chExt cx="290520" cy="290520"/>
            </a:xfrm>
          </p:grpSpPr>
          <p:sp>
            <p:nvSpPr>
              <p:cNvPr id="212" name="CustomShape 21"/>
              <p:cNvSpPr/>
              <p:nvPr/>
            </p:nvSpPr>
            <p:spPr>
              <a:xfrm>
                <a:off x="7231320" y="4641840"/>
                <a:ext cx="290520" cy="290520"/>
              </a:xfrm>
              <a:custGeom>
                <a:avLst/>
                <a:gdLst/>
                <a:ahLst/>
                <a:rect l="l" t="t" r="r" b="b"/>
                <a:pathLst>
                  <a:path w="18706" h="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213" name="CustomShape 22"/>
              <p:cNvSpPr/>
              <p:nvPr/>
            </p:nvSpPr>
            <p:spPr>
              <a:xfrm>
                <a:off x="7399800" y="4715640"/>
                <a:ext cx="11880" cy="11520"/>
              </a:xfrm>
              <a:custGeom>
                <a:avLst/>
                <a:gdLst/>
                <a:ahLst/>
                <a:rect l="l" t="t" r="r" b="b"/>
                <a:pathLst>
                  <a:path w="781" h="756">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214" name="CustomShape 23"/>
              <p:cNvSpPr/>
              <p:nvPr/>
            </p:nvSpPr>
            <p:spPr>
              <a:xfrm>
                <a:off x="7232760" y="4680000"/>
                <a:ext cx="110160" cy="218160"/>
              </a:xfrm>
              <a:custGeom>
                <a:avLst/>
                <a:gdLst/>
                <a:ahLst/>
                <a:rect l="l" t="t" r="r" b="b"/>
                <a:pathLst>
                  <a:path w="7112" h="14054">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215" name="CustomShape 24"/>
              <p:cNvSpPr/>
              <p:nvPr/>
            </p:nvSpPr>
            <p:spPr>
              <a:xfrm>
                <a:off x="7347960" y="4680000"/>
                <a:ext cx="53280" cy="29160"/>
              </a:xfrm>
              <a:custGeom>
                <a:avLst/>
                <a:gdLst/>
                <a:ahLst/>
                <a:rect l="l" t="t" r="r" b="b"/>
                <a:pathLst>
                  <a:path w="3459" h="1901">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216" name="CustomShape 25"/>
              <p:cNvSpPr/>
              <p:nvPr/>
            </p:nvSpPr>
            <p:spPr>
              <a:xfrm>
                <a:off x="7490520" y="4831920"/>
                <a:ext cx="11520" cy="21240"/>
              </a:xfrm>
              <a:custGeom>
                <a:avLst/>
                <a:gdLst/>
                <a:ahLst/>
                <a:rect l="l" t="t" r="r" b="b"/>
                <a:pathLst>
                  <a:path w="756" h="1389">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217" name="CustomShape 26"/>
              <p:cNvSpPr/>
              <p:nvPr/>
            </p:nvSpPr>
            <p:spPr>
              <a:xfrm>
                <a:off x="7394040" y="4695480"/>
                <a:ext cx="126720" cy="173160"/>
              </a:xfrm>
              <a:custGeom>
                <a:avLst/>
                <a:gdLst/>
                <a:ahLst/>
                <a:rect l="l" t="t" r="r" b="b"/>
                <a:pathLst>
                  <a:path w="8160" h="11155">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a:solidFill>
                  <a:srgbClr val="243047"/>
                </a:solidFill>
                <a:round/>
              </a:ln>
            </p:spPr>
            <p:style>
              <a:lnRef idx="1">
                <a:schemeClr val="dk1"/>
              </a:lnRef>
              <a:fillRef idx="0">
                <a:schemeClr val="dk1"/>
              </a:fillRef>
              <a:effectRef idx="0">
                <a:schemeClr val="dk1"/>
              </a:effectRef>
              <a:fontRef idx="minor"/>
            </p:style>
          </p:sp>
        </p:grpSp>
      </p:grpSp>
      <p:sp>
        <p:nvSpPr>
          <p:cNvPr id="218" name="PlaceHolder 2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55" name="Group 1"/>
          <p:cNvGrpSpPr/>
          <p:nvPr/>
        </p:nvGrpSpPr>
        <p:grpSpPr>
          <a:xfrm>
            <a:off x="6947280" y="4472640"/>
            <a:ext cx="2202120" cy="670320"/>
            <a:chOff x="6947280" y="4472640"/>
            <a:chExt cx="2202120" cy="670320"/>
          </a:xfrm>
        </p:grpSpPr>
        <p:sp>
          <p:nvSpPr>
            <p:cNvPr id="256" name="CustomShape 2"/>
            <p:cNvSpPr/>
            <p:nvPr/>
          </p:nvSpPr>
          <p:spPr>
            <a:xfrm rot="10800000">
              <a:off x="6947280" y="4948560"/>
              <a:ext cx="393840" cy="131040"/>
            </a:xfrm>
            <a:prstGeom prst="triangle">
              <a:avLst>
                <a:gd name="adj" fmla="val 32425"/>
              </a:avLst>
            </a:prstGeom>
            <a:solidFill>
              <a:schemeClr val="accent6"/>
            </a:solidFill>
            <a:ln>
              <a:noFill/>
            </a:ln>
          </p:spPr>
          <p:style>
            <a:lnRef idx="0"/>
            <a:fillRef idx="0"/>
            <a:effectRef idx="0"/>
            <a:fontRef idx="minor"/>
          </p:style>
        </p:sp>
        <p:grpSp>
          <p:nvGrpSpPr>
            <p:cNvPr id="257" name="Group 3"/>
            <p:cNvGrpSpPr/>
            <p:nvPr/>
          </p:nvGrpSpPr>
          <p:grpSpPr>
            <a:xfrm>
              <a:off x="7106040" y="4472640"/>
              <a:ext cx="2040840" cy="670320"/>
              <a:chOff x="7106040" y="4472640"/>
              <a:chExt cx="2040840" cy="670320"/>
            </a:xfrm>
          </p:grpSpPr>
          <p:sp>
            <p:nvSpPr>
              <p:cNvPr id="258" name="CustomShape 4"/>
              <p:cNvSpPr/>
              <p:nvPr/>
            </p:nvSpPr>
            <p:spPr>
              <a:xfrm flipH="1">
                <a:off x="7774560" y="4472640"/>
                <a:ext cx="1372320" cy="670320"/>
              </a:xfrm>
              <a:prstGeom prst="rect">
                <a:avLst/>
              </a:prstGeom>
              <a:solidFill>
                <a:schemeClr val="accent4"/>
              </a:solidFill>
              <a:ln>
                <a:noFill/>
              </a:ln>
            </p:spPr>
            <p:style>
              <a:lnRef idx="0"/>
              <a:fillRef idx="0"/>
              <a:effectRef idx="0"/>
              <a:fontRef idx="minor"/>
            </p:style>
          </p:sp>
          <p:sp>
            <p:nvSpPr>
              <p:cNvPr id="259" name="CustomShape 5"/>
              <p:cNvSpPr/>
              <p:nvPr/>
            </p:nvSpPr>
            <p:spPr>
              <a:xfrm flipH="1">
                <a:off x="7105680" y="4472640"/>
                <a:ext cx="670680" cy="670320"/>
              </a:xfrm>
              <a:prstGeom prst="rtTriangle">
                <a:avLst/>
              </a:prstGeom>
              <a:solidFill>
                <a:schemeClr val="accent4"/>
              </a:solidFill>
              <a:ln>
                <a:noFill/>
              </a:ln>
            </p:spPr>
            <p:style>
              <a:lnRef idx="0"/>
              <a:fillRef idx="0"/>
              <a:effectRef idx="0"/>
              <a:fontRef idx="minor"/>
            </p:style>
          </p:sp>
        </p:grpSp>
        <p:grpSp>
          <p:nvGrpSpPr>
            <p:cNvPr id="260" name="Group 6"/>
            <p:cNvGrpSpPr/>
            <p:nvPr/>
          </p:nvGrpSpPr>
          <p:grpSpPr>
            <a:xfrm>
              <a:off x="6949440" y="4646880"/>
              <a:ext cx="2199960" cy="304200"/>
              <a:chOff x="6949440" y="4646880"/>
              <a:chExt cx="2199960" cy="304200"/>
            </a:xfrm>
          </p:grpSpPr>
          <p:sp>
            <p:nvSpPr>
              <p:cNvPr id="261" name="CustomShape 7"/>
              <p:cNvSpPr/>
              <p:nvPr/>
            </p:nvSpPr>
            <p:spPr>
              <a:xfrm flipH="1">
                <a:off x="7247880" y="4646880"/>
                <a:ext cx="1901520" cy="304200"/>
              </a:xfrm>
              <a:prstGeom prst="rect">
                <a:avLst/>
              </a:prstGeom>
              <a:solidFill>
                <a:schemeClr val="accent5"/>
              </a:solidFill>
              <a:ln>
                <a:noFill/>
              </a:ln>
            </p:spPr>
            <p:style>
              <a:lnRef idx="0"/>
              <a:fillRef idx="0"/>
              <a:effectRef idx="0"/>
              <a:fontRef idx="minor"/>
            </p:style>
          </p:sp>
          <p:sp>
            <p:nvSpPr>
              <p:cNvPr id="262" name="CustomShape 8"/>
              <p:cNvSpPr/>
              <p:nvPr/>
            </p:nvSpPr>
            <p:spPr>
              <a:xfrm flipH="1">
                <a:off x="6949080" y="4646880"/>
                <a:ext cx="304200" cy="304200"/>
              </a:xfrm>
              <a:prstGeom prst="rtTriangle">
                <a:avLst/>
              </a:prstGeom>
              <a:solidFill>
                <a:schemeClr val="accent5"/>
              </a:solidFill>
              <a:ln>
                <a:noFill/>
              </a:ln>
            </p:spPr>
            <p:style>
              <a:lnRef idx="0"/>
              <a:fillRef idx="0"/>
              <a:effectRef idx="0"/>
              <a:fontRef idx="minor"/>
            </p:style>
          </p:sp>
        </p:grpSp>
      </p:grpSp>
      <p:grpSp>
        <p:nvGrpSpPr>
          <p:cNvPr id="263" name="Group 9"/>
          <p:cNvGrpSpPr/>
          <p:nvPr/>
        </p:nvGrpSpPr>
        <p:grpSpPr>
          <a:xfrm>
            <a:off x="0" y="0"/>
            <a:ext cx="7072200" cy="1326960"/>
            <a:chOff x="0" y="0"/>
            <a:chExt cx="7072200" cy="1326960"/>
          </a:xfrm>
        </p:grpSpPr>
        <p:sp>
          <p:nvSpPr>
            <p:cNvPr id="264" name="CustomShape 10"/>
            <p:cNvSpPr/>
            <p:nvPr/>
          </p:nvSpPr>
          <p:spPr>
            <a:xfrm>
              <a:off x="6292800" y="126360"/>
              <a:ext cx="779400" cy="259560"/>
            </a:xfrm>
            <a:prstGeom prst="triangle">
              <a:avLst>
                <a:gd name="adj" fmla="val 32425"/>
              </a:avLst>
            </a:prstGeom>
            <a:solidFill>
              <a:schemeClr val="accent2"/>
            </a:solidFill>
            <a:ln>
              <a:noFill/>
            </a:ln>
          </p:spPr>
          <p:style>
            <a:lnRef idx="0"/>
            <a:fillRef idx="0"/>
            <a:effectRef idx="0"/>
            <a:fontRef idx="minor"/>
          </p:style>
        </p:sp>
        <p:grpSp>
          <p:nvGrpSpPr>
            <p:cNvPr id="265" name="Group 11"/>
            <p:cNvGrpSpPr/>
            <p:nvPr/>
          </p:nvGrpSpPr>
          <p:grpSpPr>
            <a:xfrm>
              <a:off x="0" y="0"/>
              <a:ext cx="6755760" cy="1326960"/>
              <a:chOff x="0" y="0"/>
              <a:chExt cx="6755760" cy="1326960"/>
            </a:xfrm>
          </p:grpSpPr>
          <p:sp>
            <p:nvSpPr>
              <p:cNvPr id="266" name="CustomShape 12"/>
              <p:cNvSpPr/>
              <p:nvPr/>
            </p:nvSpPr>
            <p:spPr>
              <a:xfrm flipV="1">
                <a:off x="0" y="-1326960"/>
                <a:ext cx="5433840" cy="1326960"/>
              </a:xfrm>
              <a:prstGeom prst="rect">
                <a:avLst/>
              </a:prstGeom>
              <a:solidFill>
                <a:schemeClr val="accent4"/>
              </a:solidFill>
              <a:ln>
                <a:noFill/>
              </a:ln>
            </p:spPr>
            <p:style>
              <a:lnRef idx="0"/>
              <a:fillRef idx="0"/>
              <a:effectRef idx="0"/>
              <a:fontRef idx="minor"/>
            </p:style>
          </p:sp>
          <p:sp>
            <p:nvSpPr>
              <p:cNvPr id="267" name="CustomShape 13"/>
              <p:cNvSpPr/>
              <p:nvPr/>
            </p:nvSpPr>
            <p:spPr>
              <a:xfrm flipV="1">
                <a:off x="5428800" y="-1326960"/>
                <a:ext cx="1326960" cy="1326960"/>
              </a:xfrm>
              <a:prstGeom prst="rtTriangle">
                <a:avLst/>
              </a:prstGeom>
              <a:solidFill>
                <a:schemeClr val="accent4"/>
              </a:solidFill>
              <a:ln>
                <a:noFill/>
              </a:ln>
            </p:spPr>
            <p:style>
              <a:lnRef idx="0"/>
              <a:fillRef idx="0"/>
              <a:effectRef idx="0"/>
              <a:fontRef idx="minor"/>
            </p:style>
          </p:sp>
        </p:grpSp>
        <p:grpSp>
          <p:nvGrpSpPr>
            <p:cNvPr id="268" name="Group 14"/>
            <p:cNvGrpSpPr/>
            <p:nvPr/>
          </p:nvGrpSpPr>
          <p:grpSpPr>
            <a:xfrm>
              <a:off x="0" y="380520"/>
              <a:ext cx="7072200" cy="771480"/>
              <a:chOff x="0" y="380520"/>
              <a:chExt cx="7072200" cy="771480"/>
            </a:xfrm>
          </p:grpSpPr>
          <p:sp>
            <p:nvSpPr>
              <p:cNvPr id="269" name="CustomShape 15"/>
              <p:cNvSpPr/>
              <p:nvPr/>
            </p:nvSpPr>
            <p:spPr>
              <a:xfrm flipV="1">
                <a:off x="0" y="-391320"/>
                <a:ext cx="6303600" cy="771480"/>
              </a:xfrm>
              <a:prstGeom prst="rect">
                <a:avLst/>
              </a:prstGeom>
              <a:solidFill>
                <a:schemeClr val="accent1"/>
              </a:solidFill>
              <a:ln>
                <a:noFill/>
              </a:ln>
            </p:spPr>
            <p:style>
              <a:lnRef idx="0"/>
              <a:fillRef idx="0"/>
              <a:effectRef idx="0"/>
              <a:fontRef idx="minor"/>
            </p:style>
          </p:sp>
          <p:sp>
            <p:nvSpPr>
              <p:cNvPr id="270" name="CustomShape 16"/>
              <p:cNvSpPr/>
              <p:nvPr/>
            </p:nvSpPr>
            <p:spPr>
              <a:xfrm flipV="1">
                <a:off x="6300720" y="-391320"/>
                <a:ext cx="771480" cy="771480"/>
              </a:xfrm>
              <a:prstGeom prst="rtTriangle">
                <a:avLst/>
              </a:prstGeom>
              <a:solidFill>
                <a:schemeClr val="accent1"/>
              </a:solidFill>
              <a:ln>
                <a:noFill/>
              </a:ln>
            </p:spPr>
            <p:style>
              <a:lnRef idx="0"/>
              <a:fillRef idx="0"/>
              <a:effectRef idx="0"/>
              <a:fontRef idx="minor"/>
            </p:style>
          </p:sp>
        </p:grpSp>
      </p:grpSp>
      <p:sp>
        <p:nvSpPr>
          <p:cNvPr id="271" name="PlaceHolder 17"/>
          <p:cNvSpPr>
            <a:spLocks noGrp="1"/>
          </p:cNvSpPr>
          <p:nvPr>
            <p:ph type="title"/>
          </p:nvPr>
        </p:nvSpPr>
        <p:spPr>
          <a:xfrm>
            <a:off x="814320" y="392400"/>
            <a:ext cx="5492160" cy="765720"/>
          </a:xfrm>
          <a:prstGeom prst="rect">
            <a:avLst/>
          </a:prstGeom>
        </p:spPr>
        <p:txBody>
          <a:bodyPr tIns="91440" bIns="91440" anchor="ctr"/>
          <a:p>
            <a:r>
              <a:rPr b="0" lang="en-US" sz="2000" spc="-1" strike="noStrike">
                <a:solidFill>
                  <a:srgbClr val="000000"/>
                </a:solidFill>
                <a:latin typeface="Arial"/>
              </a:rPr>
              <a:t>Click to edit the title text format</a:t>
            </a:r>
            <a:endParaRPr b="0" lang="en-US" sz="2000" spc="-1" strike="noStrike">
              <a:solidFill>
                <a:srgbClr val="000000"/>
              </a:solidFill>
              <a:latin typeface="Arial"/>
            </a:endParaRPr>
          </a:p>
        </p:txBody>
      </p:sp>
      <p:sp>
        <p:nvSpPr>
          <p:cNvPr id="272" name="PlaceHolder 18"/>
          <p:cNvSpPr>
            <a:spLocks noGrp="1"/>
          </p:cNvSpPr>
          <p:nvPr>
            <p:ph type="body"/>
          </p:nvPr>
        </p:nvSpPr>
        <p:spPr>
          <a:xfrm>
            <a:off x="814320" y="1327320"/>
            <a:ext cx="6132240" cy="3145320"/>
          </a:xfrm>
          <a:prstGeom prst="rect">
            <a:avLst/>
          </a:prstGeom>
        </p:spPr>
        <p:txBody>
          <a:bodyPr tIns="91440" bIns="91440" anchor="ct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
        <p:nvSpPr>
          <p:cNvPr id="273" name="PlaceHolder 19"/>
          <p:cNvSpPr>
            <a:spLocks noGrp="1"/>
          </p:cNvSpPr>
          <p:nvPr>
            <p:ph type="sldNum"/>
          </p:nvPr>
        </p:nvSpPr>
        <p:spPr>
          <a:xfrm>
            <a:off x="7617960" y="4636440"/>
            <a:ext cx="1487160" cy="315360"/>
          </a:xfrm>
          <a:prstGeom prst="rect">
            <a:avLst/>
          </a:prstGeom>
        </p:spPr>
        <p:txBody>
          <a:bodyPr tIns="91440" bIns="91440" anchor="ctr"/>
          <a:p>
            <a:pPr algn="r">
              <a:lnSpc>
                <a:spcPct val="100000"/>
              </a:lnSpc>
            </a:pPr>
            <a:fld id="{1517C73E-1370-493D-B482-B61D7713EF23}" type="slidenum">
              <a:rPr b="1" lang="en-US" sz="1200" spc="-1" strike="noStrike">
                <a:solidFill>
                  <a:srgbClr val="ffffff"/>
                </a:solidFill>
                <a:latin typeface="Roboto Condensed"/>
                <a:ea typeface="Roboto Condensed"/>
              </a:rPr>
              <a:t>&lt;number&gt;</a:t>
            </a:fld>
            <a:endParaRPr b="0" lang="en-US" sz="1200" spc="-1" strike="noStrike">
              <a:latin typeface="Times New Roman"/>
            </a:endParaRPr>
          </a:p>
        </p:txBody>
      </p:sp>
      <p:pic>
        <p:nvPicPr>
          <p:cNvPr id="274" name="Picture 21" descr=""/>
          <p:cNvPicPr/>
          <p:nvPr/>
        </p:nvPicPr>
        <p:blipFill>
          <a:blip r:embed="rId2"/>
          <a:stretch/>
        </p:blipFill>
        <p:spPr>
          <a:xfrm>
            <a:off x="8524080" y="193680"/>
            <a:ext cx="515520" cy="704520"/>
          </a:xfrm>
          <a:prstGeom prst="rect">
            <a:avLst/>
          </a:prstGeom>
          <a:ln>
            <a:noFill/>
          </a:ln>
        </p:spPr>
      </p:pic>
      <p:sp>
        <p:nvSpPr>
          <p:cNvPr id="275" name="CustomShape 20"/>
          <p:cNvSpPr/>
          <p:nvPr/>
        </p:nvSpPr>
        <p:spPr>
          <a:xfrm>
            <a:off x="150480" y="4948200"/>
            <a:ext cx="1024920" cy="24264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ffffff"/>
                </a:solidFill>
                <a:latin typeface="Arial"/>
                <a:ea typeface="Arial"/>
              </a:rPr>
              <a:t>www.sar.ac.id</a:t>
            </a:r>
            <a:endParaRPr b="0" lang="en-US" sz="1000" spc="-1" strike="noStrike">
              <a:latin typeface="Arial"/>
            </a:endParaRPr>
          </a:p>
        </p:txBody>
      </p:sp>
      <p:grpSp>
        <p:nvGrpSpPr>
          <p:cNvPr id="276" name="Group 21"/>
          <p:cNvGrpSpPr/>
          <p:nvPr/>
        </p:nvGrpSpPr>
        <p:grpSpPr>
          <a:xfrm>
            <a:off x="7231320" y="4632840"/>
            <a:ext cx="1526400" cy="303480"/>
            <a:chOff x="7231320" y="4632840"/>
            <a:chExt cx="1526400" cy="303480"/>
          </a:xfrm>
        </p:grpSpPr>
        <p:sp>
          <p:nvSpPr>
            <p:cNvPr id="277" name="CustomShape 22"/>
            <p:cNvSpPr/>
            <p:nvPr/>
          </p:nvSpPr>
          <p:spPr>
            <a:xfrm>
              <a:off x="7355880" y="4632840"/>
              <a:ext cx="1401840" cy="303480"/>
            </a:xfrm>
            <a:prstGeom prst="rect">
              <a:avLst/>
            </a:prstGeom>
            <a:noFill/>
            <a:ln>
              <a:noFill/>
            </a:ln>
          </p:spPr>
          <p:style>
            <a:lnRef idx="0"/>
            <a:fillRef idx="0"/>
            <a:effectRef idx="0"/>
            <a:fontRef idx="minor"/>
          </p:style>
          <p:txBody>
            <a:bodyPr lIns="90000" rIns="90000" tIns="45000" bIns="45000"/>
            <a:p>
              <a:pPr algn="r">
                <a:lnSpc>
                  <a:spcPct val="100000"/>
                </a:lnSpc>
              </a:pPr>
              <a:r>
                <a:rPr b="0" lang="en-US" sz="1400" spc="-1" strike="noStrike">
                  <a:solidFill>
                    <a:srgbClr val="3f5378"/>
                  </a:solidFill>
                  <a:latin typeface="Arial"/>
                  <a:ea typeface="Arial"/>
                </a:rPr>
                <a:t>www.sar.ac.id</a:t>
              </a:r>
              <a:endParaRPr b="0" lang="en-US" sz="1400" spc="-1" strike="noStrike">
                <a:latin typeface="Arial"/>
              </a:endParaRPr>
            </a:p>
          </p:txBody>
        </p:sp>
        <p:grpSp>
          <p:nvGrpSpPr>
            <p:cNvPr id="278" name="Group 23"/>
            <p:cNvGrpSpPr/>
            <p:nvPr/>
          </p:nvGrpSpPr>
          <p:grpSpPr>
            <a:xfrm>
              <a:off x="7231320" y="4641840"/>
              <a:ext cx="290520" cy="290520"/>
              <a:chOff x="7231320" y="4641840"/>
              <a:chExt cx="290520" cy="290520"/>
            </a:xfrm>
          </p:grpSpPr>
          <p:sp>
            <p:nvSpPr>
              <p:cNvPr id="279" name="CustomShape 24"/>
              <p:cNvSpPr/>
              <p:nvPr/>
            </p:nvSpPr>
            <p:spPr>
              <a:xfrm>
                <a:off x="7231320" y="4641840"/>
                <a:ext cx="290520" cy="290520"/>
              </a:xfrm>
              <a:custGeom>
                <a:avLst/>
                <a:gdLst/>
                <a:ahLst/>
                <a:rect l="l" t="t" r="r" b="b"/>
                <a:pathLst>
                  <a:path w="18706" h="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280" name="CustomShape 25"/>
              <p:cNvSpPr/>
              <p:nvPr/>
            </p:nvSpPr>
            <p:spPr>
              <a:xfrm>
                <a:off x="7399800" y="4715640"/>
                <a:ext cx="11880" cy="11520"/>
              </a:xfrm>
              <a:custGeom>
                <a:avLst/>
                <a:gdLst/>
                <a:ahLst/>
                <a:rect l="l" t="t" r="r" b="b"/>
                <a:pathLst>
                  <a:path w="781" h="756">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281" name="CustomShape 26"/>
              <p:cNvSpPr/>
              <p:nvPr/>
            </p:nvSpPr>
            <p:spPr>
              <a:xfrm>
                <a:off x="7232760" y="4680000"/>
                <a:ext cx="110160" cy="218160"/>
              </a:xfrm>
              <a:custGeom>
                <a:avLst/>
                <a:gdLst/>
                <a:ahLst/>
                <a:rect l="l" t="t" r="r" b="b"/>
                <a:pathLst>
                  <a:path w="7112" h="14054">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282" name="CustomShape 27"/>
              <p:cNvSpPr/>
              <p:nvPr/>
            </p:nvSpPr>
            <p:spPr>
              <a:xfrm>
                <a:off x="7347960" y="4680000"/>
                <a:ext cx="53280" cy="29160"/>
              </a:xfrm>
              <a:custGeom>
                <a:avLst/>
                <a:gdLst/>
                <a:ahLst/>
                <a:rect l="l" t="t" r="r" b="b"/>
                <a:pathLst>
                  <a:path w="3459" h="1901">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283" name="CustomShape 28"/>
              <p:cNvSpPr/>
              <p:nvPr/>
            </p:nvSpPr>
            <p:spPr>
              <a:xfrm>
                <a:off x="7490520" y="4831920"/>
                <a:ext cx="11520" cy="21240"/>
              </a:xfrm>
              <a:custGeom>
                <a:avLst/>
                <a:gdLst/>
                <a:ahLst/>
                <a:rect l="l" t="t" r="r" b="b"/>
                <a:pathLst>
                  <a:path w="756" h="1389">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284" name="CustomShape 29"/>
              <p:cNvSpPr/>
              <p:nvPr/>
            </p:nvSpPr>
            <p:spPr>
              <a:xfrm>
                <a:off x="7394040" y="4695480"/>
                <a:ext cx="126720" cy="173160"/>
              </a:xfrm>
              <a:custGeom>
                <a:avLst/>
                <a:gdLst/>
                <a:ahLst/>
                <a:rect l="l" t="t" r="r" b="b"/>
                <a:pathLst>
                  <a:path w="8160" h="11155">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a:solidFill>
                  <a:srgbClr val="243047"/>
                </a:solidFill>
                <a:round/>
              </a:ln>
            </p:spPr>
            <p:style>
              <a:lnRef idx="1">
                <a:schemeClr val="dk1"/>
              </a:lnRef>
              <a:fillRef idx="0">
                <a:schemeClr val="dk1"/>
              </a:fillRef>
              <a:effectRef idx="0">
                <a:schemeClr val="dk1"/>
              </a:effectRef>
              <a:fontRef idx="minor"/>
            </p:style>
          </p:sp>
        </p:grpSp>
      </p:grpSp>
      <p:grpSp>
        <p:nvGrpSpPr>
          <p:cNvPr id="285" name="Group 30"/>
          <p:cNvGrpSpPr/>
          <p:nvPr/>
        </p:nvGrpSpPr>
        <p:grpSpPr>
          <a:xfrm>
            <a:off x="1440" y="4903200"/>
            <a:ext cx="2034360" cy="240120"/>
            <a:chOff x="1440" y="4903200"/>
            <a:chExt cx="2034360" cy="240120"/>
          </a:xfrm>
        </p:grpSpPr>
        <p:sp>
          <p:nvSpPr>
            <p:cNvPr id="286" name="CustomShape 31"/>
            <p:cNvSpPr/>
            <p:nvPr/>
          </p:nvSpPr>
          <p:spPr>
            <a:xfrm>
              <a:off x="682920" y="4903200"/>
              <a:ext cx="1352880" cy="240120"/>
            </a:xfrm>
            <a:prstGeom prst="parallelogram">
              <a:avLst>
                <a:gd name="adj" fmla="val 106541"/>
              </a:avLst>
            </a:prstGeom>
            <a:solidFill>
              <a:srgbClr val="ff9800"/>
            </a:solidFill>
            <a:ln>
              <a:noFill/>
            </a:ln>
          </p:spPr>
          <p:style>
            <a:lnRef idx="2">
              <a:schemeClr val="accent1">
                <a:shade val="50000"/>
              </a:schemeClr>
            </a:lnRef>
            <a:fillRef idx="1">
              <a:schemeClr val="accent1"/>
            </a:fillRef>
            <a:effectRef idx="0">
              <a:schemeClr val="accent1"/>
            </a:effectRef>
            <a:fontRef idx="minor"/>
          </p:style>
        </p:sp>
        <p:sp>
          <p:nvSpPr>
            <p:cNvPr id="287" name="CustomShape 32"/>
            <p:cNvSpPr/>
            <p:nvPr/>
          </p:nvSpPr>
          <p:spPr>
            <a:xfrm>
              <a:off x="1440" y="4903200"/>
              <a:ext cx="1352880" cy="240120"/>
            </a:xfrm>
            <a:prstGeom prst="parallelogram">
              <a:avLst>
                <a:gd name="adj" fmla="val 106541"/>
              </a:avLst>
            </a:prstGeom>
            <a:ln>
              <a:noFill/>
            </a:ln>
          </p:spPr>
          <p:style>
            <a:lnRef idx="2">
              <a:schemeClr val="accent1">
                <a:shade val="50000"/>
              </a:schemeClr>
            </a:lnRef>
            <a:fillRef idx="1">
              <a:schemeClr val="accent1"/>
            </a:fillRef>
            <a:effectRef idx="0">
              <a:schemeClr val="accent1"/>
            </a:effectRef>
            <a:fontRef idx="minor"/>
          </p:style>
        </p:sp>
        <p:sp>
          <p:nvSpPr>
            <p:cNvPr id="288" name="CustomShape 33"/>
            <p:cNvSpPr/>
            <p:nvPr/>
          </p:nvSpPr>
          <p:spPr>
            <a:xfrm>
              <a:off x="90720" y="4903200"/>
              <a:ext cx="1901160" cy="240120"/>
            </a:xfrm>
            <a:prstGeom prst="parallelogram">
              <a:avLst>
                <a:gd name="adj" fmla="val 106541"/>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900" spc="-1" strike="noStrike">
                  <a:solidFill>
                    <a:srgbClr val="434343"/>
                  </a:solidFill>
                  <a:latin typeface="Arial"/>
                  <a:ea typeface="Arial"/>
                </a:rPr>
                <a:t>ONE STEP BEYOND</a:t>
              </a:r>
              <a:endParaRPr b="0" lang="en-US" sz="900" spc="-1" strike="noStrike">
                <a:latin typeface="Arial"/>
              </a:endParaRPr>
            </a:p>
          </p:txBody>
        </p:sp>
      </p:gr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25" name="Group 1"/>
          <p:cNvGrpSpPr/>
          <p:nvPr/>
        </p:nvGrpSpPr>
        <p:grpSpPr>
          <a:xfrm>
            <a:off x="6947280" y="4472640"/>
            <a:ext cx="2202120" cy="670320"/>
            <a:chOff x="6947280" y="4472640"/>
            <a:chExt cx="2202120" cy="670320"/>
          </a:xfrm>
        </p:grpSpPr>
        <p:sp>
          <p:nvSpPr>
            <p:cNvPr id="326" name="CustomShape 2"/>
            <p:cNvSpPr/>
            <p:nvPr/>
          </p:nvSpPr>
          <p:spPr>
            <a:xfrm rot="10800000">
              <a:off x="6947280" y="4948560"/>
              <a:ext cx="393840" cy="131040"/>
            </a:xfrm>
            <a:prstGeom prst="triangle">
              <a:avLst>
                <a:gd name="adj" fmla="val 32425"/>
              </a:avLst>
            </a:prstGeom>
            <a:solidFill>
              <a:schemeClr val="accent6"/>
            </a:solidFill>
            <a:ln>
              <a:noFill/>
            </a:ln>
          </p:spPr>
          <p:style>
            <a:lnRef idx="0"/>
            <a:fillRef idx="0"/>
            <a:effectRef idx="0"/>
            <a:fontRef idx="minor"/>
          </p:style>
        </p:sp>
        <p:grpSp>
          <p:nvGrpSpPr>
            <p:cNvPr id="327" name="Group 3"/>
            <p:cNvGrpSpPr/>
            <p:nvPr/>
          </p:nvGrpSpPr>
          <p:grpSpPr>
            <a:xfrm>
              <a:off x="7106040" y="4472640"/>
              <a:ext cx="2040840" cy="670320"/>
              <a:chOff x="7106040" y="4472640"/>
              <a:chExt cx="2040840" cy="670320"/>
            </a:xfrm>
          </p:grpSpPr>
          <p:sp>
            <p:nvSpPr>
              <p:cNvPr id="328" name="CustomShape 4"/>
              <p:cNvSpPr/>
              <p:nvPr/>
            </p:nvSpPr>
            <p:spPr>
              <a:xfrm flipH="1">
                <a:off x="7774560" y="4472640"/>
                <a:ext cx="1372320" cy="670320"/>
              </a:xfrm>
              <a:prstGeom prst="rect">
                <a:avLst/>
              </a:prstGeom>
              <a:solidFill>
                <a:schemeClr val="accent4"/>
              </a:solidFill>
              <a:ln>
                <a:noFill/>
              </a:ln>
            </p:spPr>
            <p:style>
              <a:lnRef idx="0"/>
              <a:fillRef idx="0"/>
              <a:effectRef idx="0"/>
              <a:fontRef idx="minor"/>
            </p:style>
          </p:sp>
          <p:sp>
            <p:nvSpPr>
              <p:cNvPr id="329" name="CustomShape 5"/>
              <p:cNvSpPr/>
              <p:nvPr/>
            </p:nvSpPr>
            <p:spPr>
              <a:xfrm flipH="1">
                <a:off x="7105680" y="4472640"/>
                <a:ext cx="670680" cy="670320"/>
              </a:xfrm>
              <a:prstGeom prst="rtTriangle">
                <a:avLst/>
              </a:prstGeom>
              <a:solidFill>
                <a:schemeClr val="accent4"/>
              </a:solidFill>
              <a:ln>
                <a:noFill/>
              </a:ln>
            </p:spPr>
            <p:style>
              <a:lnRef idx="0"/>
              <a:fillRef idx="0"/>
              <a:effectRef idx="0"/>
              <a:fontRef idx="minor"/>
            </p:style>
          </p:sp>
        </p:grpSp>
        <p:grpSp>
          <p:nvGrpSpPr>
            <p:cNvPr id="330" name="Group 6"/>
            <p:cNvGrpSpPr/>
            <p:nvPr/>
          </p:nvGrpSpPr>
          <p:grpSpPr>
            <a:xfrm>
              <a:off x="6949440" y="4646880"/>
              <a:ext cx="2199960" cy="304200"/>
              <a:chOff x="6949440" y="4646880"/>
              <a:chExt cx="2199960" cy="304200"/>
            </a:xfrm>
          </p:grpSpPr>
          <p:sp>
            <p:nvSpPr>
              <p:cNvPr id="331" name="CustomShape 7"/>
              <p:cNvSpPr/>
              <p:nvPr/>
            </p:nvSpPr>
            <p:spPr>
              <a:xfrm flipH="1">
                <a:off x="7247880" y="4646880"/>
                <a:ext cx="1901520" cy="304200"/>
              </a:xfrm>
              <a:prstGeom prst="rect">
                <a:avLst/>
              </a:prstGeom>
              <a:solidFill>
                <a:schemeClr val="accent5"/>
              </a:solidFill>
              <a:ln>
                <a:noFill/>
              </a:ln>
            </p:spPr>
            <p:style>
              <a:lnRef idx="0"/>
              <a:fillRef idx="0"/>
              <a:effectRef idx="0"/>
              <a:fontRef idx="minor"/>
            </p:style>
          </p:sp>
          <p:sp>
            <p:nvSpPr>
              <p:cNvPr id="332" name="CustomShape 8"/>
              <p:cNvSpPr/>
              <p:nvPr/>
            </p:nvSpPr>
            <p:spPr>
              <a:xfrm flipH="1">
                <a:off x="6949080" y="4646880"/>
                <a:ext cx="304200" cy="304200"/>
              </a:xfrm>
              <a:prstGeom prst="rtTriangle">
                <a:avLst/>
              </a:prstGeom>
              <a:solidFill>
                <a:schemeClr val="accent5"/>
              </a:solidFill>
              <a:ln>
                <a:noFill/>
              </a:ln>
            </p:spPr>
            <p:style>
              <a:lnRef idx="0"/>
              <a:fillRef idx="0"/>
              <a:effectRef idx="0"/>
              <a:fontRef idx="minor"/>
            </p:style>
          </p:sp>
        </p:grpSp>
      </p:grpSp>
      <p:sp>
        <p:nvSpPr>
          <p:cNvPr id="333" name="CustomShape 9"/>
          <p:cNvSpPr/>
          <p:nvPr/>
        </p:nvSpPr>
        <p:spPr>
          <a:xfrm>
            <a:off x="7544520" y="657720"/>
            <a:ext cx="1298880" cy="432720"/>
          </a:xfrm>
          <a:prstGeom prst="triangle">
            <a:avLst>
              <a:gd name="adj" fmla="val 32425"/>
            </a:avLst>
          </a:prstGeom>
          <a:solidFill>
            <a:schemeClr val="accent2"/>
          </a:solidFill>
          <a:ln>
            <a:noFill/>
          </a:ln>
        </p:spPr>
        <p:style>
          <a:lnRef idx="0"/>
          <a:fillRef idx="0"/>
          <a:effectRef idx="0"/>
          <a:fontRef idx="minor"/>
        </p:style>
      </p:sp>
      <p:grpSp>
        <p:nvGrpSpPr>
          <p:cNvPr id="334" name="Group 10"/>
          <p:cNvGrpSpPr/>
          <p:nvPr/>
        </p:nvGrpSpPr>
        <p:grpSpPr>
          <a:xfrm>
            <a:off x="0" y="-6840"/>
            <a:ext cx="8660880" cy="5150160"/>
            <a:chOff x="0" y="-6840"/>
            <a:chExt cx="8660880" cy="5150160"/>
          </a:xfrm>
        </p:grpSpPr>
        <p:sp>
          <p:nvSpPr>
            <p:cNvPr id="335" name="CustomShape 11"/>
            <p:cNvSpPr/>
            <p:nvPr/>
          </p:nvSpPr>
          <p:spPr>
            <a:xfrm>
              <a:off x="0" y="0"/>
              <a:ext cx="3524760" cy="5143320"/>
            </a:xfrm>
            <a:prstGeom prst="rect">
              <a:avLst/>
            </a:prstGeom>
            <a:solidFill>
              <a:schemeClr val="accent4"/>
            </a:solidFill>
            <a:ln>
              <a:noFill/>
            </a:ln>
          </p:spPr>
          <p:style>
            <a:lnRef idx="0"/>
            <a:fillRef idx="0"/>
            <a:effectRef idx="0"/>
            <a:fontRef idx="minor"/>
          </p:style>
        </p:sp>
        <p:sp>
          <p:nvSpPr>
            <p:cNvPr id="336" name="CustomShape 12"/>
            <p:cNvSpPr/>
            <p:nvPr/>
          </p:nvSpPr>
          <p:spPr>
            <a:xfrm flipH="1" rot="10800000">
              <a:off x="3517200" y="5136480"/>
              <a:ext cx="5143320" cy="5143320"/>
            </a:xfrm>
            <a:prstGeom prst="rtTriangle">
              <a:avLst/>
            </a:prstGeom>
            <a:solidFill>
              <a:schemeClr val="accent4"/>
            </a:solidFill>
            <a:ln>
              <a:noFill/>
            </a:ln>
          </p:spPr>
          <p:style>
            <a:lnRef idx="0"/>
            <a:fillRef idx="0"/>
            <a:effectRef idx="0"/>
            <a:fontRef idx="minor"/>
          </p:style>
        </p:sp>
      </p:grpSp>
      <p:grpSp>
        <p:nvGrpSpPr>
          <p:cNvPr id="337" name="Group 13"/>
          <p:cNvGrpSpPr/>
          <p:nvPr/>
        </p:nvGrpSpPr>
        <p:grpSpPr>
          <a:xfrm>
            <a:off x="0" y="1090440"/>
            <a:ext cx="8847360" cy="2961720"/>
            <a:chOff x="0" y="1090440"/>
            <a:chExt cx="8847360" cy="2961720"/>
          </a:xfrm>
        </p:grpSpPr>
        <p:sp>
          <p:nvSpPr>
            <p:cNvPr id="338" name="CustomShape 14"/>
            <p:cNvSpPr/>
            <p:nvPr/>
          </p:nvSpPr>
          <p:spPr>
            <a:xfrm flipV="1">
              <a:off x="0" y="-1871640"/>
              <a:ext cx="5888520" cy="2961720"/>
            </a:xfrm>
            <a:prstGeom prst="rect">
              <a:avLst/>
            </a:prstGeom>
            <a:solidFill>
              <a:schemeClr val="accent1"/>
            </a:solidFill>
            <a:ln>
              <a:noFill/>
            </a:ln>
          </p:spPr>
          <p:style>
            <a:lnRef idx="0"/>
            <a:fillRef idx="0"/>
            <a:effectRef idx="0"/>
            <a:fontRef idx="minor"/>
          </p:style>
        </p:sp>
        <p:sp>
          <p:nvSpPr>
            <p:cNvPr id="339" name="CustomShape 15"/>
            <p:cNvSpPr/>
            <p:nvPr/>
          </p:nvSpPr>
          <p:spPr>
            <a:xfrm flipV="1">
              <a:off x="5885640" y="-1871640"/>
              <a:ext cx="2961720" cy="2961720"/>
            </a:xfrm>
            <a:prstGeom prst="rtTriangle">
              <a:avLst/>
            </a:prstGeom>
            <a:solidFill>
              <a:schemeClr val="accent1"/>
            </a:solidFill>
            <a:ln>
              <a:noFill/>
            </a:ln>
          </p:spPr>
          <p:style>
            <a:lnRef idx="0"/>
            <a:fillRef idx="0"/>
            <a:effectRef idx="0"/>
            <a:fontRef idx="minor"/>
          </p:style>
        </p:sp>
      </p:grpSp>
      <p:sp>
        <p:nvSpPr>
          <p:cNvPr id="340" name="PlaceHolder 16"/>
          <p:cNvSpPr>
            <a:spLocks noGrp="1"/>
          </p:cNvSpPr>
          <p:nvPr>
            <p:ph type="body"/>
          </p:nvPr>
        </p:nvSpPr>
        <p:spPr>
          <a:xfrm>
            <a:off x="829800" y="1202040"/>
            <a:ext cx="5090400" cy="2744640"/>
          </a:xfrm>
          <a:prstGeom prst="rect">
            <a:avLst/>
          </a:prstGeom>
        </p:spPr>
        <p:txBody>
          <a:bodyPr tIns="91440" bIns="91440"/>
          <a:p>
            <a:pPr marL="432000" indent="-324000">
              <a:spcBef>
                <a:spcPts val="1417"/>
              </a:spcBef>
              <a:buClr>
                <a:srgbClr val="000000"/>
              </a:buClr>
              <a:buSzPct val="45000"/>
              <a:buFont typeface="Wingdings" charset="2"/>
              <a:buChar char=""/>
            </a:pPr>
            <a:r>
              <a:rPr b="0" lang="en-US" sz="3000" spc="-1" strike="noStrike">
                <a:solidFill>
                  <a:srgbClr val="000000"/>
                </a:solidFill>
                <a:latin typeface="Arial"/>
              </a:rPr>
              <a:t>Click to edit the outline text format</a:t>
            </a:r>
            <a:endParaRPr b="0" lang="en-US" sz="3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000" spc="-1" strike="noStrike">
                <a:solidFill>
                  <a:srgbClr val="000000"/>
                </a:solidFill>
                <a:latin typeface="Arial"/>
              </a:rPr>
              <a:t>Second Outline Level</a:t>
            </a:r>
            <a:endParaRPr b="0" lang="en-US" sz="3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3000" spc="-1" strike="noStrike">
                <a:solidFill>
                  <a:srgbClr val="000000"/>
                </a:solidFill>
                <a:latin typeface="Arial"/>
              </a:rPr>
              <a:t>Third Outline Level</a:t>
            </a:r>
            <a:endParaRPr b="0" lang="en-US" sz="3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3000" spc="-1" strike="noStrike">
                <a:solidFill>
                  <a:srgbClr val="000000"/>
                </a:solidFill>
                <a:latin typeface="Arial"/>
              </a:rPr>
              <a:t>Fourth Outline Level</a:t>
            </a:r>
            <a:endParaRPr b="0" lang="en-US" sz="3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3000" spc="-1" strike="noStrike">
                <a:solidFill>
                  <a:srgbClr val="000000"/>
                </a:solidFill>
                <a:latin typeface="Arial"/>
              </a:rPr>
              <a:t>Fifth Outline Level</a:t>
            </a:r>
            <a:endParaRPr b="0" lang="en-US" sz="3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3000" spc="-1" strike="noStrike">
                <a:solidFill>
                  <a:srgbClr val="000000"/>
                </a:solidFill>
                <a:latin typeface="Arial"/>
              </a:rPr>
              <a:t>Sixth Outline Level</a:t>
            </a:r>
            <a:endParaRPr b="0" lang="en-US" sz="3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3000" spc="-1" strike="noStrike">
                <a:solidFill>
                  <a:srgbClr val="000000"/>
                </a:solidFill>
                <a:latin typeface="Arial"/>
              </a:rPr>
              <a:t>Seventh Outline Level</a:t>
            </a:r>
            <a:endParaRPr b="0" lang="en-US" sz="3000" spc="-1" strike="noStrike">
              <a:solidFill>
                <a:srgbClr val="000000"/>
              </a:solidFill>
              <a:latin typeface="Arial"/>
            </a:endParaRPr>
          </a:p>
        </p:txBody>
      </p:sp>
      <p:sp>
        <p:nvSpPr>
          <p:cNvPr id="341" name="CustomShape 17"/>
          <p:cNvSpPr/>
          <p:nvPr/>
        </p:nvSpPr>
        <p:spPr>
          <a:xfrm>
            <a:off x="286560" y="1014480"/>
            <a:ext cx="676080" cy="653400"/>
          </a:xfrm>
          <a:prstGeom prst="rect">
            <a:avLst/>
          </a:prstGeom>
          <a:noFill/>
          <a:ln>
            <a:noFill/>
          </a:ln>
        </p:spPr>
        <p:style>
          <a:lnRef idx="0"/>
          <a:fillRef idx="0"/>
          <a:effectRef idx="0"/>
          <a:fontRef idx="minor"/>
        </p:style>
        <p:txBody>
          <a:bodyPr tIns="91440" bIns="91440"/>
          <a:p>
            <a:pPr algn="ctr">
              <a:lnSpc>
                <a:spcPct val="100000"/>
              </a:lnSpc>
            </a:pPr>
            <a:r>
              <a:rPr b="1" lang="en-US" sz="7200" spc="-1" strike="noStrike">
                <a:solidFill>
                  <a:srgbClr val="ff9800"/>
                </a:solidFill>
                <a:latin typeface="Arial"/>
                <a:ea typeface="Arial"/>
              </a:rPr>
              <a:t>“</a:t>
            </a:r>
            <a:endParaRPr b="0" lang="en-US" sz="7200" spc="-1" strike="noStrike">
              <a:latin typeface="Arial"/>
            </a:endParaRPr>
          </a:p>
        </p:txBody>
      </p:sp>
      <p:sp>
        <p:nvSpPr>
          <p:cNvPr id="342" name="PlaceHolder 18"/>
          <p:cNvSpPr>
            <a:spLocks noGrp="1"/>
          </p:cNvSpPr>
          <p:nvPr>
            <p:ph type="sldNum"/>
          </p:nvPr>
        </p:nvSpPr>
        <p:spPr>
          <a:xfrm>
            <a:off x="7617960" y="4636440"/>
            <a:ext cx="1487160" cy="315360"/>
          </a:xfrm>
          <a:prstGeom prst="rect">
            <a:avLst/>
          </a:prstGeom>
        </p:spPr>
        <p:txBody>
          <a:bodyPr tIns="91440" bIns="91440" anchor="ctr"/>
          <a:p>
            <a:pPr algn="r">
              <a:lnSpc>
                <a:spcPct val="100000"/>
              </a:lnSpc>
            </a:pPr>
            <a:fld id="{25EC260A-21C3-4AEC-820C-C7C2DDB4DE7D}" type="slidenum">
              <a:rPr b="1" lang="en-US" sz="1200" spc="-1" strike="noStrike">
                <a:solidFill>
                  <a:srgbClr val="ffffff"/>
                </a:solidFill>
                <a:latin typeface="Roboto Condensed"/>
                <a:ea typeface="Roboto Condensed"/>
              </a:rPr>
              <a:t>&lt;number&gt;</a:t>
            </a:fld>
            <a:endParaRPr b="0" lang="en-US" sz="1200" spc="-1" strike="noStrike">
              <a:latin typeface="Times New Roman"/>
            </a:endParaRPr>
          </a:p>
        </p:txBody>
      </p:sp>
      <p:pic>
        <p:nvPicPr>
          <p:cNvPr id="343" name="Picture 19" descr=""/>
          <p:cNvPicPr/>
          <p:nvPr/>
        </p:nvPicPr>
        <p:blipFill>
          <a:blip r:embed="rId2"/>
          <a:stretch/>
        </p:blipFill>
        <p:spPr>
          <a:xfrm>
            <a:off x="8524080" y="193680"/>
            <a:ext cx="515520" cy="704520"/>
          </a:xfrm>
          <a:prstGeom prst="rect">
            <a:avLst/>
          </a:prstGeom>
          <a:ln>
            <a:noFill/>
          </a:ln>
        </p:spPr>
      </p:pic>
      <p:grpSp>
        <p:nvGrpSpPr>
          <p:cNvPr id="344" name="Group 19"/>
          <p:cNvGrpSpPr/>
          <p:nvPr/>
        </p:nvGrpSpPr>
        <p:grpSpPr>
          <a:xfrm>
            <a:off x="7231320" y="4632840"/>
            <a:ext cx="1526400" cy="303480"/>
            <a:chOff x="7231320" y="4632840"/>
            <a:chExt cx="1526400" cy="303480"/>
          </a:xfrm>
        </p:grpSpPr>
        <p:sp>
          <p:nvSpPr>
            <p:cNvPr id="345" name="CustomShape 20"/>
            <p:cNvSpPr/>
            <p:nvPr/>
          </p:nvSpPr>
          <p:spPr>
            <a:xfrm>
              <a:off x="7355880" y="4632840"/>
              <a:ext cx="1401840" cy="303480"/>
            </a:xfrm>
            <a:prstGeom prst="rect">
              <a:avLst/>
            </a:prstGeom>
            <a:noFill/>
            <a:ln>
              <a:noFill/>
            </a:ln>
          </p:spPr>
          <p:style>
            <a:lnRef idx="0"/>
            <a:fillRef idx="0"/>
            <a:effectRef idx="0"/>
            <a:fontRef idx="minor"/>
          </p:style>
          <p:txBody>
            <a:bodyPr lIns="90000" rIns="90000" tIns="45000" bIns="45000"/>
            <a:p>
              <a:pPr algn="r">
                <a:lnSpc>
                  <a:spcPct val="100000"/>
                </a:lnSpc>
              </a:pPr>
              <a:r>
                <a:rPr b="0" lang="en-US" sz="1400" spc="-1" strike="noStrike">
                  <a:solidFill>
                    <a:srgbClr val="3f5378"/>
                  </a:solidFill>
                  <a:latin typeface="Arial"/>
                  <a:ea typeface="Arial"/>
                </a:rPr>
                <a:t>www.sar.ac.id</a:t>
              </a:r>
              <a:endParaRPr b="0" lang="en-US" sz="1400" spc="-1" strike="noStrike">
                <a:latin typeface="Arial"/>
              </a:endParaRPr>
            </a:p>
          </p:txBody>
        </p:sp>
        <p:grpSp>
          <p:nvGrpSpPr>
            <p:cNvPr id="346" name="Group 21"/>
            <p:cNvGrpSpPr/>
            <p:nvPr/>
          </p:nvGrpSpPr>
          <p:grpSpPr>
            <a:xfrm>
              <a:off x="7231320" y="4641840"/>
              <a:ext cx="290520" cy="290520"/>
              <a:chOff x="7231320" y="4641840"/>
              <a:chExt cx="290520" cy="290520"/>
            </a:xfrm>
          </p:grpSpPr>
          <p:sp>
            <p:nvSpPr>
              <p:cNvPr id="347" name="CustomShape 22"/>
              <p:cNvSpPr/>
              <p:nvPr/>
            </p:nvSpPr>
            <p:spPr>
              <a:xfrm>
                <a:off x="7231320" y="4641840"/>
                <a:ext cx="290520" cy="290520"/>
              </a:xfrm>
              <a:custGeom>
                <a:avLst/>
                <a:gdLst/>
                <a:ahLst/>
                <a:rect l="l" t="t" r="r" b="b"/>
                <a:pathLst>
                  <a:path w="18706" h="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348" name="CustomShape 23"/>
              <p:cNvSpPr/>
              <p:nvPr/>
            </p:nvSpPr>
            <p:spPr>
              <a:xfrm>
                <a:off x="7399800" y="4715640"/>
                <a:ext cx="11880" cy="11520"/>
              </a:xfrm>
              <a:custGeom>
                <a:avLst/>
                <a:gdLst/>
                <a:ahLst/>
                <a:rect l="l" t="t" r="r" b="b"/>
                <a:pathLst>
                  <a:path w="781" h="756">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349" name="CustomShape 24"/>
              <p:cNvSpPr/>
              <p:nvPr/>
            </p:nvSpPr>
            <p:spPr>
              <a:xfrm>
                <a:off x="7232760" y="4680000"/>
                <a:ext cx="110160" cy="218160"/>
              </a:xfrm>
              <a:custGeom>
                <a:avLst/>
                <a:gdLst/>
                <a:ahLst/>
                <a:rect l="l" t="t" r="r" b="b"/>
                <a:pathLst>
                  <a:path w="7112" h="14054">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350" name="CustomShape 25"/>
              <p:cNvSpPr/>
              <p:nvPr/>
            </p:nvSpPr>
            <p:spPr>
              <a:xfrm>
                <a:off x="7347960" y="4680000"/>
                <a:ext cx="53280" cy="29160"/>
              </a:xfrm>
              <a:custGeom>
                <a:avLst/>
                <a:gdLst/>
                <a:ahLst/>
                <a:rect l="l" t="t" r="r" b="b"/>
                <a:pathLst>
                  <a:path w="3459" h="1901">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351" name="CustomShape 26"/>
              <p:cNvSpPr/>
              <p:nvPr/>
            </p:nvSpPr>
            <p:spPr>
              <a:xfrm>
                <a:off x="7490520" y="4831920"/>
                <a:ext cx="11520" cy="21240"/>
              </a:xfrm>
              <a:custGeom>
                <a:avLst/>
                <a:gdLst/>
                <a:ahLst/>
                <a:rect l="l" t="t" r="r" b="b"/>
                <a:pathLst>
                  <a:path w="756" h="1389">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a:solidFill>
                  <a:srgbClr val="243047"/>
                </a:solidFill>
                <a:round/>
              </a:ln>
            </p:spPr>
            <p:style>
              <a:lnRef idx="1">
                <a:schemeClr val="dk1"/>
              </a:lnRef>
              <a:fillRef idx="0">
                <a:schemeClr val="dk1"/>
              </a:fillRef>
              <a:effectRef idx="0">
                <a:schemeClr val="dk1"/>
              </a:effectRef>
              <a:fontRef idx="minor"/>
            </p:style>
          </p:sp>
          <p:sp>
            <p:nvSpPr>
              <p:cNvPr id="352" name="CustomShape 27"/>
              <p:cNvSpPr/>
              <p:nvPr/>
            </p:nvSpPr>
            <p:spPr>
              <a:xfrm>
                <a:off x="7394040" y="4695480"/>
                <a:ext cx="126720" cy="173160"/>
              </a:xfrm>
              <a:custGeom>
                <a:avLst/>
                <a:gdLst/>
                <a:ahLst/>
                <a:rect l="l" t="t" r="r" b="b"/>
                <a:pathLst>
                  <a:path w="8160" h="11155">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a:solidFill>
                  <a:srgbClr val="243047"/>
                </a:solidFill>
                <a:round/>
              </a:ln>
            </p:spPr>
            <p:style>
              <a:lnRef idx="1">
                <a:schemeClr val="dk1"/>
              </a:lnRef>
              <a:fillRef idx="0">
                <a:schemeClr val="dk1"/>
              </a:fillRef>
              <a:effectRef idx="0">
                <a:schemeClr val="dk1"/>
              </a:effectRef>
              <a:fontRef idx="minor"/>
            </p:style>
          </p:sp>
        </p:grpSp>
      </p:grpSp>
      <p:grpSp>
        <p:nvGrpSpPr>
          <p:cNvPr id="353" name="Group 28"/>
          <p:cNvGrpSpPr/>
          <p:nvPr/>
        </p:nvGrpSpPr>
        <p:grpSpPr>
          <a:xfrm>
            <a:off x="1440" y="4903200"/>
            <a:ext cx="2034360" cy="240120"/>
            <a:chOff x="1440" y="4903200"/>
            <a:chExt cx="2034360" cy="240120"/>
          </a:xfrm>
        </p:grpSpPr>
        <p:sp>
          <p:nvSpPr>
            <p:cNvPr id="354" name="CustomShape 29"/>
            <p:cNvSpPr/>
            <p:nvPr/>
          </p:nvSpPr>
          <p:spPr>
            <a:xfrm>
              <a:off x="682920" y="4903200"/>
              <a:ext cx="1352880" cy="240120"/>
            </a:xfrm>
            <a:prstGeom prst="parallelogram">
              <a:avLst>
                <a:gd name="adj" fmla="val 106541"/>
              </a:avLst>
            </a:prstGeom>
            <a:solidFill>
              <a:srgbClr val="ff9800"/>
            </a:solidFill>
            <a:ln>
              <a:noFill/>
            </a:ln>
          </p:spPr>
          <p:style>
            <a:lnRef idx="2">
              <a:schemeClr val="accent1">
                <a:shade val="50000"/>
              </a:schemeClr>
            </a:lnRef>
            <a:fillRef idx="1">
              <a:schemeClr val="accent1"/>
            </a:fillRef>
            <a:effectRef idx="0">
              <a:schemeClr val="accent1"/>
            </a:effectRef>
            <a:fontRef idx="minor"/>
          </p:style>
        </p:sp>
        <p:sp>
          <p:nvSpPr>
            <p:cNvPr id="355" name="CustomShape 30"/>
            <p:cNvSpPr/>
            <p:nvPr/>
          </p:nvSpPr>
          <p:spPr>
            <a:xfrm>
              <a:off x="1440" y="4903200"/>
              <a:ext cx="1352880" cy="240120"/>
            </a:xfrm>
            <a:prstGeom prst="parallelogram">
              <a:avLst>
                <a:gd name="adj" fmla="val 106541"/>
              </a:avLst>
            </a:prstGeom>
            <a:ln>
              <a:noFill/>
            </a:ln>
          </p:spPr>
          <p:style>
            <a:lnRef idx="2">
              <a:schemeClr val="accent1">
                <a:shade val="50000"/>
              </a:schemeClr>
            </a:lnRef>
            <a:fillRef idx="1">
              <a:schemeClr val="accent1"/>
            </a:fillRef>
            <a:effectRef idx="0">
              <a:schemeClr val="accent1"/>
            </a:effectRef>
            <a:fontRef idx="minor"/>
          </p:style>
        </p:sp>
        <p:sp>
          <p:nvSpPr>
            <p:cNvPr id="356" name="CustomShape 31"/>
            <p:cNvSpPr/>
            <p:nvPr/>
          </p:nvSpPr>
          <p:spPr>
            <a:xfrm>
              <a:off x="90720" y="4903200"/>
              <a:ext cx="1901160" cy="240120"/>
            </a:xfrm>
            <a:prstGeom prst="parallelogram">
              <a:avLst>
                <a:gd name="adj" fmla="val 106541"/>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900" spc="-1" strike="noStrike">
                  <a:solidFill>
                    <a:srgbClr val="434343"/>
                  </a:solidFill>
                  <a:latin typeface="Arial"/>
                  <a:ea typeface="Arial"/>
                </a:rPr>
                <a:t>ONE STEP BEYOND</a:t>
              </a:r>
              <a:endParaRPr b="0" lang="en-US" sz="900" spc="-1" strike="noStrike">
                <a:latin typeface="Arial"/>
              </a:endParaRPr>
            </a:p>
          </p:txBody>
        </p:sp>
      </p:grpSp>
      <p:sp>
        <p:nvSpPr>
          <p:cNvPr id="357" name="PlaceHolder 32"/>
          <p:cNvSpPr>
            <a:spLocks noGrp="1"/>
          </p:cNvSpPr>
          <p:nvPr>
            <p:ph type="title"/>
          </p:nvPr>
        </p:nvSpPr>
        <p:spPr>
          <a:xfrm>
            <a:off x="457200" y="205200"/>
            <a:ext cx="8229240" cy="85860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TextShape 1"/>
          <p:cNvSpPr txBox="1"/>
          <p:nvPr/>
        </p:nvSpPr>
        <p:spPr>
          <a:xfrm>
            <a:off x="194040" y="1418760"/>
            <a:ext cx="7336800" cy="1151640"/>
          </a:xfrm>
          <a:prstGeom prst="rect">
            <a:avLst/>
          </a:prstGeom>
          <a:noFill/>
          <a:ln>
            <a:noFill/>
          </a:ln>
        </p:spPr>
        <p:txBody>
          <a:bodyPr tIns="91440" bIns="91440" anchor="ctr"/>
          <a:p>
            <a:pPr>
              <a:lnSpc>
                <a:spcPct val="100000"/>
              </a:lnSpc>
            </a:pPr>
            <a:r>
              <a:rPr b="1" lang="en-US" sz="3600" spc="-1" strike="noStrike">
                <a:solidFill>
                  <a:srgbClr val="ffffff"/>
                </a:solidFill>
                <a:latin typeface="Roboto Condensed"/>
                <a:ea typeface="Roboto Condensed"/>
              </a:rPr>
              <a:t>Kenapa Belajar PHP ?</a:t>
            </a:r>
            <a:endParaRPr b="0" lang="en-US" sz="3600" spc="-1" strike="noStrike">
              <a:solidFill>
                <a:srgbClr val="000000"/>
              </a:solidFill>
              <a:latin typeface="Arial"/>
            </a:endParaRPr>
          </a:p>
        </p:txBody>
      </p:sp>
      <p:sp>
        <p:nvSpPr>
          <p:cNvPr id="395" name="CustomShape 2"/>
          <p:cNvSpPr/>
          <p:nvPr/>
        </p:nvSpPr>
        <p:spPr>
          <a:xfrm>
            <a:off x="4030920" y="4241520"/>
            <a:ext cx="5064120" cy="357840"/>
          </a:xfrm>
          <a:prstGeom prst="rect">
            <a:avLst/>
          </a:prstGeom>
          <a:noFill/>
          <a:ln>
            <a:noFill/>
          </a:ln>
        </p:spPr>
        <p:style>
          <a:lnRef idx="0"/>
          <a:fillRef idx="0"/>
          <a:effectRef idx="0"/>
          <a:fontRef idx="minor"/>
        </p:style>
        <p:txBody>
          <a:bodyPr tIns="91440" bIns="91440" anchor="ctr"/>
          <a:p>
            <a:pPr algn="ctr">
              <a:lnSpc>
                <a:spcPct val="100000"/>
              </a:lnSpc>
            </a:pPr>
            <a:r>
              <a:rPr b="1" lang="en-US" sz="1400" spc="-1" strike="noStrike">
                <a:solidFill>
                  <a:srgbClr val="ffffff"/>
                </a:solidFill>
                <a:latin typeface="Arial"/>
                <a:ea typeface="Verdana"/>
              </a:rPr>
              <a:t>Pertemuan 1 – Pendahuluan</a:t>
            </a:r>
            <a:endParaRPr b="0" lang="en-US" sz="1400" spc="-1" strike="noStrike">
              <a:latin typeface="Arial"/>
            </a:endParaRPr>
          </a:p>
        </p:txBody>
      </p:sp>
      <p:grpSp>
        <p:nvGrpSpPr>
          <p:cNvPr id="396" name="Group 3"/>
          <p:cNvGrpSpPr/>
          <p:nvPr/>
        </p:nvGrpSpPr>
        <p:grpSpPr>
          <a:xfrm>
            <a:off x="-7560" y="2927880"/>
            <a:ext cx="2378520" cy="768960"/>
            <a:chOff x="-7560" y="2927880"/>
            <a:chExt cx="2378520" cy="768960"/>
          </a:xfrm>
        </p:grpSpPr>
        <p:grpSp>
          <p:nvGrpSpPr>
            <p:cNvPr id="397" name="Group 4"/>
            <p:cNvGrpSpPr/>
            <p:nvPr/>
          </p:nvGrpSpPr>
          <p:grpSpPr>
            <a:xfrm>
              <a:off x="-360" y="2927880"/>
              <a:ext cx="2265120" cy="768960"/>
              <a:chOff x="-360" y="2927880"/>
              <a:chExt cx="2265120" cy="768960"/>
            </a:xfrm>
          </p:grpSpPr>
          <p:sp>
            <p:nvSpPr>
              <p:cNvPr id="398" name="CustomShape 5"/>
              <p:cNvSpPr/>
              <p:nvPr/>
            </p:nvSpPr>
            <p:spPr>
              <a:xfrm flipV="1">
                <a:off x="-360" y="2158920"/>
                <a:ext cx="1523160" cy="768960"/>
              </a:xfrm>
              <a:prstGeom prst="rect">
                <a:avLst/>
              </a:prstGeom>
              <a:solidFill>
                <a:schemeClr val="accent4"/>
              </a:solidFill>
              <a:ln>
                <a:noFill/>
              </a:ln>
            </p:spPr>
            <p:style>
              <a:lnRef idx="0"/>
              <a:fillRef idx="0"/>
              <a:effectRef idx="0"/>
              <a:fontRef idx="minor"/>
            </p:style>
          </p:sp>
          <p:sp>
            <p:nvSpPr>
              <p:cNvPr id="399" name="CustomShape 6"/>
              <p:cNvSpPr/>
              <p:nvPr/>
            </p:nvSpPr>
            <p:spPr>
              <a:xfrm flipV="1">
                <a:off x="1520280" y="2158920"/>
                <a:ext cx="744480" cy="768960"/>
              </a:xfrm>
              <a:prstGeom prst="rtTriangle">
                <a:avLst/>
              </a:prstGeom>
              <a:solidFill>
                <a:schemeClr val="accent4"/>
              </a:solidFill>
              <a:ln>
                <a:noFill/>
              </a:ln>
            </p:spPr>
            <p:style>
              <a:lnRef idx="0"/>
              <a:fillRef idx="0"/>
              <a:effectRef idx="0"/>
              <a:fontRef idx="minor"/>
            </p:style>
          </p:sp>
        </p:grpSp>
        <p:sp>
          <p:nvSpPr>
            <p:cNvPr id="400" name="CustomShape 7"/>
            <p:cNvSpPr/>
            <p:nvPr/>
          </p:nvSpPr>
          <p:spPr>
            <a:xfrm>
              <a:off x="1998000" y="3049200"/>
              <a:ext cx="372600" cy="155160"/>
            </a:xfrm>
            <a:prstGeom prst="triangle">
              <a:avLst>
                <a:gd name="adj" fmla="val 39913"/>
              </a:avLst>
            </a:prstGeom>
            <a:solidFill>
              <a:schemeClr val="accent6"/>
            </a:solidFill>
            <a:ln>
              <a:noFill/>
            </a:ln>
          </p:spPr>
          <p:style>
            <a:lnRef idx="0"/>
            <a:fillRef idx="0"/>
            <a:effectRef idx="0"/>
            <a:fontRef idx="minor"/>
          </p:style>
        </p:sp>
        <p:sp>
          <p:nvSpPr>
            <p:cNvPr id="401" name="CustomShape 8"/>
            <p:cNvSpPr/>
            <p:nvPr/>
          </p:nvSpPr>
          <p:spPr>
            <a:xfrm flipH="1" rot="10800000">
              <a:off x="-7560" y="3561840"/>
              <a:ext cx="1950480" cy="360360"/>
            </a:xfrm>
            <a:prstGeom prst="rect">
              <a:avLst/>
            </a:prstGeom>
            <a:solidFill>
              <a:schemeClr val="accent5"/>
            </a:solidFill>
            <a:ln>
              <a:noFill/>
            </a:ln>
          </p:spPr>
          <p:style>
            <a:lnRef idx="0"/>
            <a:fillRef idx="0"/>
            <a:effectRef idx="0"/>
            <a:fontRef idx="minor"/>
          </p:style>
        </p:sp>
        <p:sp>
          <p:nvSpPr>
            <p:cNvPr id="402" name="CustomShape 9"/>
            <p:cNvSpPr/>
            <p:nvPr/>
          </p:nvSpPr>
          <p:spPr>
            <a:xfrm flipH="1" rot="10800000">
              <a:off x="1943280" y="3561840"/>
              <a:ext cx="427680" cy="360000"/>
            </a:xfrm>
            <a:prstGeom prst="rtTriangle">
              <a:avLst/>
            </a:prstGeom>
            <a:solidFill>
              <a:schemeClr val="accent5"/>
            </a:solidFill>
            <a:ln>
              <a:noFill/>
            </a:ln>
          </p:spPr>
          <p:style>
            <a:lnRef idx="0"/>
            <a:fillRef idx="0"/>
            <a:effectRef idx="0"/>
            <a:fontRef idx="minor"/>
          </p:style>
        </p:sp>
      </p:grpSp>
      <p:sp>
        <p:nvSpPr>
          <p:cNvPr id="403" name="CustomShape 10"/>
          <p:cNvSpPr/>
          <p:nvPr/>
        </p:nvSpPr>
        <p:spPr>
          <a:xfrm>
            <a:off x="43200" y="3199320"/>
            <a:ext cx="2327400" cy="357840"/>
          </a:xfrm>
          <a:prstGeom prst="rect">
            <a:avLst/>
          </a:prstGeom>
          <a:noFill/>
          <a:ln>
            <a:noFill/>
          </a:ln>
        </p:spPr>
        <p:style>
          <a:lnRef idx="0"/>
          <a:fillRef idx="0"/>
          <a:effectRef idx="0"/>
          <a:fontRef idx="minor"/>
        </p:style>
        <p:txBody>
          <a:bodyPr tIns="91440" bIns="91440" anchor="ctr"/>
          <a:p>
            <a:pPr>
              <a:lnSpc>
                <a:spcPct val="100000"/>
              </a:lnSpc>
            </a:pPr>
            <a:r>
              <a:rPr b="0" lang="en-US" sz="1200" spc="-1" strike="noStrike">
                <a:solidFill>
                  <a:srgbClr val="ffffff"/>
                </a:solidFill>
                <a:latin typeface="Verdana"/>
                <a:ea typeface="Verdana"/>
              </a:rPr>
              <a:t>RAHMIATI, M.Kom</a:t>
            </a:r>
            <a:endParaRPr b="0" lang="en-US" sz="1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TextShape 1"/>
          <p:cNvSpPr txBox="1"/>
          <p:nvPr/>
        </p:nvSpPr>
        <p:spPr>
          <a:xfrm>
            <a:off x="829800" y="1202040"/>
            <a:ext cx="5090400" cy="2744640"/>
          </a:xfrm>
          <a:prstGeom prst="rect">
            <a:avLst/>
          </a:prstGeom>
          <a:noFill/>
          <a:ln>
            <a:noFill/>
          </a:ln>
        </p:spPr>
        <p:txBody>
          <a:bodyPr tIns="91440" bIns="91440"/>
          <a:p>
            <a:pPr>
              <a:lnSpc>
                <a:spcPct val="100000"/>
              </a:lnSpc>
              <a:spcBef>
                <a:spcPts val="601"/>
              </a:spcBef>
            </a:pPr>
            <a:r>
              <a:rPr b="1" i="1" lang="en-US" sz="1600" spc="-1" strike="noStrike">
                <a:solidFill>
                  <a:srgbClr val="ffffff"/>
                </a:solidFill>
                <a:latin typeface="Roboto Condensed Light"/>
                <a:ea typeface="Roboto Condensed Light"/>
              </a:rPr>
              <a:t>Pokok Bahasan</a:t>
            </a:r>
            <a:endParaRPr b="0" lang="en-US" sz="1600" spc="-1" strike="noStrike">
              <a:solidFill>
                <a:srgbClr val="000000"/>
              </a:solidFill>
              <a:latin typeface="Arial"/>
            </a:endParaRPr>
          </a:p>
          <a:p>
            <a:pPr marL="457200" indent="-418680">
              <a:lnSpc>
                <a:spcPct val="100000"/>
              </a:lnSpc>
              <a:spcBef>
                <a:spcPts val="601"/>
              </a:spcBef>
              <a:buClr>
                <a:srgbClr val="ffffff"/>
              </a:buClr>
              <a:buFont typeface="Wingdings" charset="2"/>
              <a:buChar char=""/>
            </a:pPr>
            <a:r>
              <a:rPr b="1" lang="en-US" sz="1200" spc="-1" strike="noStrike">
                <a:solidFill>
                  <a:srgbClr val="ffffff"/>
                </a:solidFill>
                <a:latin typeface="Roboto Condensed Light"/>
                <a:ea typeface="Roboto Condensed Light"/>
              </a:rPr>
              <a:t>Teori Dasar Bahasa Dan Automata</a:t>
            </a:r>
            <a:endParaRPr b="0" lang="en-US" sz="1200" spc="-1" strike="noStrike">
              <a:solidFill>
                <a:srgbClr val="000000"/>
              </a:solidFill>
              <a:latin typeface="Arial"/>
            </a:endParaRPr>
          </a:p>
          <a:p>
            <a:pPr marL="457200" indent="-418680">
              <a:lnSpc>
                <a:spcPct val="100000"/>
              </a:lnSpc>
              <a:spcBef>
                <a:spcPts val="601"/>
              </a:spcBef>
              <a:buClr>
                <a:srgbClr val="ffffff"/>
              </a:buClr>
              <a:buFont typeface="Wingdings" charset="2"/>
              <a:buChar char=""/>
            </a:pPr>
            <a:r>
              <a:rPr b="1" lang="en-US" sz="1200" spc="-1" strike="noStrike">
                <a:solidFill>
                  <a:srgbClr val="ffffff"/>
                </a:solidFill>
                <a:latin typeface="Roboto Condensed Light"/>
                <a:ea typeface="Roboto Condensed Light"/>
              </a:rPr>
              <a:t>FSA, DFA, NFA</a:t>
            </a:r>
            <a:endParaRPr b="0" lang="en-US" sz="1200" spc="-1" strike="noStrike">
              <a:solidFill>
                <a:srgbClr val="000000"/>
              </a:solidFill>
              <a:latin typeface="Arial"/>
            </a:endParaRPr>
          </a:p>
          <a:p>
            <a:pPr marL="457200" indent="-418680">
              <a:lnSpc>
                <a:spcPct val="100000"/>
              </a:lnSpc>
              <a:spcBef>
                <a:spcPts val="601"/>
              </a:spcBef>
              <a:buClr>
                <a:srgbClr val="ffffff"/>
              </a:buClr>
              <a:buFont typeface="Wingdings" charset="2"/>
              <a:buChar char=""/>
            </a:pPr>
            <a:r>
              <a:rPr b="1" lang="en-US" sz="1200" spc="-1" strike="noStrike">
                <a:solidFill>
                  <a:srgbClr val="ffffff"/>
                </a:solidFill>
                <a:latin typeface="Roboto Condensed Light"/>
                <a:ea typeface="Roboto Condensed Light"/>
              </a:rPr>
              <a:t>Ekuivalensi NFA DFA</a:t>
            </a:r>
            <a:endParaRPr b="0" lang="en-US" sz="1200" spc="-1" strike="noStrike">
              <a:solidFill>
                <a:srgbClr val="000000"/>
              </a:solidFill>
              <a:latin typeface="Arial"/>
            </a:endParaRPr>
          </a:p>
          <a:p>
            <a:pPr marL="457200" indent="-418680">
              <a:lnSpc>
                <a:spcPct val="100000"/>
              </a:lnSpc>
              <a:spcBef>
                <a:spcPts val="601"/>
              </a:spcBef>
              <a:buClr>
                <a:srgbClr val="ffffff"/>
              </a:buClr>
              <a:buFont typeface="Wingdings" charset="2"/>
              <a:buChar char=""/>
            </a:pPr>
            <a:r>
              <a:rPr b="1" lang="en-US" sz="1200" spc="-1" strike="noStrike">
                <a:solidFill>
                  <a:srgbClr val="ffffff"/>
                </a:solidFill>
                <a:latin typeface="Roboto Condensed Light"/>
                <a:ea typeface="Roboto Condensed Light"/>
              </a:rPr>
              <a:t>Ekrepsi Reguler; Sifat Bahasa Regular; Context Free Grammar (CFG); Pase Tree</a:t>
            </a:r>
            <a:endParaRPr b="0" lang="en-US" sz="1200" spc="-1" strike="noStrike">
              <a:solidFill>
                <a:srgbClr val="000000"/>
              </a:solidFill>
              <a:latin typeface="Arial"/>
            </a:endParaRPr>
          </a:p>
          <a:p>
            <a:pPr marL="457200" indent="-418680">
              <a:lnSpc>
                <a:spcPct val="100000"/>
              </a:lnSpc>
              <a:spcBef>
                <a:spcPts val="601"/>
              </a:spcBef>
              <a:buClr>
                <a:srgbClr val="ffffff"/>
              </a:buClr>
              <a:buFont typeface="Wingdings" charset="2"/>
              <a:buChar char=""/>
            </a:pPr>
            <a:r>
              <a:rPr b="1" lang="en-US" sz="1200" spc="-1" strike="noStrike">
                <a:solidFill>
                  <a:srgbClr val="ffffff"/>
                </a:solidFill>
                <a:latin typeface="Roboto Condensed Light"/>
                <a:ea typeface="Roboto Condensed Light"/>
              </a:rPr>
              <a:t>Aplikasi CFG</a:t>
            </a:r>
            <a:endParaRPr b="0" lang="en-US" sz="1200" spc="-1" strike="noStrike">
              <a:solidFill>
                <a:srgbClr val="000000"/>
              </a:solidFill>
              <a:latin typeface="Arial"/>
            </a:endParaRPr>
          </a:p>
          <a:p>
            <a:pPr marL="457200" indent="-418680">
              <a:lnSpc>
                <a:spcPct val="100000"/>
              </a:lnSpc>
              <a:spcBef>
                <a:spcPts val="601"/>
              </a:spcBef>
              <a:buClr>
                <a:srgbClr val="ffffff"/>
              </a:buClr>
              <a:buFont typeface="Wingdings" charset="2"/>
              <a:buChar char=""/>
            </a:pPr>
            <a:r>
              <a:rPr b="1" lang="en-US" sz="1200" spc="-1" strike="noStrike">
                <a:solidFill>
                  <a:srgbClr val="ffffff"/>
                </a:solidFill>
                <a:latin typeface="Roboto Condensed Light"/>
                <a:ea typeface="Roboto Condensed Light"/>
              </a:rPr>
              <a:t>Pushdown Automata (PDA); Ekuivalensi PDA Dan CFG</a:t>
            </a:r>
            <a:endParaRPr b="0" lang="en-US" sz="1200" spc="-1" strike="noStrike">
              <a:solidFill>
                <a:srgbClr val="000000"/>
              </a:solidFill>
              <a:latin typeface="Arial"/>
            </a:endParaRPr>
          </a:p>
          <a:p>
            <a:pPr marL="457200" indent="-418680">
              <a:lnSpc>
                <a:spcPct val="100000"/>
              </a:lnSpc>
              <a:spcBef>
                <a:spcPts val="601"/>
              </a:spcBef>
              <a:buClr>
                <a:srgbClr val="ffffff"/>
              </a:buClr>
              <a:buFont typeface="Wingdings" charset="2"/>
              <a:buChar char=""/>
            </a:pPr>
            <a:r>
              <a:rPr b="1" lang="en-US" sz="1200" spc="-1" strike="noStrike">
                <a:solidFill>
                  <a:srgbClr val="ffffff"/>
                </a:solidFill>
                <a:latin typeface="Roboto Condensed Light"/>
                <a:ea typeface="Roboto Condensed Light"/>
              </a:rPr>
              <a:t>Parsing</a:t>
            </a:r>
            <a:endParaRPr b="0" lang="en-US" sz="1200" spc="-1" strike="noStrike">
              <a:solidFill>
                <a:srgbClr val="000000"/>
              </a:solidFill>
              <a:latin typeface="Arial"/>
            </a:endParaRPr>
          </a:p>
          <a:p>
            <a:pPr marL="457200" indent="-418680">
              <a:lnSpc>
                <a:spcPct val="100000"/>
              </a:lnSpc>
              <a:spcBef>
                <a:spcPts val="601"/>
              </a:spcBef>
              <a:buClr>
                <a:srgbClr val="ffffff"/>
              </a:buClr>
              <a:buFont typeface="Wingdings" charset="2"/>
              <a:buChar char=""/>
            </a:pPr>
            <a:r>
              <a:rPr b="1" lang="en-US" sz="1200" spc="-1" strike="noStrike">
                <a:solidFill>
                  <a:srgbClr val="ffffff"/>
                </a:solidFill>
                <a:latin typeface="Roboto Condensed Light"/>
                <a:ea typeface="Roboto Condensed Light"/>
              </a:rPr>
              <a:t>Pengolahan Bahasa Modern</a:t>
            </a:r>
            <a:endParaRPr b="0" lang="en-US" sz="1200" spc="-1" strike="noStrike">
              <a:solidFill>
                <a:srgbClr val="000000"/>
              </a:solidFill>
              <a:latin typeface="Arial"/>
            </a:endParaRPr>
          </a:p>
          <a:p>
            <a:pPr>
              <a:lnSpc>
                <a:spcPct val="100000"/>
              </a:lnSpc>
              <a:spcBef>
                <a:spcPts val="601"/>
              </a:spcBef>
            </a:pPr>
            <a:endParaRPr b="0" lang="en-US" sz="1200" spc="-1" strike="noStrike">
              <a:solidFill>
                <a:srgbClr val="000000"/>
              </a:solidFill>
              <a:latin typeface="Arial"/>
            </a:endParaRPr>
          </a:p>
          <a:p>
            <a:pPr>
              <a:lnSpc>
                <a:spcPct val="100000"/>
              </a:lnSpc>
              <a:spcBef>
                <a:spcPts val="601"/>
              </a:spcBef>
            </a:pPr>
            <a:endParaRPr b="0" lang="en-US" sz="1200" spc="-1" strike="noStrike">
              <a:solidFill>
                <a:srgbClr val="000000"/>
              </a:solidFill>
              <a:latin typeface="Arial"/>
            </a:endParaRPr>
          </a:p>
        </p:txBody>
      </p:sp>
      <p:sp>
        <p:nvSpPr>
          <p:cNvPr id="471" name="TextShape 2"/>
          <p:cNvSpPr txBox="1"/>
          <p:nvPr/>
        </p:nvSpPr>
        <p:spPr>
          <a:xfrm>
            <a:off x="7617960" y="4636440"/>
            <a:ext cx="1487160" cy="315360"/>
          </a:xfrm>
          <a:prstGeom prst="rect">
            <a:avLst/>
          </a:prstGeom>
          <a:noFill/>
          <a:ln>
            <a:noFill/>
          </a:ln>
        </p:spPr>
        <p:txBody>
          <a:bodyPr tIns="91440" bIns="91440" anchor="ctr"/>
          <a:p>
            <a:pPr algn="r">
              <a:lnSpc>
                <a:spcPct val="100000"/>
              </a:lnSpc>
            </a:pPr>
            <a:fld id="{8397321B-34B1-4856-BB22-28F736A55B71}" type="slidenum">
              <a:rPr b="1" lang="en-US" sz="1200" spc="-1" strike="noStrike">
                <a:solidFill>
                  <a:srgbClr val="ffffff"/>
                </a:solidFill>
                <a:latin typeface="Roboto Condensed"/>
                <a:ea typeface="Roboto Condensed"/>
              </a:rPr>
              <a:t>&lt;number&gt;</a:t>
            </a:fld>
            <a:endParaRPr b="0" lang="en-US" sz="1200" spc="-1" strike="noStrike">
              <a:latin typeface="Times New Roman"/>
            </a:endParaRPr>
          </a:p>
        </p:txBody>
      </p:sp>
      <p:sp>
        <p:nvSpPr>
          <p:cNvPr id="472" name="TextShape 3"/>
          <p:cNvSpPr txBox="1"/>
          <p:nvPr/>
        </p:nvSpPr>
        <p:spPr>
          <a:xfrm>
            <a:off x="7617960" y="4636440"/>
            <a:ext cx="1487160" cy="315360"/>
          </a:xfrm>
          <a:prstGeom prst="rect">
            <a:avLst/>
          </a:prstGeom>
          <a:noFill/>
          <a:ln>
            <a:noFill/>
          </a:ln>
        </p:spPr>
        <p:txBody>
          <a:bodyPr tIns="91440" bIns="91440" anchor="ctr"/>
          <a:p>
            <a:pPr algn="r">
              <a:lnSpc>
                <a:spcPct val="100000"/>
              </a:lnSpc>
            </a:pPr>
            <a:fld id="{E9460ED7-5BAD-47F1-99F5-2DF386F50DB5}" type="slidenum">
              <a:rPr b="1" lang="en-US" sz="1200" spc="-1" strike="noStrike">
                <a:solidFill>
                  <a:srgbClr val="ffffff"/>
                </a:solidFill>
                <a:latin typeface="Roboto Condensed"/>
                <a:ea typeface="Roboto Condensed"/>
              </a:rPr>
              <a:t>&lt;number&gt;</a:t>
            </a:fld>
            <a:endParaRPr b="0" lang="en-US" sz="1200" spc="-1" strike="noStrike">
              <a:latin typeface="Times New Roman"/>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TextShape 1"/>
          <p:cNvSpPr txBox="1"/>
          <p:nvPr/>
        </p:nvSpPr>
        <p:spPr>
          <a:xfrm>
            <a:off x="829800" y="1202040"/>
            <a:ext cx="5632200" cy="2744640"/>
          </a:xfrm>
          <a:prstGeom prst="rect">
            <a:avLst/>
          </a:prstGeom>
          <a:noFill/>
          <a:ln>
            <a:noFill/>
          </a:ln>
        </p:spPr>
        <p:txBody>
          <a:bodyPr tIns="91440" bIns="91440"/>
          <a:p>
            <a:pPr algn="ctr">
              <a:lnSpc>
                <a:spcPct val="100000"/>
              </a:lnSpc>
              <a:spcBef>
                <a:spcPts val="601"/>
              </a:spcBef>
            </a:pPr>
            <a:r>
              <a:rPr b="1" i="1" lang="en-US" sz="3600" spc="-1" strike="noStrike">
                <a:solidFill>
                  <a:srgbClr val="ffffff"/>
                </a:solidFill>
                <a:latin typeface="Roboto Condensed Light"/>
                <a:ea typeface="Roboto Condensed Light"/>
              </a:rPr>
              <a:t>Automata??</a:t>
            </a:r>
            <a:endParaRPr b="0" lang="en-US" sz="3600" spc="-1" strike="noStrike">
              <a:solidFill>
                <a:srgbClr val="000000"/>
              </a:solidFill>
              <a:latin typeface="Arial"/>
            </a:endParaRPr>
          </a:p>
          <a:p>
            <a:pPr marL="457200" indent="-418680" algn="just">
              <a:lnSpc>
                <a:spcPct val="100000"/>
              </a:lnSpc>
              <a:spcBef>
                <a:spcPts val="601"/>
              </a:spcBef>
            </a:pPr>
            <a:r>
              <a:rPr b="0" i="1" lang="en-US" sz="1600" spc="-1" strike="noStrike">
                <a:solidFill>
                  <a:srgbClr val="ffffff"/>
                </a:solidFill>
                <a:latin typeface="Roboto Condensed Light"/>
                <a:ea typeface="Roboto Condensed Light"/>
              </a:rPr>
              <a:t>       </a:t>
            </a:r>
            <a:r>
              <a:rPr b="0" i="1" lang="en-US" sz="1600" spc="-1" strike="noStrike">
                <a:solidFill>
                  <a:srgbClr val="ffffff"/>
                </a:solidFill>
                <a:latin typeface="Roboto Condensed Light"/>
                <a:ea typeface="Roboto Condensed Light"/>
              </a:rPr>
              <a:t>Automata adalah mesin abstrak yang dapat mengenali (recognize), menerima (accept), atau membangkitkan (generate) sebuah kalimat dalam bahasa tertentu. </a:t>
            </a:r>
            <a:endParaRPr b="0" lang="en-US" sz="1600" spc="-1" strike="noStrike">
              <a:solidFill>
                <a:srgbClr val="000000"/>
              </a:solidFill>
              <a:latin typeface="Arial"/>
            </a:endParaRPr>
          </a:p>
          <a:p>
            <a:pPr>
              <a:lnSpc>
                <a:spcPct val="100000"/>
              </a:lnSpc>
              <a:spcBef>
                <a:spcPts val="601"/>
              </a:spcBef>
            </a:pPr>
            <a:endParaRPr b="0" lang="en-US" sz="1600" spc="-1" strike="noStrike">
              <a:solidFill>
                <a:srgbClr val="000000"/>
              </a:solidFill>
              <a:latin typeface="Arial"/>
            </a:endParaRPr>
          </a:p>
          <a:p>
            <a:pPr>
              <a:lnSpc>
                <a:spcPct val="100000"/>
              </a:lnSpc>
              <a:spcBef>
                <a:spcPts val="601"/>
              </a:spcBef>
            </a:pPr>
            <a:endParaRPr b="0" lang="en-US" sz="1600" spc="-1" strike="noStrike">
              <a:solidFill>
                <a:srgbClr val="000000"/>
              </a:solidFill>
              <a:latin typeface="Arial"/>
            </a:endParaRPr>
          </a:p>
        </p:txBody>
      </p:sp>
      <p:sp>
        <p:nvSpPr>
          <p:cNvPr id="474" name="TextShape 2"/>
          <p:cNvSpPr txBox="1"/>
          <p:nvPr/>
        </p:nvSpPr>
        <p:spPr>
          <a:xfrm>
            <a:off x="7617960" y="4636440"/>
            <a:ext cx="1487160" cy="315360"/>
          </a:xfrm>
          <a:prstGeom prst="rect">
            <a:avLst/>
          </a:prstGeom>
          <a:noFill/>
          <a:ln>
            <a:noFill/>
          </a:ln>
        </p:spPr>
        <p:txBody>
          <a:bodyPr tIns="91440" bIns="91440" anchor="ctr"/>
          <a:p>
            <a:pPr algn="r">
              <a:lnSpc>
                <a:spcPct val="100000"/>
              </a:lnSpc>
            </a:pPr>
            <a:fld id="{423009FD-8D99-4BFA-9780-F436F7DF82A9}" type="slidenum">
              <a:rPr b="1" lang="en-US" sz="1200" spc="-1" strike="noStrike">
                <a:solidFill>
                  <a:srgbClr val="ffffff"/>
                </a:solidFill>
                <a:latin typeface="Roboto Condensed"/>
                <a:ea typeface="Roboto Condensed"/>
              </a:rPr>
              <a:t>&lt;number&gt;</a:t>
            </a:fld>
            <a:endParaRPr b="0" lang="en-US" sz="1200" spc="-1" strike="noStrike">
              <a:latin typeface="Times New Roman"/>
            </a:endParaRPr>
          </a:p>
        </p:txBody>
      </p:sp>
      <p:sp>
        <p:nvSpPr>
          <p:cNvPr id="475" name="TextShape 3"/>
          <p:cNvSpPr txBox="1"/>
          <p:nvPr/>
        </p:nvSpPr>
        <p:spPr>
          <a:xfrm>
            <a:off x="7617960" y="4636440"/>
            <a:ext cx="1487160" cy="315360"/>
          </a:xfrm>
          <a:prstGeom prst="rect">
            <a:avLst/>
          </a:prstGeom>
          <a:noFill/>
          <a:ln>
            <a:noFill/>
          </a:ln>
        </p:spPr>
        <p:txBody>
          <a:bodyPr tIns="91440" bIns="91440" anchor="ctr"/>
          <a:p>
            <a:pPr algn="r">
              <a:lnSpc>
                <a:spcPct val="100000"/>
              </a:lnSpc>
            </a:pPr>
            <a:fld id="{909F759E-4914-428D-80D4-2BAE4B4C27DD}" type="slidenum">
              <a:rPr b="1" lang="en-US" sz="1200" spc="-1" strike="noStrike">
                <a:solidFill>
                  <a:srgbClr val="ffffff"/>
                </a:solidFill>
                <a:latin typeface="Roboto Condensed"/>
                <a:ea typeface="Roboto Condensed"/>
              </a:rPr>
              <a:t>&lt;number&gt;</a:t>
            </a:fld>
            <a:endParaRPr b="0" lang="en-US" sz="1200" spc="-1" strike="noStrike">
              <a:latin typeface="Times New Roman"/>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TextShape 1"/>
          <p:cNvSpPr txBox="1"/>
          <p:nvPr/>
        </p:nvSpPr>
        <p:spPr>
          <a:xfrm>
            <a:off x="829800" y="369720"/>
            <a:ext cx="5632200" cy="3739320"/>
          </a:xfrm>
          <a:prstGeom prst="rect">
            <a:avLst/>
          </a:prstGeom>
          <a:noFill/>
          <a:ln>
            <a:noFill/>
          </a:ln>
        </p:spPr>
        <p:txBody>
          <a:bodyPr tIns="91440" bIns="91440"/>
          <a:p>
            <a:pPr algn="ctr">
              <a:lnSpc>
                <a:spcPct val="100000"/>
              </a:lnSpc>
              <a:spcBef>
                <a:spcPts val="601"/>
              </a:spcBef>
            </a:pPr>
            <a:r>
              <a:rPr b="0" i="1" lang="en-US" sz="3600" spc="-1" strike="noStrike">
                <a:solidFill>
                  <a:srgbClr val="263248"/>
                </a:solidFill>
                <a:latin typeface="Roboto Condensed Light"/>
                <a:ea typeface="Roboto Condensed Light"/>
              </a:rPr>
              <a:t>Teori Bahasa </a:t>
            </a:r>
            <a:endParaRPr b="0" lang="en-US" sz="3600" spc="-1" strike="noStrike">
              <a:solidFill>
                <a:srgbClr val="000000"/>
              </a:solidFill>
              <a:latin typeface="Arial"/>
            </a:endParaRPr>
          </a:p>
          <a:p>
            <a:pPr algn="just">
              <a:lnSpc>
                <a:spcPct val="100000"/>
              </a:lnSpc>
              <a:spcBef>
                <a:spcPts val="601"/>
              </a:spcBef>
            </a:pPr>
            <a:r>
              <a:rPr b="0" i="1" lang="en-US" sz="1400" spc="-1" strike="noStrike">
                <a:solidFill>
                  <a:srgbClr val="ffffff"/>
                </a:solidFill>
                <a:latin typeface="Roboto Condensed Light"/>
                <a:ea typeface="Roboto Condensed Light"/>
              </a:rPr>
              <a:t>Teori bahasa membicarakan bahasa formal (formal language), terutama untuk kepentingan perancangan kompilator (compiler) dan pemroses naskah (text processor). Bahasa formal adalah kumpulan kalimat. Semua kalimat dalam sebuah bahasa dibangkitkan oleh sebuah tata bahasa (grammar) yang sama. Sebuah bahasa formal bisa dibangkitkan oleh dua atau lebih tata bahasa berbeda. Dikatakan bahasa formal karena grammar diciptakan mendahului pembangkitan setiap kalimatnya. Bahasa manusia bersifat sebaliknya; grammar diciptakan untuk meresmikan kata-kata yang hidup di masyarakat. Dalam pembicaraan selanjutnya ‘bahasa formal’ akan disebut ‘bahasa’ saja. </a:t>
            </a:r>
            <a:endParaRPr b="0" lang="en-US" sz="1400" spc="-1" strike="noStrike">
              <a:solidFill>
                <a:srgbClr val="000000"/>
              </a:solidFill>
              <a:latin typeface="Arial"/>
            </a:endParaRPr>
          </a:p>
          <a:p>
            <a:pPr>
              <a:lnSpc>
                <a:spcPct val="100000"/>
              </a:lnSpc>
              <a:spcBef>
                <a:spcPts val="601"/>
              </a:spcBef>
            </a:pPr>
            <a:endParaRPr b="0" lang="en-US" sz="1400" spc="-1" strike="noStrike">
              <a:solidFill>
                <a:srgbClr val="000000"/>
              </a:solidFill>
              <a:latin typeface="Arial"/>
            </a:endParaRPr>
          </a:p>
          <a:p>
            <a:pPr>
              <a:lnSpc>
                <a:spcPct val="100000"/>
              </a:lnSpc>
              <a:spcBef>
                <a:spcPts val="601"/>
              </a:spcBef>
            </a:pPr>
            <a:endParaRPr b="0" lang="en-US" sz="1400" spc="-1" strike="noStrike">
              <a:solidFill>
                <a:srgbClr val="000000"/>
              </a:solidFill>
              <a:latin typeface="Arial"/>
            </a:endParaRPr>
          </a:p>
        </p:txBody>
      </p:sp>
      <p:sp>
        <p:nvSpPr>
          <p:cNvPr id="477" name="TextShape 2"/>
          <p:cNvSpPr txBox="1"/>
          <p:nvPr/>
        </p:nvSpPr>
        <p:spPr>
          <a:xfrm>
            <a:off x="7617960" y="4636440"/>
            <a:ext cx="1487160" cy="315360"/>
          </a:xfrm>
          <a:prstGeom prst="rect">
            <a:avLst/>
          </a:prstGeom>
          <a:noFill/>
          <a:ln>
            <a:noFill/>
          </a:ln>
        </p:spPr>
        <p:txBody>
          <a:bodyPr tIns="91440" bIns="91440" anchor="ctr"/>
          <a:p>
            <a:pPr algn="r">
              <a:lnSpc>
                <a:spcPct val="100000"/>
              </a:lnSpc>
            </a:pPr>
            <a:fld id="{767AAC23-3E28-4BA1-880C-F1B43A060563}" type="slidenum">
              <a:rPr b="1" lang="en-US" sz="1200" spc="-1" strike="noStrike">
                <a:solidFill>
                  <a:srgbClr val="ffffff"/>
                </a:solidFill>
                <a:latin typeface="Roboto Condensed"/>
                <a:ea typeface="Roboto Condensed"/>
              </a:rPr>
              <a:t>&lt;number&gt;</a:t>
            </a:fld>
            <a:endParaRPr b="0" lang="en-US" sz="1200" spc="-1" strike="noStrike">
              <a:latin typeface="Times New Roman"/>
            </a:endParaRPr>
          </a:p>
        </p:txBody>
      </p:sp>
      <p:sp>
        <p:nvSpPr>
          <p:cNvPr id="478" name="TextShape 3"/>
          <p:cNvSpPr txBox="1"/>
          <p:nvPr/>
        </p:nvSpPr>
        <p:spPr>
          <a:xfrm>
            <a:off x="7617960" y="4636440"/>
            <a:ext cx="1487160" cy="315360"/>
          </a:xfrm>
          <a:prstGeom prst="rect">
            <a:avLst/>
          </a:prstGeom>
          <a:noFill/>
          <a:ln>
            <a:noFill/>
          </a:ln>
        </p:spPr>
        <p:txBody>
          <a:bodyPr tIns="91440" bIns="91440" anchor="ctr"/>
          <a:p>
            <a:pPr algn="r">
              <a:lnSpc>
                <a:spcPct val="100000"/>
              </a:lnSpc>
            </a:pPr>
            <a:fld id="{BABB586F-1A0A-4562-BCD3-6721BC693A71}" type="slidenum">
              <a:rPr b="1" lang="en-US" sz="1200" spc="-1" strike="noStrike">
                <a:solidFill>
                  <a:srgbClr val="ffffff"/>
                </a:solidFill>
                <a:latin typeface="Roboto Condensed"/>
                <a:ea typeface="Roboto Condensed"/>
              </a:rPr>
              <a:t>&lt;number&gt;</a:t>
            </a:fld>
            <a:endParaRPr b="0" lang="en-US" sz="1200" spc="-1" strike="noStrike">
              <a:latin typeface="Times New Roman"/>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TextShape 1"/>
          <p:cNvSpPr txBox="1"/>
          <p:nvPr/>
        </p:nvSpPr>
        <p:spPr>
          <a:xfrm>
            <a:off x="7617960" y="4636440"/>
            <a:ext cx="1487160" cy="315360"/>
          </a:xfrm>
          <a:prstGeom prst="rect">
            <a:avLst/>
          </a:prstGeom>
          <a:noFill/>
          <a:ln>
            <a:noFill/>
          </a:ln>
        </p:spPr>
        <p:txBody>
          <a:bodyPr tIns="91440" bIns="91440" anchor="ctr"/>
          <a:p>
            <a:pPr algn="r">
              <a:lnSpc>
                <a:spcPct val="100000"/>
              </a:lnSpc>
            </a:pPr>
            <a:fld id="{80727DB6-35D0-40EC-BE25-B1AC059F9459}" type="slidenum">
              <a:rPr b="1" lang="en-US" sz="1200" spc="-1" strike="noStrike">
                <a:solidFill>
                  <a:srgbClr val="ffffff"/>
                </a:solidFill>
                <a:latin typeface="Roboto Condensed"/>
                <a:ea typeface="Roboto Condensed"/>
              </a:rPr>
              <a:t>&lt;number&gt;</a:t>
            </a:fld>
            <a:endParaRPr b="0" lang="en-US" sz="1200" spc="-1" strike="noStrike">
              <a:latin typeface="Times New Roman"/>
            </a:endParaRPr>
          </a:p>
        </p:txBody>
      </p:sp>
      <p:sp>
        <p:nvSpPr>
          <p:cNvPr id="480" name="TextShape 2"/>
          <p:cNvSpPr txBox="1"/>
          <p:nvPr/>
        </p:nvSpPr>
        <p:spPr>
          <a:xfrm>
            <a:off x="1275120" y="2525040"/>
            <a:ext cx="6593400" cy="1159560"/>
          </a:xfrm>
          <a:prstGeom prst="rect">
            <a:avLst/>
          </a:prstGeom>
          <a:noFill/>
          <a:ln>
            <a:noFill/>
          </a:ln>
        </p:spPr>
        <p:txBody>
          <a:bodyPr tIns="91440" bIns="91440" anchor="ctr"/>
          <a:p>
            <a:pPr algn="ctr">
              <a:lnSpc>
                <a:spcPct val="100000"/>
              </a:lnSpc>
            </a:pPr>
            <a:r>
              <a:rPr b="1" i="1" lang="en-US" sz="6000" spc="-1" strike="noStrike">
                <a:solidFill>
                  <a:srgbClr val="ff9800"/>
                </a:solidFill>
                <a:latin typeface="Roboto Condensed"/>
                <a:ea typeface="Roboto Condensed"/>
              </a:rPr>
              <a:t>Terimakasih</a:t>
            </a:r>
            <a:endParaRPr b="0" lang="en-US" sz="6000" spc="-1" strike="noStrike">
              <a:solidFill>
                <a:srgbClr val="000000"/>
              </a:solidFill>
              <a:latin typeface="Arial"/>
            </a:endParaRPr>
          </a:p>
        </p:txBody>
      </p:sp>
      <p:sp>
        <p:nvSpPr>
          <p:cNvPr id="481" name="TextShape 3"/>
          <p:cNvSpPr txBox="1"/>
          <p:nvPr/>
        </p:nvSpPr>
        <p:spPr>
          <a:xfrm>
            <a:off x="1275120" y="3229920"/>
            <a:ext cx="6593400" cy="1341720"/>
          </a:xfrm>
          <a:prstGeom prst="rect">
            <a:avLst/>
          </a:prstGeom>
          <a:noFill/>
          <a:ln>
            <a:noFill/>
          </a:ln>
        </p:spPr>
        <p:txBody>
          <a:bodyPr tIns="91440" bIns="91440" anchor="ctr"/>
          <a:p>
            <a:pPr algn="ctr">
              <a:lnSpc>
                <a:spcPct val="100000"/>
              </a:lnSpc>
            </a:pPr>
            <a:endParaRPr b="0" lang="en-US" sz="3200" spc="-1" strike="noStrike">
              <a:latin typeface="Arial"/>
            </a:endParaRPr>
          </a:p>
          <a:p>
            <a:pPr algn="ctr">
              <a:lnSpc>
                <a:spcPct val="100000"/>
              </a:lnSpc>
            </a:pPr>
            <a:endParaRPr b="0" lang="en-US" sz="3200" spc="-1" strike="noStrike">
              <a:latin typeface="Arial"/>
            </a:endParaRPr>
          </a:p>
          <a:p>
            <a:pPr algn="r">
              <a:lnSpc>
                <a:spcPct val="100000"/>
              </a:lnSpc>
            </a:pPr>
            <a:r>
              <a:rPr b="1" i="1" lang="en-US" sz="800" spc="-1" strike="noStrike">
                <a:solidFill>
                  <a:srgbClr val="263248"/>
                </a:solidFill>
                <a:latin typeface="Roboto Condensed Light"/>
                <a:ea typeface="Roboto Condensed Light"/>
              </a:rPr>
              <a:t>See you next week</a:t>
            </a:r>
            <a:endParaRPr b="0" lang="en-US" sz="800" spc="-1" strike="noStrike">
              <a:latin typeface="Arial"/>
            </a:endParaRPr>
          </a:p>
          <a:p>
            <a:pPr algn="r">
              <a:lnSpc>
                <a:spcPct val="100000"/>
              </a:lnSpc>
            </a:pPr>
            <a:r>
              <a:rPr b="1" i="1" lang="en-US" sz="800" spc="-1" strike="noStrike">
                <a:solidFill>
                  <a:srgbClr val="263248"/>
                </a:solidFill>
                <a:latin typeface="Roboto Condensed Light"/>
                <a:ea typeface="Roboto Condensed Light"/>
              </a:rPr>
              <a:t>#dirumah saja &amp; tetap jaga kesehatan#</a:t>
            </a:r>
            <a:endParaRPr b="0" lang="en-US" sz="800" spc="-1" strike="noStrike">
              <a:latin typeface="Arial"/>
            </a:endParaRPr>
          </a:p>
        </p:txBody>
      </p:sp>
      <p:grpSp>
        <p:nvGrpSpPr>
          <p:cNvPr id="482" name="Group 4"/>
          <p:cNvGrpSpPr/>
          <p:nvPr/>
        </p:nvGrpSpPr>
        <p:grpSpPr>
          <a:xfrm>
            <a:off x="1104840" y="2501640"/>
            <a:ext cx="288360" cy="288360"/>
            <a:chOff x="1104840" y="2501640"/>
            <a:chExt cx="288360" cy="288360"/>
          </a:xfrm>
        </p:grpSpPr>
        <p:sp>
          <p:nvSpPr>
            <p:cNvPr id="483" name="CustomShape 5"/>
            <p:cNvSpPr/>
            <p:nvPr/>
          </p:nvSpPr>
          <p:spPr>
            <a:xfrm>
              <a:off x="1104840" y="2501640"/>
              <a:ext cx="288360" cy="288360"/>
            </a:xfrm>
            <a:custGeom>
              <a:avLst/>
              <a:gdLst/>
              <a:ahLst/>
              <a:rect l="l" t="t" r="r" b="b"/>
              <a:pathLst>
                <a:path w="15247" h="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240">
              <a:solidFill>
                <a:schemeClr val="accent5"/>
              </a:solidFill>
              <a:round/>
            </a:ln>
          </p:spPr>
          <p:style>
            <a:lnRef idx="0"/>
            <a:fillRef idx="0"/>
            <a:effectRef idx="0"/>
            <a:fontRef idx="minor"/>
          </p:style>
        </p:sp>
        <p:sp>
          <p:nvSpPr>
            <p:cNvPr id="484" name="CustomShape 6"/>
            <p:cNvSpPr/>
            <p:nvPr/>
          </p:nvSpPr>
          <p:spPr>
            <a:xfrm>
              <a:off x="1291680" y="2630520"/>
              <a:ext cx="32760" cy="35640"/>
            </a:xfrm>
            <a:custGeom>
              <a:avLst/>
              <a:gdLst/>
              <a:ahLst/>
              <a:rect l="l" t="t" r="r" b="b"/>
              <a:pathLst>
                <a:path w="1755" h="1901">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240">
              <a:solidFill>
                <a:schemeClr val="accent5"/>
              </a:solidFill>
              <a:round/>
            </a:ln>
          </p:spPr>
          <p:style>
            <a:lnRef idx="0"/>
            <a:fillRef idx="0"/>
            <a:effectRef idx="0"/>
            <a:fontRef idx="minor"/>
          </p:style>
        </p:sp>
        <p:sp>
          <p:nvSpPr>
            <p:cNvPr id="485" name="CustomShape 7"/>
            <p:cNvSpPr/>
            <p:nvPr/>
          </p:nvSpPr>
          <p:spPr>
            <a:xfrm>
              <a:off x="1173600" y="2630520"/>
              <a:ext cx="32760" cy="35640"/>
            </a:xfrm>
            <a:custGeom>
              <a:avLst/>
              <a:gdLst/>
              <a:ahLst/>
              <a:rect l="l" t="t" r="r" b="b"/>
              <a:pathLst>
                <a:path w="1755" h="1901">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240">
              <a:solidFill>
                <a:schemeClr val="accent5"/>
              </a:solidFill>
              <a:round/>
            </a:ln>
          </p:spPr>
          <p:style>
            <a:lnRef idx="0"/>
            <a:fillRef idx="0"/>
            <a:effectRef idx="0"/>
            <a:fontRef idx="minor"/>
          </p:style>
        </p:sp>
        <p:sp>
          <p:nvSpPr>
            <p:cNvPr id="486" name="CustomShape 8"/>
            <p:cNvSpPr/>
            <p:nvPr/>
          </p:nvSpPr>
          <p:spPr>
            <a:xfrm>
              <a:off x="1173600" y="2706840"/>
              <a:ext cx="150840" cy="30600"/>
            </a:xfrm>
            <a:custGeom>
              <a:avLst/>
              <a:gdLst/>
              <a:ahLst/>
              <a:rect l="l" t="t" r="r" b="b"/>
              <a:pathLst>
                <a:path w="7990" h="1633">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240">
              <a:solidFill>
                <a:schemeClr val="accent5"/>
              </a:solidFill>
              <a:round/>
            </a:ln>
          </p:spPr>
          <p:style>
            <a:lnRef idx="0"/>
            <a:fillRef idx="0"/>
            <a:effectRef idx="0"/>
            <a:fontRef idx="minor"/>
          </p:style>
        </p:sp>
      </p:grpSp>
      <p:pic>
        <p:nvPicPr>
          <p:cNvPr id="487" name="Picture 1" descr=""/>
          <p:cNvPicPr/>
          <p:nvPr/>
        </p:nvPicPr>
        <p:blipFill>
          <a:blip r:embed="rId1"/>
          <a:stretch/>
        </p:blipFill>
        <p:spPr>
          <a:xfrm>
            <a:off x="4419720" y="1181520"/>
            <a:ext cx="1179360" cy="131976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TextShape 1"/>
          <p:cNvSpPr txBox="1"/>
          <p:nvPr/>
        </p:nvSpPr>
        <p:spPr>
          <a:xfrm>
            <a:off x="814320" y="392400"/>
            <a:ext cx="5495040" cy="765720"/>
          </a:xfrm>
          <a:prstGeom prst="rect">
            <a:avLst/>
          </a:prstGeom>
          <a:noFill/>
          <a:ln>
            <a:noFill/>
          </a:ln>
        </p:spPr>
        <p:txBody>
          <a:bodyPr tIns="91440" bIns="91440" anchor="ctr"/>
          <a:p>
            <a:pPr>
              <a:lnSpc>
                <a:spcPct val="100000"/>
              </a:lnSpc>
            </a:pPr>
            <a:r>
              <a:rPr b="1" lang="en-US" sz="2000" spc="-1" strike="noStrike">
                <a:solidFill>
                  <a:srgbClr val="ffffff"/>
                </a:solidFill>
                <a:latin typeface="Roboto Condensed"/>
                <a:ea typeface="Roboto Condensed"/>
              </a:rPr>
              <a:t>T</a:t>
            </a:r>
            <a:r>
              <a:rPr b="1" lang="en-US" sz="2000" spc="-1" strike="noStrike">
                <a:solidFill>
                  <a:srgbClr val="ffffff"/>
                </a:solidFill>
                <a:latin typeface="Roboto Condensed"/>
                <a:ea typeface="Roboto Condensed"/>
              </a:rPr>
              <a:t>u</a:t>
            </a:r>
            <a:r>
              <a:rPr b="1" lang="en-US" sz="2000" spc="-1" strike="noStrike">
                <a:solidFill>
                  <a:srgbClr val="ffffff"/>
                </a:solidFill>
                <a:latin typeface="Roboto Condensed"/>
                <a:ea typeface="Roboto Condensed"/>
              </a:rPr>
              <a:t>j</a:t>
            </a:r>
            <a:r>
              <a:rPr b="1" lang="en-US" sz="2000" spc="-1" strike="noStrike">
                <a:solidFill>
                  <a:srgbClr val="ffffff"/>
                </a:solidFill>
                <a:latin typeface="Roboto Condensed"/>
                <a:ea typeface="Roboto Condensed"/>
              </a:rPr>
              <a:t>u</a:t>
            </a:r>
            <a:r>
              <a:rPr b="1" lang="en-US" sz="2000" spc="-1" strike="noStrike">
                <a:solidFill>
                  <a:srgbClr val="ffffff"/>
                </a:solidFill>
                <a:latin typeface="Roboto Condensed"/>
                <a:ea typeface="Roboto Condensed"/>
              </a:rPr>
              <a:t>a</a:t>
            </a:r>
            <a:r>
              <a:rPr b="1" lang="en-US" sz="2000" spc="-1" strike="noStrike">
                <a:solidFill>
                  <a:srgbClr val="ffffff"/>
                </a:solidFill>
                <a:latin typeface="Roboto Condensed"/>
                <a:ea typeface="Roboto Condensed"/>
              </a:rPr>
              <a:t>n</a:t>
            </a:r>
            <a:r>
              <a:rPr b="1" lang="en-US" sz="2000" spc="-1" strike="noStrike">
                <a:solidFill>
                  <a:srgbClr val="ffffff"/>
                </a:solidFill>
                <a:latin typeface="Roboto Condensed"/>
                <a:ea typeface="Roboto Condensed"/>
              </a:rPr>
              <a:t> </a:t>
            </a:r>
            <a:r>
              <a:rPr b="1" lang="en-US" sz="2000" spc="-1" strike="noStrike">
                <a:solidFill>
                  <a:srgbClr val="ffffff"/>
                </a:solidFill>
                <a:latin typeface="Roboto Condensed"/>
                <a:ea typeface="Roboto Condensed"/>
              </a:rPr>
              <a:t>B</a:t>
            </a:r>
            <a:r>
              <a:rPr b="1" lang="en-US" sz="2000" spc="-1" strike="noStrike">
                <a:solidFill>
                  <a:srgbClr val="ffffff"/>
                </a:solidFill>
                <a:latin typeface="Roboto Condensed"/>
                <a:ea typeface="Roboto Condensed"/>
              </a:rPr>
              <a:t>e</a:t>
            </a:r>
            <a:r>
              <a:rPr b="1" lang="en-US" sz="2000" spc="-1" strike="noStrike">
                <a:solidFill>
                  <a:srgbClr val="ffffff"/>
                </a:solidFill>
                <a:latin typeface="Roboto Condensed"/>
                <a:ea typeface="Roboto Condensed"/>
              </a:rPr>
              <a:t>l</a:t>
            </a:r>
            <a:r>
              <a:rPr b="1" lang="en-US" sz="2000" spc="-1" strike="noStrike">
                <a:solidFill>
                  <a:srgbClr val="ffffff"/>
                </a:solidFill>
                <a:latin typeface="Roboto Condensed"/>
                <a:ea typeface="Roboto Condensed"/>
              </a:rPr>
              <a:t>a</a:t>
            </a:r>
            <a:r>
              <a:rPr b="1" lang="en-US" sz="2000" spc="-1" strike="noStrike">
                <a:solidFill>
                  <a:srgbClr val="ffffff"/>
                </a:solidFill>
                <a:latin typeface="Roboto Condensed"/>
                <a:ea typeface="Roboto Condensed"/>
              </a:rPr>
              <a:t>j</a:t>
            </a:r>
            <a:r>
              <a:rPr b="1" lang="en-US" sz="2000" spc="-1" strike="noStrike">
                <a:solidFill>
                  <a:srgbClr val="ffffff"/>
                </a:solidFill>
                <a:latin typeface="Roboto Condensed"/>
                <a:ea typeface="Roboto Condensed"/>
              </a:rPr>
              <a:t>a</a:t>
            </a:r>
            <a:r>
              <a:rPr b="1" lang="en-US" sz="2000" spc="-1" strike="noStrike">
                <a:solidFill>
                  <a:srgbClr val="ffffff"/>
                </a:solidFill>
                <a:latin typeface="Roboto Condensed"/>
                <a:ea typeface="Roboto Condensed"/>
              </a:rPr>
              <a:t>r</a:t>
            </a:r>
            <a:r>
              <a:rPr b="1" lang="en-US" sz="2000" spc="-1" strike="noStrike">
                <a:solidFill>
                  <a:srgbClr val="ffffff"/>
                </a:solidFill>
                <a:latin typeface="Roboto Condensed"/>
                <a:ea typeface="Roboto Condensed"/>
              </a:rPr>
              <a:t> </a:t>
            </a:r>
            <a:r>
              <a:rPr b="1" lang="en-US" sz="2000" spc="-1" strike="noStrike">
                <a:solidFill>
                  <a:srgbClr val="ffffff"/>
                </a:solidFill>
                <a:latin typeface="Roboto Condensed"/>
                <a:ea typeface="Roboto Condensed"/>
              </a:rPr>
              <a:t>B</a:t>
            </a:r>
            <a:r>
              <a:rPr b="1" lang="en-US" sz="2000" spc="-1" strike="noStrike">
                <a:solidFill>
                  <a:srgbClr val="ffffff"/>
                </a:solidFill>
                <a:latin typeface="Roboto Condensed"/>
                <a:ea typeface="Roboto Condensed"/>
              </a:rPr>
              <a:t>a</a:t>
            </a:r>
            <a:r>
              <a:rPr b="1" lang="en-US" sz="2000" spc="-1" strike="noStrike">
                <a:solidFill>
                  <a:srgbClr val="ffffff"/>
                </a:solidFill>
                <a:latin typeface="Roboto Condensed"/>
                <a:ea typeface="Roboto Condensed"/>
              </a:rPr>
              <a:t>h</a:t>
            </a:r>
            <a:r>
              <a:rPr b="1" lang="en-US" sz="2000" spc="-1" strike="noStrike">
                <a:solidFill>
                  <a:srgbClr val="ffffff"/>
                </a:solidFill>
                <a:latin typeface="Roboto Condensed"/>
                <a:ea typeface="Roboto Condensed"/>
              </a:rPr>
              <a:t>a</a:t>
            </a:r>
            <a:r>
              <a:rPr b="1" lang="en-US" sz="2000" spc="-1" strike="noStrike">
                <a:solidFill>
                  <a:srgbClr val="ffffff"/>
                </a:solidFill>
                <a:latin typeface="Roboto Condensed"/>
                <a:ea typeface="Roboto Condensed"/>
              </a:rPr>
              <a:t>s</a:t>
            </a:r>
            <a:r>
              <a:rPr b="1" lang="en-US" sz="2000" spc="-1" strike="noStrike">
                <a:solidFill>
                  <a:srgbClr val="ffffff"/>
                </a:solidFill>
                <a:latin typeface="Roboto Condensed"/>
                <a:ea typeface="Roboto Condensed"/>
              </a:rPr>
              <a:t>a</a:t>
            </a:r>
            <a:r>
              <a:rPr b="1" lang="en-US" sz="2000" spc="-1" strike="noStrike">
                <a:solidFill>
                  <a:srgbClr val="ffffff"/>
                </a:solidFill>
                <a:latin typeface="Roboto Condensed"/>
                <a:ea typeface="Roboto Condensed"/>
              </a:rPr>
              <a:t> </a:t>
            </a:r>
            <a:r>
              <a:rPr b="1" lang="en-US" sz="2000" spc="-1" strike="noStrike">
                <a:solidFill>
                  <a:srgbClr val="ffffff"/>
                </a:solidFill>
                <a:latin typeface="Roboto Condensed"/>
                <a:ea typeface="Roboto Condensed"/>
              </a:rPr>
              <a:t>P</a:t>
            </a:r>
            <a:r>
              <a:rPr b="1" lang="en-US" sz="2000" spc="-1" strike="noStrike">
                <a:solidFill>
                  <a:srgbClr val="ffffff"/>
                </a:solidFill>
                <a:latin typeface="Roboto Condensed"/>
                <a:ea typeface="Roboto Condensed"/>
              </a:rPr>
              <a:t>r</a:t>
            </a:r>
            <a:r>
              <a:rPr b="1" lang="en-US" sz="2000" spc="-1" strike="noStrike">
                <a:solidFill>
                  <a:srgbClr val="ffffff"/>
                </a:solidFill>
                <a:latin typeface="Roboto Condensed"/>
                <a:ea typeface="Roboto Condensed"/>
              </a:rPr>
              <a:t>o</a:t>
            </a:r>
            <a:r>
              <a:rPr b="1" lang="en-US" sz="2000" spc="-1" strike="noStrike">
                <a:solidFill>
                  <a:srgbClr val="ffffff"/>
                </a:solidFill>
                <a:latin typeface="Roboto Condensed"/>
                <a:ea typeface="Roboto Condensed"/>
              </a:rPr>
              <a:t>g</a:t>
            </a:r>
            <a:r>
              <a:rPr b="1" lang="en-US" sz="2000" spc="-1" strike="noStrike">
                <a:solidFill>
                  <a:srgbClr val="ffffff"/>
                </a:solidFill>
                <a:latin typeface="Roboto Condensed"/>
                <a:ea typeface="Roboto Condensed"/>
              </a:rPr>
              <a:t>r</a:t>
            </a:r>
            <a:r>
              <a:rPr b="1" lang="en-US" sz="2000" spc="-1" strike="noStrike">
                <a:solidFill>
                  <a:srgbClr val="ffffff"/>
                </a:solidFill>
                <a:latin typeface="Roboto Condensed"/>
                <a:ea typeface="Roboto Condensed"/>
              </a:rPr>
              <a:t>a</a:t>
            </a:r>
            <a:r>
              <a:rPr b="1" lang="en-US" sz="2000" spc="-1" strike="noStrike">
                <a:solidFill>
                  <a:srgbClr val="ffffff"/>
                </a:solidFill>
                <a:latin typeface="Roboto Condensed"/>
                <a:ea typeface="Roboto Condensed"/>
              </a:rPr>
              <a:t>m</a:t>
            </a:r>
            <a:r>
              <a:rPr b="1" lang="en-US" sz="2000" spc="-1" strike="noStrike">
                <a:solidFill>
                  <a:srgbClr val="ffffff"/>
                </a:solidFill>
                <a:latin typeface="Roboto Condensed"/>
                <a:ea typeface="Roboto Condensed"/>
              </a:rPr>
              <a:t> </a:t>
            </a:r>
            <a:r>
              <a:rPr b="1" lang="en-US" sz="2000" spc="-1" strike="noStrike">
                <a:solidFill>
                  <a:srgbClr val="ffffff"/>
                </a:solidFill>
                <a:latin typeface="Roboto Condensed"/>
                <a:ea typeface="Roboto Condensed"/>
              </a:rPr>
              <a:t>P</a:t>
            </a:r>
            <a:r>
              <a:rPr b="1" lang="en-US" sz="2000" spc="-1" strike="noStrike">
                <a:solidFill>
                  <a:srgbClr val="ffffff"/>
                </a:solidFill>
                <a:latin typeface="Roboto Condensed"/>
                <a:ea typeface="Roboto Condensed"/>
              </a:rPr>
              <a:t>H</a:t>
            </a:r>
            <a:r>
              <a:rPr b="1" lang="en-US" sz="2000" spc="-1" strike="noStrike">
                <a:solidFill>
                  <a:srgbClr val="ffffff"/>
                </a:solidFill>
                <a:latin typeface="Roboto Condensed"/>
                <a:ea typeface="Roboto Condensed"/>
              </a:rPr>
              <a:t>P</a:t>
            </a:r>
            <a:endParaRPr b="0" lang="en-US" sz="2000" spc="-1" strike="noStrike">
              <a:solidFill>
                <a:srgbClr val="000000"/>
              </a:solidFill>
              <a:latin typeface="Arial"/>
            </a:endParaRPr>
          </a:p>
        </p:txBody>
      </p:sp>
      <p:sp>
        <p:nvSpPr>
          <p:cNvPr id="405" name="TextShape 2"/>
          <p:cNvSpPr txBox="1"/>
          <p:nvPr/>
        </p:nvSpPr>
        <p:spPr>
          <a:xfrm>
            <a:off x="7617960" y="4636440"/>
            <a:ext cx="1487160" cy="315360"/>
          </a:xfrm>
          <a:prstGeom prst="rect">
            <a:avLst/>
          </a:prstGeom>
          <a:noFill/>
          <a:ln>
            <a:noFill/>
          </a:ln>
        </p:spPr>
        <p:txBody>
          <a:bodyPr tIns="91440" bIns="91440" anchor="ctr"/>
          <a:p>
            <a:pPr algn="r">
              <a:lnSpc>
                <a:spcPct val="100000"/>
              </a:lnSpc>
            </a:pPr>
            <a:fld id="{7A5D207F-7D6A-49FC-92BB-87B36FE2627B}" type="slidenum">
              <a:rPr b="1" lang="en-US" sz="1200" spc="-1" strike="noStrike">
                <a:solidFill>
                  <a:srgbClr val="ffffff"/>
                </a:solidFill>
                <a:latin typeface="Roboto Condensed"/>
                <a:ea typeface="Roboto Condensed"/>
              </a:rPr>
              <a:t>&lt;number&gt;</a:t>
            </a:fld>
            <a:endParaRPr b="0" lang="en-US" sz="1200" spc="-1" strike="noStrike">
              <a:latin typeface="Times New Roman"/>
            </a:endParaRPr>
          </a:p>
        </p:txBody>
      </p:sp>
      <p:grpSp>
        <p:nvGrpSpPr>
          <p:cNvPr id="406" name="Group 3"/>
          <p:cNvGrpSpPr/>
          <p:nvPr/>
        </p:nvGrpSpPr>
        <p:grpSpPr>
          <a:xfrm>
            <a:off x="293760" y="574200"/>
            <a:ext cx="308520" cy="402840"/>
            <a:chOff x="293760" y="574200"/>
            <a:chExt cx="308520" cy="402840"/>
          </a:xfrm>
        </p:grpSpPr>
        <p:sp>
          <p:nvSpPr>
            <p:cNvPr id="407" name="CustomShape 4"/>
            <p:cNvSpPr/>
            <p:nvPr/>
          </p:nvSpPr>
          <p:spPr>
            <a:xfrm>
              <a:off x="318600" y="626760"/>
              <a:ext cx="283680" cy="350280"/>
            </a:xfrm>
            <a:custGeom>
              <a:avLst/>
              <a:gdLst/>
              <a:ahLst/>
              <a:rect l="l" t="t" r="r" b="b"/>
              <a:pathLst>
                <a:path w="15004" h="1851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240">
              <a:solidFill>
                <a:srgbClr val="ff9800"/>
              </a:solidFill>
              <a:round/>
            </a:ln>
          </p:spPr>
          <p:style>
            <a:lnRef idx="0"/>
            <a:fillRef idx="0"/>
            <a:effectRef idx="0"/>
            <a:fontRef idx="minor"/>
          </p:style>
        </p:sp>
        <p:sp>
          <p:nvSpPr>
            <p:cNvPr id="408" name="CustomShape 5"/>
            <p:cNvSpPr/>
            <p:nvPr/>
          </p:nvSpPr>
          <p:spPr>
            <a:xfrm>
              <a:off x="293760" y="593640"/>
              <a:ext cx="285480" cy="350280"/>
            </a:xfrm>
            <a:custGeom>
              <a:avLst/>
              <a:gdLst/>
              <a:ahLst/>
              <a:rect l="l" t="t" r="r" b="b"/>
              <a:pathLst>
                <a:path w="15101" h="1851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240">
              <a:solidFill>
                <a:srgbClr val="ff9800"/>
              </a:solidFill>
              <a:round/>
            </a:ln>
          </p:spPr>
          <p:style>
            <a:lnRef idx="0"/>
            <a:fillRef idx="0"/>
            <a:effectRef idx="0"/>
            <a:fontRef idx="minor"/>
          </p:style>
        </p:sp>
        <p:sp>
          <p:nvSpPr>
            <p:cNvPr id="409" name="CustomShape 6"/>
            <p:cNvSpPr/>
            <p:nvPr/>
          </p:nvSpPr>
          <p:spPr>
            <a:xfrm>
              <a:off x="450000" y="596880"/>
              <a:ext cx="33840" cy="33840"/>
            </a:xfrm>
            <a:custGeom>
              <a:avLst/>
              <a:gdLst/>
              <a:ahLst/>
              <a:rect l="l" t="t" r="r" b="b"/>
              <a:pathLst>
                <a:path w="1804" h="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240">
              <a:solidFill>
                <a:srgbClr val="ff9800"/>
              </a:solidFill>
              <a:round/>
            </a:ln>
          </p:spPr>
          <p:style>
            <a:lnRef idx="0"/>
            <a:fillRef idx="0"/>
            <a:effectRef idx="0"/>
            <a:fontRef idx="minor"/>
          </p:style>
        </p:sp>
        <p:sp>
          <p:nvSpPr>
            <p:cNvPr id="410" name="CustomShape 7"/>
            <p:cNvSpPr/>
            <p:nvPr/>
          </p:nvSpPr>
          <p:spPr>
            <a:xfrm>
              <a:off x="387360" y="596880"/>
              <a:ext cx="33840" cy="33840"/>
            </a:xfrm>
            <a:custGeom>
              <a:avLst/>
              <a:gdLst/>
              <a:ahLst/>
              <a:rect l="l" t="t" r="r" b="b"/>
              <a:pathLst>
                <a:path w="1803" h="1804">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240">
              <a:solidFill>
                <a:srgbClr val="ff9800"/>
              </a:solidFill>
              <a:round/>
            </a:ln>
          </p:spPr>
          <p:style>
            <a:lnRef idx="0"/>
            <a:fillRef idx="0"/>
            <a:effectRef idx="0"/>
            <a:fontRef idx="minor"/>
          </p:style>
        </p:sp>
        <p:sp>
          <p:nvSpPr>
            <p:cNvPr id="411" name="CustomShape 8"/>
            <p:cNvSpPr/>
            <p:nvPr/>
          </p:nvSpPr>
          <p:spPr>
            <a:xfrm>
              <a:off x="324720" y="596880"/>
              <a:ext cx="33840" cy="33840"/>
            </a:xfrm>
            <a:custGeom>
              <a:avLst/>
              <a:gdLst/>
              <a:ahLst/>
              <a:rect l="l" t="t" r="r" b="b"/>
              <a:pathLst>
                <a:path w="1803" h="1804">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240">
              <a:solidFill>
                <a:srgbClr val="ff9800"/>
              </a:solidFill>
              <a:round/>
            </a:ln>
          </p:spPr>
          <p:style>
            <a:lnRef idx="0"/>
            <a:fillRef idx="0"/>
            <a:effectRef idx="0"/>
            <a:fontRef idx="minor"/>
          </p:style>
        </p:sp>
        <p:sp>
          <p:nvSpPr>
            <p:cNvPr id="412" name="CustomShape 9"/>
            <p:cNvSpPr/>
            <p:nvPr/>
          </p:nvSpPr>
          <p:spPr>
            <a:xfrm>
              <a:off x="338760" y="835920"/>
              <a:ext cx="101160" cy="360"/>
            </a:xfrm>
            <a:custGeom>
              <a:avLst/>
              <a:gdLst/>
              <a:ahLst/>
              <a:rect l="l" t="t" r="r" b="b"/>
              <a:pathLst>
                <a:path w="5359" h="1">
                  <a:moveTo>
                    <a:pt x="5358" y="0"/>
                  </a:moveTo>
                  <a:lnTo>
                    <a:pt x="0" y="0"/>
                  </a:lnTo>
                </a:path>
              </a:pathLst>
            </a:custGeom>
            <a:noFill/>
            <a:ln w="12240">
              <a:solidFill>
                <a:srgbClr val="ff9800"/>
              </a:solidFill>
              <a:round/>
            </a:ln>
          </p:spPr>
          <p:style>
            <a:lnRef idx="0"/>
            <a:fillRef idx="0"/>
            <a:effectRef idx="0"/>
            <a:fontRef idx="minor"/>
          </p:style>
        </p:sp>
        <p:sp>
          <p:nvSpPr>
            <p:cNvPr id="413" name="CustomShape 10"/>
            <p:cNvSpPr/>
            <p:nvPr/>
          </p:nvSpPr>
          <p:spPr>
            <a:xfrm>
              <a:off x="338760" y="794160"/>
              <a:ext cx="193320" cy="360"/>
            </a:xfrm>
            <a:custGeom>
              <a:avLst/>
              <a:gdLst/>
              <a:ahLst/>
              <a:rect l="l" t="t" r="r" b="b"/>
              <a:pathLst>
                <a:path w="10230" h="1">
                  <a:moveTo>
                    <a:pt x="10229" y="1"/>
                  </a:moveTo>
                  <a:lnTo>
                    <a:pt x="0" y="1"/>
                  </a:lnTo>
                </a:path>
              </a:pathLst>
            </a:custGeom>
            <a:noFill/>
            <a:ln w="12240">
              <a:solidFill>
                <a:srgbClr val="ff9800"/>
              </a:solidFill>
              <a:round/>
            </a:ln>
          </p:spPr>
          <p:style>
            <a:lnRef idx="0"/>
            <a:fillRef idx="0"/>
            <a:effectRef idx="0"/>
            <a:fontRef idx="minor"/>
          </p:style>
        </p:sp>
        <p:sp>
          <p:nvSpPr>
            <p:cNvPr id="414" name="CustomShape 11"/>
            <p:cNvSpPr/>
            <p:nvPr/>
          </p:nvSpPr>
          <p:spPr>
            <a:xfrm>
              <a:off x="338760" y="752760"/>
              <a:ext cx="193320" cy="360"/>
            </a:xfrm>
            <a:custGeom>
              <a:avLst/>
              <a:gdLst/>
              <a:ahLst/>
              <a:rect l="l" t="t" r="r" b="b"/>
              <a:pathLst>
                <a:path w="10230" h="1">
                  <a:moveTo>
                    <a:pt x="10229" y="1"/>
                  </a:moveTo>
                  <a:lnTo>
                    <a:pt x="0" y="1"/>
                  </a:lnTo>
                </a:path>
              </a:pathLst>
            </a:custGeom>
            <a:noFill/>
            <a:ln w="12240">
              <a:solidFill>
                <a:srgbClr val="ff9800"/>
              </a:solidFill>
              <a:round/>
            </a:ln>
          </p:spPr>
          <p:style>
            <a:lnRef idx="0"/>
            <a:fillRef idx="0"/>
            <a:effectRef idx="0"/>
            <a:fontRef idx="minor"/>
          </p:style>
        </p:sp>
        <p:sp>
          <p:nvSpPr>
            <p:cNvPr id="415" name="CustomShape 12"/>
            <p:cNvSpPr/>
            <p:nvPr/>
          </p:nvSpPr>
          <p:spPr>
            <a:xfrm>
              <a:off x="338760" y="710640"/>
              <a:ext cx="193320" cy="360"/>
            </a:xfrm>
            <a:custGeom>
              <a:avLst/>
              <a:gdLst/>
              <a:ahLst/>
              <a:rect l="l" t="t" r="r" b="b"/>
              <a:pathLst>
                <a:path w="10230" h="1">
                  <a:moveTo>
                    <a:pt x="10229" y="1"/>
                  </a:moveTo>
                  <a:lnTo>
                    <a:pt x="0" y="1"/>
                  </a:lnTo>
                </a:path>
              </a:pathLst>
            </a:custGeom>
            <a:noFill/>
            <a:ln w="12240">
              <a:solidFill>
                <a:srgbClr val="ff9800"/>
              </a:solidFill>
              <a:round/>
            </a:ln>
          </p:spPr>
          <p:style>
            <a:lnRef idx="0"/>
            <a:fillRef idx="0"/>
            <a:effectRef idx="0"/>
            <a:fontRef idx="minor"/>
          </p:style>
        </p:sp>
        <p:sp>
          <p:nvSpPr>
            <p:cNvPr id="416" name="CustomShape 13"/>
            <p:cNvSpPr/>
            <p:nvPr/>
          </p:nvSpPr>
          <p:spPr>
            <a:xfrm>
              <a:off x="512640" y="596880"/>
              <a:ext cx="33840" cy="33840"/>
            </a:xfrm>
            <a:custGeom>
              <a:avLst/>
              <a:gdLst/>
              <a:ahLst/>
              <a:rect l="l" t="t" r="r" b="b"/>
              <a:pathLst>
                <a:path w="1803" h="1804">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240">
              <a:solidFill>
                <a:srgbClr val="ff9800"/>
              </a:solidFill>
              <a:round/>
            </a:ln>
          </p:spPr>
          <p:style>
            <a:lnRef idx="0"/>
            <a:fillRef idx="0"/>
            <a:effectRef idx="0"/>
            <a:fontRef idx="minor"/>
          </p:style>
        </p:sp>
        <p:sp>
          <p:nvSpPr>
            <p:cNvPr id="417" name="CustomShape 14"/>
            <p:cNvSpPr/>
            <p:nvPr/>
          </p:nvSpPr>
          <p:spPr>
            <a:xfrm>
              <a:off x="342720" y="574200"/>
              <a:ext cx="360" cy="38520"/>
            </a:xfrm>
            <a:custGeom>
              <a:avLst/>
              <a:gdLst/>
              <a:ahLst/>
              <a:rect l="l" t="t" r="r" b="b"/>
              <a:pathLst>
                <a:path w="1" h="2047">
                  <a:moveTo>
                    <a:pt x="0" y="1"/>
                  </a:moveTo>
                  <a:lnTo>
                    <a:pt x="0" y="2046"/>
                  </a:lnTo>
                </a:path>
              </a:pathLst>
            </a:custGeom>
            <a:noFill/>
            <a:ln w="12240">
              <a:solidFill>
                <a:srgbClr val="ff9800"/>
              </a:solidFill>
              <a:round/>
            </a:ln>
          </p:spPr>
          <p:style>
            <a:lnRef idx="0"/>
            <a:fillRef idx="0"/>
            <a:effectRef idx="0"/>
            <a:fontRef idx="minor"/>
          </p:style>
        </p:sp>
        <p:sp>
          <p:nvSpPr>
            <p:cNvPr id="418" name="CustomShape 15"/>
            <p:cNvSpPr/>
            <p:nvPr/>
          </p:nvSpPr>
          <p:spPr>
            <a:xfrm>
              <a:off x="405360" y="574200"/>
              <a:ext cx="360" cy="38520"/>
            </a:xfrm>
            <a:custGeom>
              <a:avLst/>
              <a:gdLst/>
              <a:ahLst/>
              <a:rect l="l" t="t" r="r" b="b"/>
              <a:pathLst>
                <a:path w="1" h="2047">
                  <a:moveTo>
                    <a:pt x="1" y="1"/>
                  </a:moveTo>
                  <a:lnTo>
                    <a:pt x="1" y="2046"/>
                  </a:lnTo>
                </a:path>
              </a:pathLst>
            </a:custGeom>
            <a:noFill/>
            <a:ln w="12240">
              <a:solidFill>
                <a:srgbClr val="ff9800"/>
              </a:solidFill>
              <a:round/>
            </a:ln>
          </p:spPr>
          <p:style>
            <a:lnRef idx="0"/>
            <a:fillRef idx="0"/>
            <a:effectRef idx="0"/>
            <a:fontRef idx="minor"/>
          </p:style>
        </p:sp>
        <p:sp>
          <p:nvSpPr>
            <p:cNvPr id="419" name="CustomShape 16"/>
            <p:cNvSpPr/>
            <p:nvPr/>
          </p:nvSpPr>
          <p:spPr>
            <a:xfrm>
              <a:off x="468000" y="574200"/>
              <a:ext cx="360" cy="38520"/>
            </a:xfrm>
            <a:custGeom>
              <a:avLst/>
              <a:gdLst/>
              <a:ahLst/>
              <a:rect l="l" t="t" r="r" b="b"/>
              <a:pathLst>
                <a:path w="1" h="2047">
                  <a:moveTo>
                    <a:pt x="1" y="1"/>
                  </a:moveTo>
                  <a:lnTo>
                    <a:pt x="1" y="2046"/>
                  </a:lnTo>
                </a:path>
              </a:pathLst>
            </a:custGeom>
            <a:noFill/>
            <a:ln w="12240">
              <a:solidFill>
                <a:srgbClr val="ff9800"/>
              </a:solidFill>
              <a:round/>
            </a:ln>
          </p:spPr>
          <p:style>
            <a:lnRef idx="0"/>
            <a:fillRef idx="0"/>
            <a:effectRef idx="0"/>
            <a:fontRef idx="minor"/>
          </p:style>
        </p:sp>
        <p:sp>
          <p:nvSpPr>
            <p:cNvPr id="420" name="CustomShape 17"/>
            <p:cNvSpPr/>
            <p:nvPr/>
          </p:nvSpPr>
          <p:spPr>
            <a:xfrm>
              <a:off x="530640" y="574200"/>
              <a:ext cx="360" cy="38520"/>
            </a:xfrm>
            <a:custGeom>
              <a:avLst/>
              <a:gdLst/>
              <a:ahLst/>
              <a:rect l="l" t="t" r="r" b="b"/>
              <a:pathLst>
                <a:path w="1" h="2047">
                  <a:moveTo>
                    <a:pt x="0" y="1"/>
                  </a:moveTo>
                  <a:lnTo>
                    <a:pt x="0" y="2046"/>
                  </a:lnTo>
                </a:path>
              </a:pathLst>
            </a:custGeom>
            <a:noFill/>
            <a:ln w="12240">
              <a:solidFill>
                <a:srgbClr val="ff9800"/>
              </a:solidFill>
              <a:round/>
            </a:ln>
          </p:spPr>
          <p:style>
            <a:lnRef idx="0"/>
            <a:fillRef idx="0"/>
            <a:effectRef idx="0"/>
            <a:fontRef idx="minor"/>
          </p:style>
        </p:sp>
      </p:grpSp>
      <p:sp>
        <p:nvSpPr>
          <p:cNvPr id="421" name="CustomShape 18"/>
          <p:cNvSpPr/>
          <p:nvPr/>
        </p:nvSpPr>
        <p:spPr>
          <a:xfrm>
            <a:off x="1791720" y="1324080"/>
            <a:ext cx="5097960" cy="3040920"/>
          </a:xfrm>
          <a:prstGeom prst="rect">
            <a:avLst/>
          </a:prstGeom>
          <a:noFill/>
          <a:ln>
            <a:noFill/>
          </a:ln>
        </p:spPr>
        <p:style>
          <a:lnRef idx="0"/>
          <a:fillRef idx="0"/>
          <a:effectRef idx="0"/>
          <a:fontRef idx="minor"/>
        </p:style>
        <p:txBody>
          <a:bodyPr tIns="91440" bIns="91440"/>
          <a:p>
            <a:pPr algn="just">
              <a:lnSpc>
                <a:spcPct val="100000"/>
              </a:lnSpc>
              <a:spcBef>
                <a:spcPts val="601"/>
              </a:spcBef>
            </a:pPr>
            <a:endParaRPr b="0" lang="en-US" sz="1800" spc="-1" strike="noStrike">
              <a:latin typeface="Arial"/>
            </a:endParaRPr>
          </a:p>
          <a:p>
            <a:pPr algn="just">
              <a:lnSpc>
                <a:spcPct val="100000"/>
              </a:lnSpc>
              <a:spcBef>
                <a:spcPts val="601"/>
              </a:spcBef>
            </a:pPr>
            <a:endParaRPr b="0" lang="en-US" sz="1800" spc="-1" strike="noStrike">
              <a:latin typeface="Arial"/>
            </a:endParaRPr>
          </a:p>
          <a:p>
            <a:pPr algn="just">
              <a:lnSpc>
                <a:spcPct val="100000"/>
              </a:lnSpc>
              <a:spcBef>
                <a:spcPts val="601"/>
              </a:spcBef>
            </a:pPr>
            <a:r>
              <a:rPr b="0" lang="en-US" sz="1800" spc="-1" strike="noStrike">
                <a:solidFill>
                  <a:srgbClr val="263248"/>
                </a:solidFill>
                <a:latin typeface="Roboto Condensed Light"/>
                <a:ea typeface="Roboto Condensed Light"/>
              </a:rPr>
              <a:t>Memahami konsep dasar php secara jelas dan struktur dengan akhir tujuannya adalah membuat website statis maupun dinamis dan interaktif.</a:t>
            </a:r>
            <a:endParaRPr b="0" lang="en-US" sz="1800" spc="-1" strike="noStrike">
              <a:latin typeface="Arial"/>
            </a:endParaRPr>
          </a:p>
        </p:txBody>
      </p:sp>
      <p:grpSp>
        <p:nvGrpSpPr>
          <p:cNvPr id="422" name="Group 19"/>
          <p:cNvGrpSpPr/>
          <p:nvPr/>
        </p:nvGrpSpPr>
        <p:grpSpPr>
          <a:xfrm>
            <a:off x="1440" y="4903200"/>
            <a:ext cx="2034360" cy="240120"/>
            <a:chOff x="1440" y="4903200"/>
            <a:chExt cx="2034360" cy="240120"/>
          </a:xfrm>
        </p:grpSpPr>
        <p:sp>
          <p:nvSpPr>
            <p:cNvPr id="423" name="CustomShape 20"/>
            <p:cNvSpPr/>
            <p:nvPr/>
          </p:nvSpPr>
          <p:spPr>
            <a:xfrm>
              <a:off x="682920" y="4903200"/>
              <a:ext cx="1352880" cy="240120"/>
            </a:xfrm>
            <a:prstGeom prst="parallelogram">
              <a:avLst>
                <a:gd name="adj" fmla="val 106541"/>
              </a:avLst>
            </a:prstGeom>
            <a:solidFill>
              <a:srgbClr val="ff9800"/>
            </a:solidFill>
            <a:ln>
              <a:noFill/>
            </a:ln>
          </p:spPr>
          <p:style>
            <a:lnRef idx="2">
              <a:schemeClr val="accent1">
                <a:shade val="50000"/>
              </a:schemeClr>
            </a:lnRef>
            <a:fillRef idx="1">
              <a:schemeClr val="accent1"/>
            </a:fillRef>
            <a:effectRef idx="0">
              <a:schemeClr val="accent1"/>
            </a:effectRef>
            <a:fontRef idx="minor"/>
          </p:style>
        </p:sp>
        <p:sp>
          <p:nvSpPr>
            <p:cNvPr id="424" name="CustomShape 21"/>
            <p:cNvSpPr/>
            <p:nvPr/>
          </p:nvSpPr>
          <p:spPr>
            <a:xfrm>
              <a:off x="1440" y="4903200"/>
              <a:ext cx="1352880" cy="240120"/>
            </a:xfrm>
            <a:prstGeom prst="parallelogram">
              <a:avLst>
                <a:gd name="adj" fmla="val 106541"/>
              </a:avLst>
            </a:prstGeom>
            <a:ln>
              <a:noFill/>
            </a:ln>
          </p:spPr>
          <p:style>
            <a:lnRef idx="2">
              <a:schemeClr val="accent1">
                <a:shade val="50000"/>
              </a:schemeClr>
            </a:lnRef>
            <a:fillRef idx="1">
              <a:schemeClr val="accent1"/>
            </a:fillRef>
            <a:effectRef idx="0">
              <a:schemeClr val="accent1"/>
            </a:effectRef>
            <a:fontRef idx="minor"/>
          </p:style>
        </p:sp>
        <p:sp>
          <p:nvSpPr>
            <p:cNvPr id="425" name="CustomShape 22"/>
            <p:cNvSpPr/>
            <p:nvPr/>
          </p:nvSpPr>
          <p:spPr>
            <a:xfrm>
              <a:off x="90720" y="4903200"/>
              <a:ext cx="1901160" cy="240120"/>
            </a:xfrm>
            <a:prstGeom prst="parallelogram">
              <a:avLst>
                <a:gd name="adj" fmla="val 106541"/>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900" spc="-1" strike="noStrike">
                  <a:solidFill>
                    <a:srgbClr val="434343"/>
                  </a:solidFill>
                  <a:latin typeface="Arial"/>
                  <a:ea typeface="Arial"/>
                </a:rPr>
                <a:t>ONE STEP BEYOND</a:t>
              </a:r>
              <a:endParaRPr b="0" lang="en-US" sz="900" spc="-1" strike="noStrike">
                <a:latin typeface="Arial"/>
              </a:endParaRPr>
            </a:p>
          </p:txBody>
        </p:sp>
      </p:gr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TextShape 1"/>
          <p:cNvSpPr txBox="1"/>
          <p:nvPr/>
        </p:nvSpPr>
        <p:spPr>
          <a:xfrm>
            <a:off x="1275120" y="2364480"/>
            <a:ext cx="6593400" cy="1159560"/>
          </a:xfrm>
          <a:prstGeom prst="rect">
            <a:avLst/>
          </a:prstGeom>
          <a:noFill/>
          <a:ln>
            <a:noFill/>
          </a:ln>
        </p:spPr>
        <p:txBody>
          <a:bodyPr tIns="91440" bIns="91440" anchor="ctr"/>
          <a:p>
            <a:pPr algn="ctr">
              <a:lnSpc>
                <a:spcPct val="100000"/>
              </a:lnSpc>
            </a:pPr>
            <a:r>
              <a:rPr b="1" lang="en-US" sz="2800" spc="-1" strike="noStrike">
                <a:solidFill>
                  <a:srgbClr val="ff9800"/>
                </a:solidFill>
                <a:latin typeface="Roboto Condensed"/>
                <a:ea typeface="Roboto Condensed"/>
              </a:rPr>
              <a:t>Visi Program Studi</a:t>
            </a:r>
            <a:endParaRPr b="0" lang="en-US" sz="2800" spc="-1" strike="noStrike">
              <a:solidFill>
                <a:srgbClr val="000000"/>
              </a:solidFill>
              <a:latin typeface="Arial"/>
            </a:endParaRPr>
          </a:p>
        </p:txBody>
      </p:sp>
      <p:sp>
        <p:nvSpPr>
          <p:cNvPr id="427" name="TextShape 2"/>
          <p:cNvSpPr txBox="1"/>
          <p:nvPr/>
        </p:nvSpPr>
        <p:spPr>
          <a:xfrm>
            <a:off x="1275120" y="3229920"/>
            <a:ext cx="6593400" cy="1341720"/>
          </a:xfrm>
          <a:prstGeom prst="rect">
            <a:avLst/>
          </a:prstGeom>
          <a:noFill/>
          <a:ln>
            <a:noFill/>
          </a:ln>
        </p:spPr>
        <p:txBody>
          <a:bodyPr tIns="91440" bIns="91440" anchor="ctr"/>
          <a:p>
            <a:pPr algn="ctr">
              <a:lnSpc>
                <a:spcPct val="100000"/>
              </a:lnSpc>
            </a:pPr>
            <a:r>
              <a:rPr b="1" lang="en-US" sz="2000" spc="-1" strike="noStrike">
                <a:solidFill>
                  <a:srgbClr val="263248"/>
                </a:solidFill>
                <a:latin typeface="Roboto Condensed Light"/>
                <a:ea typeface="Roboto Condensed Light"/>
              </a:rPr>
              <a:t>Menjadi Program Studi Teknik Informatika yang unggul dalam bidang mobile computing di Sumatera tahun 2030</a:t>
            </a:r>
            <a:endParaRPr b="0" lang="en-US" sz="2000" spc="-1" strike="noStrike">
              <a:latin typeface="Arial"/>
            </a:endParaRPr>
          </a:p>
        </p:txBody>
      </p:sp>
      <p:pic>
        <p:nvPicPr>
          <p:cNvPr id="428" name="Google Shape;215;p13" descr=""/>
          <p:cNvPicPr/>
          <p:nvPr/>
        </p:nvPicPr>
        <p:blipFill>
          <a:blip r:embed="rId1"/>
          <a:srcRect l="15646" t="0" r="28098" b="0"/>
          <a:stretch/>
        </p:blipFill>
        <p:spPr>
          <a:xfrm>
            <a:off x="3539160" y="367560"/>
            <a:ext cx="2065320" cy="2065320"/>
          </a:xfrm>
          <a:prstGeom prst="rect">
            <a:avLst/>
          </a:prstGeom>
          <a:ln w="38160">
            <a:solidFill>
              <a:srgbClr val="3f5378"/>
            </a:solidFill>
            <a:miter/>
          </a:ln>
        </p:spPr>
      </p:pic>
      <p:sp>
        <p:nvSpPr>
          <p:cNvPr id="429" name="TextShape 3"/>
          <p:cNvSpPr txBox="1"/>
          <p:nvPr/>
        </p:nvSpPr>
        <p:spPr>
          <a:xfrm>
            <a:off x="7617960" y="4636440"/>
            <a:ext cx="1487160" cy="315360"/>
          </a:xfrm>
          <a:prstGeom prst="rect">
            <a:avLst/>
          </a:prstGeom>
          <a:noFill/>
          <a:ln>
            <a:noFill/>
          </a:ln>
        </p:spPr>
        <p:txBody>
          <a:bodyPr tIns="91440" bIns="91440" anchor="ctr"/>
          <a:p>
            <a:pPr algn="r">
              <a:lnSpc>
                <a:spcPct val="100000"/>
              </a:lnSpc>
            </a:pPr>
            <a:fld id="{88CCCB40-7FEE-4A7B-8E35-660CBE067FCA}" type="slidenum">
              <a:rPr b="1" lang="en-US" sz="1200" spc="-1" strike="noStrike">
                <a:solidFill>
                  <a:srgbClr val="ffffff"/>
                </a:solidFill>
                <a:latin typeface="Roboto Condensed"/>
                <a:ea typeface="Roboto Condensed"/>
              </a:rPr>
              <a:t>&lt;number&gt;</a:t>
            </a:fld>
            <a:endParaRPr b="0" lang="en-US" sz="1200" spc="-1" strike="noStrike">
              <a:latin typeface="Times New Roman"/>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TextShape 1"/>
          <p:cNvSpPr txBox="1"/>
          <p:nvPr/>
        </p:nvSpPr>
        <p:spPr>
          <a:xfrm>
            <a:off x="463680" y="2871000"/>
            <a:ext cx="4093920" cy="1159560"/>
          </a:xfrm>
          <a:prstGeom prst="rect">
            <a:avLst/>
          </a:prstGeom>
          <a:noFill/>
          <a:ln>
            <a:noFill/>
          </a:ln>
        </p:spPr>
        <p:txBody>
          <a:bodyPr tIns="91440" bIns="91440" anchor="b"/>
          <a:p>
            <a:pPr>
              <a:lnSpc>
                <a:spcPct val="100000"/>
              </a:lnSpc>
            </a:pPr>
            <a:r>
              <a:rPr b="1" lang="en-US" sz="3000" spc="-1" strike="noStrike">
                <a:solidFill>
                  <a:srgbClr val="ffffff"/>
                </a:solidFill>
                <a:latin typeface="Roboto Condensed"/>
                <a:ea typeface="Roboto Condensed"/>
              </a:rPr>
              <a:t>Pendahuluan</a:t>
            </a:r>
            <a:endParaRPr b="0" lang="en-US" sz="3000" spc="-1" strike="noStrike">
              <a:solidFill>
                <a:srgbClr val="000000"/>
              </a:solidFill>
              <a:latin typeface="Arial"/>
            </a:endParaRPr>
          </a:p>
        </p:txBody>
      </p:sp>
      <p:sp>
        <p:nvSpPr>
          <p:cNvPr id="431" name="TextShape 2"/>
          <p:cNvSpPr txBox="1"/>
          <p:nvPr/>
        </p:nvSpPr>
        <p:spPr>
          <a:xfrm>
            <a:off x="463680" y="3975480"/>
            <a:ext cx="4093920" cy="784440"/>
          </a:xfrm>
          <a:prstGeom prst="rect">
            <a:avLst/>
          </a:prstGeom>
          <a:noFill/>
          <a:ln>
            <a:noFill/>
          </a:ln>
        </p:spPr>
        <p:txBody>
          <a:bodyPr tIns="91440" bIns="91440"/>
          <a:p>
            <a:pPr>
              <a:lnSpc>
                <a:spcPct val="100000"/>
              </a:lnSpc>
              <a:spcAft>
                <a:spcPts val="1001"/>
              </a:spcAft>
            </a:pPr>
            <a:r>
              <a:rPr b="0" lang="en-US" sz="2000" spc="-1" strike="noStrike">
                <a:solidFill>
                  <a:srgbClr val="ff9800"/>
                </a:solidFill>
                <a:latin typeface="Roboto Condensed Light"/>
                <a:ea typeface="Roboto Condensed Light"/>
              </a:rPr>
              <a:t>Kontrak Kuliah</a:t>
            </a:r>
            <a:endParaRPr b="0" lang="en-US" sz="2000" spc="-1" strike="noStrike">
              <a:latin typeface="Arial"/>
            </a:endParaRPr>
          </a:p>
          <a:p>
            <a:pPr>
              <a:lnSpc>
                <a:spcPct val="100000"/>
              </a:lnSpc>
              <a:spcAft>
                <a:spcPts val="1001"/>
              </a:spcAft>
            </a:pPr>
            <a:r>
              <a:rPr b="0" lang="en-US" sz="2000" spc="-1" strike="noStrike">
                <a:solidFill>
                  <a:srgbClr val="ff9800"/>
                </a:solidFill>
                <a:latin typeface="Roboto Condensed Light"/>
                <a:ea typeface="Roboto Condensed Light"/>
              </a:rPr>
              <a:t>Pokok Bahasan</a:t>
            </a:r>
            <a:endParaRPr b="0" lang="en-US" sz="2000" spc="-1" strike="noStrike">
              <a:latin typeface="Arial"/>
            </a:endParaRPr>
          </a:p>
        </p:txBody>
      </p:sp>
      <p:sp>
        <p:nvSpPr>
          <p:cNvPr id="432" name="TextShape 3"/>
          <p:cNvSpPr txBox="1"/>
          <p:nvPr/>
        </p:nvSpPr>
        <p:spPr>
          <a:xfrm>
            <a:off x="7617960" y="4636440"/>
            <a:ext cx="1487160" cy="315360"/>
          </a:xfrm>
          <a:prstGeom prst="rect">
            <a:avLst/>
          </a:prstGeom>
          <a:noFill/>
          <a:ln>
            <a:noFill/>
          </a:ln>
        </p:spPr>
        <p:txBody>
          <a:bodyPr tIns="91440" bIns="91440" anchor="ctr"/>
          <a:p>
            <a:pPr algn="r">
              <a:lnSpc>
                <a:spcPct val="100000"/>
              </a:lnSpc>
            </a:pPr>
            <a:fld id="{DF4F5240-C7FD-433A-82CF-6048FD595FCE}" type="slidenum">
              <a:rPr b="1" lang="en-US" sz="1200" spc="-1" strike="noStrike">
                <a:solidFill>
                  <a:srgbClr val="ffffff"/>
                </a:solidFill>
                <a:latin typeface="Roboto Condensed"/>
                <a:ea typeface="Roboto Condensed"/>
              </a:rPr>
              <a:t>&lt;number&gt;</a:t>
            </a:fld>
            <a:endParaRPr b="0" lang="en-US" sz="1200" spc="-1" strike="noStrike">
              <a:latin typeface="Times New Roman"/>
            </a:endParaRPr>
          </a:p>
        </p:txBody>
      </p:sp>
      <p:sp>
        <p:nvSpPr>
          <p:cNvPr id="433" name="CustomShape 4"/>
          <p:cNvSpPr/>
          <p:nvPr/>
        </p:nvSpPr>
        <p:spPr>
          <a:xfrm>
            <a:off x="463680" y="0"/>
            <a:ext cx="2843280" cy="3135960"/>
          </a:xfrm>
          <a:prstGeom prst="rect">
            <a:avLst/>
          </a:prstGeom>
          <a:noFill/>
          <a:ln>
            <a:noFill/>
          </a:ln>
        </p:spPr>
        <p:style>
          <a:lnRef idx="0"/>
          <a:fillRef idx="0"/>
          <a:effectRef idx="0"/>
          <a:fontRef idx="minor"/>
        </p:style>
        <p:txBody>
          <a:bodyPr tIns="91440" bIns="91440" anchor="b"/>
          <a:p>
            <a:pPr>
              <a:lnSpc>
                <a:spcPct val="100000"/>
              </a:lnSpc>
            </a:pPr>
            <a:r>
              <a:rPr b="1" lang="en-US" sz="12000" spc="-1" strike="noStrike">
                <a:solidFill>
                  <a:srgbClr val="3f5378"/>
                </a:solidFill>
                <a:latin typeface="Roboto Condensed"/>
                <a:ea typeface="Roboto Condensed"/>
              </a:rPr>
              <a:t>#01</a:t>
            </a:r>
            <a:endParaRPr b="0" lang="en-US" sz="1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TextShape 1"/>
          <p:cNvSpPr txBox="1"/>
          <p:nvPr/>
        </p:nvSpPr>
        <p:spPr>
          <a:xfrm>
            <a:off x="814320" y="392400"/>
            <a:ext cx="5492160" cy="765720"/>
          </a:xfrm>
          <a:prstGeom prst="rect">
            <a:avLst/>
          </a:prstGeom>
          <a:noFill/>
          <a:ln>
            <a:noFill/>
          </a:ln>
        </p:spPr>
        <p:txBody>
          <a:bodyPr tIns="91440" bIns="91440" anchor="ctr"/>
          <a:p>
            <a:pPr>
              <a:lnSpc>
                <a:spcPct val="100000"/>
              </a:lnSpc>
            </a:pPr>
            <a:r>
              <a:rPr b="1" lang="en-US" sz="2000" spc="-1" strike="noStrike">
                <a:solidFill>
                  <a:srgbClr val="ffffff"/>
                </a:solidFill>
                <a:latin typeface="Roboto Condensed"/>
                <a:ea typeface="Roboto Condensed"/>
              </a:rPr>
              <a:t>Tata Tertib Mahasiswa </a:t>
            </a:r>
            <a:endParaRPr b="0" lang="en-US" sz="2000" spc="-1" strike="noStrike">
              <a:solidFill>
                <a:srgbClr val="000000"/>
              </a:solidFill>
              <a:latin typeface="Arial"/>
            </a:endParaRPr>
          </a:p>
        </p:txBody>
      </p:sp>
      <p:sp>
        <p:nvSpPr>
          <p:cNvPr id="435" name="TextShape 2"/>
          <p:cNvSpPr txBox="1"/>
          <p:nvPr/>
        </p:nvSpPr>
        <p:spPr>
          <a:xfrm>
            <a:off x="814320" y="1327320"/>
            <a:ext cx="6132240" cy="3145320"/>
          </a:xfrm>
          <a:prstGeom prst="rect">
            <a:avLst/>
          </a:prstGeom>
          <a:noFill/>
          <a:ln>
            <a:noFill/>
          </a:ln>
        </p:spPr>
        <p:txBody>
          <a:bodyPr tIns="91440" bIns="91440" anchor="ctr"/>
          <a:p>
            <a:pPr marL="457200" indent="-380520">
              <a:lnSpc>
                <a:spcPct val="100000"/>
              </a:lnSpc>
              <a:spcBef>
                <a:spcPts val="601"/>
              </a:spcBef>
              <a:buClr>
                <a:srgbClr val="c7d3e6"/>
              </a:buClr>
              <a:buFont typeface="Roboto Condensed Light"/>
              <a:buChar char="▰"/>
            </a:pPr>
            <a:r>
              <a:rPr b="0" lang="en-US" sz="1200" spc="-1" strike="noStrike">
                <a:solidFill>
                  <a:srgbClr val="263248"/>
                </a:solidFill>
                <a:latin typeface="Roboto Condensed Light"/>
                <a:ea typeface="Roboto Condensed Light"/>
              </a:rPr>
              <a:t>Mahasiswa diwajibkan menggunakan pakaian sopan, rapi, berkerah, pada waktu mengikuti perkuliahan di kelas</a:t>
            </a:r>
            <a:endParaRPr b="0" lang="en-US" sz="1200" spc="-1" strike="noStrike">
              <a:solidFill>
                <a:srgbClr val="000000"/>
              </a:solidFill>
              <a:latin typeface="Arial"/>
            </a:endParaRPr>
          </a:p>
          <a:p>
            <a:pPr marL="457200" indent="-380520">
              <a:lnSpc>
                <a:spcPct val="100000"/>
              </a:lnSpc>
              <a:spcBef>
                <a:spcPts val="601"/>
              </a:spcBef>
              <a:buClr>
                <a:srgbClr val="c7d3e6"/>
              </a:buClr>
              <a:buFont typeface="Roboto Condensed Light"/>
              <a:buChar char="▰"/>
            </a:pPr>
            <a:r>
              <a:rPr b="0" lang="en-US" sz="1200" spc="-1" strike="noStrike">
                <a:solidFill>
                  <a:srgbClr val="263248"/>
                </a:solidFill>
                <a:latin typeface="Roboto Condensed Light"/>
                <a:ea typeface="Roboto Condensed Light"/>
              </a:rPr>
              <a:t>Mahasiswa Harus aktif berdiskusi di google class room</a:t>
            </a:r>
            <a:endParaRPr b="0" lang="en-US" sz="1200" spc="-1" strike="noStrike">
              <a:solidFill>
                <a:srgbClr val="000000"/>
              </a:solidFill>
              <a:latin typeface="Arial"/>
            </a:endParaRPr>
          </a:p>
          <a:p>
            <a:pPr marL="457200" indent="-380520">
              <a:lnSpc>
                <a:spcPct val="100000"/>
              </a:lnSpc>
              <a:spcBef>
                <a:spcPts val="601"/>
              </a:spcBef>
              <a:buClr>
                <a:srgbClr val="c7d3e6"/>
              </a:buClr>
              <a:buFont typeface="Roboto Condensed Light"/>
              <a:buChar char="▰"/>
            </a:pPr>
            <a:r>
              <a:rPr b="0" lang="en-US" sz="1200" spc="-1" strike="noStrike">
                <a:solidFill>
                  <a:srgbClr val="263248"/>
                </a:solidFill>
                <a:latin typeface="Roboto Condensed Light"/>
                <a:ea typeface="Roboto Condensed Light"/>
              </a:rPr>
              <a:t>Mahasiswa harus mengupload tugas sesuai batas waktu yang telah ditentukan</a:t>
            </a:r>
            <a:endParaRPr b="0" lang="en-US" sz="1200" spc="-1" strike="noStrike">
              <a:solidFill>
                <a:srgbClr val="000000"/>
              </a:solidFill>
              <a:latin typeface="Arial"/>
            </a:endParaRPr>
          </a:p>
          <a:p>
            <a:pPr marL="457200" indent="-380520">
              <a:lnSpc>
                <a:spcPct val="100000"/>
              </a:lnSpc>
              <a:spcBef>
                <a:spcPts val="601"/>
              </a:spcBef>
              <a:buClr>
                <a:srgbClr val="c7d3e6"/>
              </a:buClr>
              <a:buFont typeface="Roboto Condensed Light"/>
              <a:buChar char="▰"/>
            </a:pPr>
            <a:r>
              <a:rPr b="0" lang="en-US" sz="1200" spc="-1" strike="noStrike">
                <a:solidFill>
                  <a:srgbClr val="263248"/>
                </a:solidFill>
                <a:latin typeface="Roboto Condensed Light"/>
                <a:ea typeface="Roboto Condensed Light"/>
              </a:rPr>
              <a:t>Kendala teknis pada saat perkuliahan online harus disampaikan kepada dosen</a:t>
            </a:r>
            <a:endParaRPr b="0" lang="en-US" sz="1200" spc="-1" strike="noStrike">
              <a:solidFill>
                <a:srgbClr val="000000"/>
              </a:solidFill>
              <a:latin typeface="Arial"/>
            </a:endParaRPr>
          </a:p>
          <a:p>
            <a:pPr marL="457200" indent="-380520">
              <a:lnSpc>
                <a:spcPct val="100000"/>
              </a:lnSpc>
              <a:spcBef>
                <a:spcPts val="601"/>
              </a:spcBef>
              <a:buClr>
                <a:srgbClr val="c7d3e6"/>
              </a:buClr>
              <a:buFont typeface="Roboto Condensed Light"/>
              <a:buChar char="▰"/>
            </a:pPr>
            <a:r>
              <a:rPr b="0" lang="en-US" sz="1200" spc="-1" strike="noStrike">
                <a:solidFill>
                  <a:srgbClr val="263248"/>
                </a:solidFill>
                <a:latin typeface="Roboto Condensed Light"/>
                <a:ea typeface="Roboto Condensed Light"/>
              </a:rPr>
              <a:t>Keterlambatan masuk di kelas hanya diijinkan maksimal 10 menit dari jadwal. </a:t>
            </a:r>
            <a:endParaRPr b="0" lang="en-US" sz="1200" spc="-1" strike="noStrike">
              <a:solidFill>
                <a:srgbClr val="000000"/>
              </a:solidFill>
              <a:latin typeface="Arial"/>
            </a:endParaRPr>
          </a:p>
          <a:p>
            <a:pPr marL="457200" indent="-380520">
              <a:lnSpc>
                <a:spcPct val="100000"/>
              </a:lnSpc>
              <a:spcBef>
                <a:spcPts val="601"/>
              </a:spcBef>
              <a:buClr>
                <a:srgbClr val="c7d3e6"/>
              </a:buClr>
              <a:buFont typeface="Roboto Condensed Light"/>
              <a:buChar char="▰"/>
            </a:pPr>
            <a:r>
              <a:rPr b="0" lang="en-US" sz="1200" spc="-1" strike="noStrike">
                <a:solidFill>
                  <a:srgbClr val="263248"/>
                </a:solidFill>
                <a:latin typeface="Roboto Condensed Light"/>
                <a:ea typeface="Roboto Condensed Light"/>
              </a:rPr>
              <a:t>Tidak diperkenankan melakukan keributan di kelas dalam bentuk apapun selama perkuliahan berlangsung, kecuali pada saat diskusi.</a:t>
            </a:r>
            <a:endParaRPr b="0" lang="en-US" sz="1200" spc="-1" strike="noStrike">
              <a:solidFill>
                <a:srgbClr val="000000"/>
              </a:solidFill>
              <a:latin typeface="Arial"/>
            </a:endParaRPr>
          </a:p>
          <a:p>
            <a:pPr marL="457200" indent="-380520">
              <a:lnSpc>
                <a:spcPct val="100000"/>
              </a:lnSpc>
              <a:spcBef>
                <a:spcPts val="601"/>
              </a:spcBef>
              <a:buClr>
                <a:srgbClr val="c7d3e6"/>
              </a:buClr>
              <a:buFont typeface="Roboto Condensed Light"/>
              <a:buChar char="▰"/>
            </a:pPr>
            <a:r>
              <a:rPr b="0" lang="en-US" sz="1200" spc="-1" strike="noStrike">
                <a:solidFill>
                  <a:srgbClr val="263248"/>
                </a:solidFill>
                <a:latin typeface="Roboto Condensed Light"/>
                <a:ea typeface="Roboto Condensed Light"/>
              </a:rPr>
              <a:t>Mahasiswa wajb hadir minimal 85% dari tatap muka</a:t>
            </a:r>
            <a:endParaRPr b="0" lang="en-US" sz="1200" spc="-1" strike="noStrike">
              <a:solidFill>
                <a:srgbClr val="000000"/>
              </a:solidFill>
              <a:latin typeface="Arial"/>
            </a:endParaRPr>
          </a:p>
          <a:p>
            <a:pPr marL="457200" indent="-380520">
              <a:lnSpc>
                <a:spcPct val="100000"/>
              </a:lnSpc>
              <a:spcBef>
                <a:spcPts val="601"/>
              </a:spcBef>
              <a:buClr>
                <a:srgbClr val="c7d3e6"/>
              </a:buClr>
              <a:buFont typeface="Roboto Condensed Light"/>
              <a:buChar char="▰"/>
            </a:pPr>
            <a:r>
              <a:rPr b="0" lang="en-US" sz="1200" spc="-1" strike="noStrike">
                <a:solidFill>
                  <a:srgbClr val="263248"/>
                </a:solidFill>
                <a:latin typeface="Roboto Condensed Light"/>
                <a:ea typeface="Roboto Condensed Light"/>
              </a:rPr>
              <a:t>Tidak ada ujian susulan untuk UTS dan UAS, kecuali dengan alasan jelas dan dibuktikan dengan bukti otentik/asli.</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p:txBody>
      </p:sp>
      <p:sp>
        <p:nvSpPr>
          <p:cNvPr id="436" name="TextShape 3"/>
          <p:cNvSpPr txBox="1"/>
          <p:nvPr/>
        </p:nvSpPr>
        <p:spPr>
          <a:xfrm>
            <a:off x="7617960" y="4636440"/>
            <a:ext cx="1487160" cy="315360"/>
          </a:xfrm>
          <a:prstGeom prst="rect">
            <a:avLst/>
          </a:prstGeom>
          <a:noFill/>
          <a:ln>
            <a:noFill/>
          </a:ln>
        </p:spPr>
        <p:txBody>
          <a:bodyPr tIns="91440" bIns="91440" anchor="ctr"/>
          <a:p>
            <a:pPr algn="r">
              <a:lnSpc>
                <a:spcPct val="100000"/>
              </a:lnSpc>
            </a:pPr>
            <a:fld id="{A1C65160-FC5B-4321-96B5-0C99B3072598}" type="slidenum">
              <a:rPr b="1" lang="en-US" sz="1200" spc="-1" strike="noStrike">
                <a:solidFill>
                  <a:srgbClr val="ffffff"/>
                </a:solidFill>
                <a:latin typeface="Roboto Condensed"/>
                <a:ea typeface="Roboto Condensed"/>
              </a:rPr>
              <a:t>&lt;number&gt;</a:t>
            </a:fld>
            <a:endParaRPr b="0" lang="en-US" sz="1200" spc="-1" strike="noStrike">
              <a:latin typeface="Times New Roman"/>
            </a:endParaRPr>
          </a:p>
        </p:txBody>
      </p:sp>
      <p:grpSp>
        <p:nvGrpSpPr>
          <p:cNvPr id="437" name="Group 4"/>
          <p:cNvGrpSpPr/>
          <p:nvPr/>
        </p:nvGrpSpPr>
        <p:grpSpPr>
          <a:xfrm>
            <a:off x="282240" y="590760"/>
            <a:ext cx="369000" cy="369360"/>
            <a:chOff x="282240" y="590760"/>
            <a:chExt cx="369000" cy="369360"/>
          </a:xfrm>
        </p:grpSpPr>
        <p:sp>
          <p:nvSpPr>
            <p:cNvPr id="438" name="CustomShape 5"/>
            <p:cNvSpPr/>
            <p:nvPr/>
          </p:nvSpPr>
          <p:spPr>
            <a:xfrm>
              <a:off x="282240" y="802440"/>
              <a:ext cx="157680" cy="157680"/>
            </a:xfrm>
            <a:custGeom>
              <a:avLst/>
              <a:gdLst/>
              <a:ahLst/>
              <a:rect l="l" t="t" r="r" b="b"/>
              <a:pathLst>
                <a:path w="7527" h="7526">
                  <a:moveTo>
                    <a:pt x="5992" y="0"/>
                  </a:moveTo>
                  <a:lnTo>
                    <a:pt x="537" y="6430"/>
                  </a:lnTo>
                  <a:lnTo>
                    <a:pt x="1" y="7526"/>
                  </a:lnTo>
                  <a:lnTo>
                    <a:pt x="1097" y="6990"/>
                  </a:lnTo>
                  <a:lnTo>
                    <a:pt x="7526" y="1534"/>
                  </a:lnTo>
                  <a:lnTo>
                    <a:pt x="5992" y="0"/>
                  </a:lnTo>
                  <a:close/>
                </a:path>
              </a:pathLst>
            </a:custGeom>
            <a:noFill/>
            <a:ln w="12240">
              <a:solidFill>
                <a:srgbClr val="ff9800"/>
              </a:solidFill>
              <a:round/>
            </a:ln>
          </p:spPr>
          <p:style>
            <a:lnRef idx="0"/>
            <a:fillRef idx="0"/>
            <a:effectRef idx="0"/>
            <a:fontRef idx="minor"/>
          </p:style>
        </p:sp>
        <p:sp>
          <p:nvSpPr>
            <p:cNvPr id="439" name="CustomShape 6"/>
            <p:cNvSpPr/>
            <p:nvPr/>
          </p:nvSpPr>
          <p:spPr>
            <a:xfrm>
              <a:off x="503640" y="590760"/>
              <a:ext cx="147600" cy="147600"/>
            </a:xfrm>
            <a:custGeom>
              <a:avLst/>
              <a:gdLst/>
              <a:ah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240">
              <a:solidFill>
                <a:srgbClr val="ff9800"/>
              </a:solidFill>
              <a:round/>
            </a:ln>
          </p:spPr>
          <p:style>
            <a:lnRef idx="0"/>
            <a:fillRef idx="0"/>
            <a:effectRef idx="0"/>
            <a:fontRef idx="minor"/>
          </p:style>
        </p:sp>
        <p:sp>
          <p:nvSpPr>
            <p:cNvPr id="440" name="CustomShape 7"/>
            <p:cNvSpPr/>
            <p:nvPr/>
          </p:nvSpPr>
          <p:spPr>
            <a:xfrm>
              <a:off x="340200" y="647640"/>
              <a:ext cx="254520" cy="254520"/>
            </a:xfrm>
            <a:custGeom>
              <a:avLst/>
              <a:gdLst/>
              <a:ah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240">
              <a:solidFill>
                <a:srgbClr val="ff9800"/>
              </a:solidFill>
              <a:round/>
            </a:ln>
          </p:spPr>
          <p:style>
            <a:lnRef idx="0"/>
            <a:fillRef idx="0"/>
            <a:effectRef idx="0"/>
            <a:fontRef idx="minor"/>
          </p:style>
        </p:sp>
        <p:sp>
          <p:nvSpPr>
            <p:cNvPr id="441" name="CustomShape 8"/>
            <p:cNvSpPr/>
            <p:nvPr/>
          </p:nvSpPr>
          <p:spPr>
            <a:xfrm>
              <a:off x="456840" y="682560"/>
              <a:ext cx="41760" cy="41760"/>
            </a:xfrm>
            <a:custGeom>
              <a:avLst/>
              <a:gdLst/>
              <a:ahLst/>
              <a:rect l="l" t="t" r="r" b="b"/>
              <a:pathLst>
                <a:path w="1998" h="1998">
                  <a:moveTo>
                    <a:pt x="1" y="1997"/>
                  </a:moveTo>
                  <a:lnTo>
                    <a:pt x="1998" y="0"/>
                  </a:lnTo>
                </a:path>
              </a:pathLst>
            </a:custGeom>
            <a:noFill/>
            <a:ln w="12240">
              <a:solidFill>
                <a:srgbClr val="ff9800"/>
              </a:solidFill>
              <a:round/>
            </a:ln>
          </p:spPr>
          <p:style>
            <a:lnRef idx="0"/>
            <a:fillRef idx="0"/>
            <a:effectRef idx="0"/>
            <a:fontRef idx="minor"/>
          </p:style>
        </p:sp>
      </p:gr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TextShape 1"/>
          <p:cNvSpPr txBox="1"/>
          <p:nvPr/>
        </p:nvSpPr>
        <p:spPr>
          <a:xfrm>
            <a:off x="814320" y="392400"/>
            <a:ext cx="5492160" cy="765720"/>
          </a:xfrm>
          <a:prstGeom prst="rect">
            <a:avLst/>
          </a:prstGeom>
          <a:noFill/>
          <a:ln>
            <a:noFill/>
          </a:ln>
        </p:spPr>
        <p:txBody>
          <a:bodyPr tIns="91440" bIns="91440" anchor="ctr"/>
          <a:p>
            <a:pPr>
              <a:lnSpc>
                <a:spcPct val="100000"/>
              </a:lnSpc>
            </a:pPr>
            <a:r>
              <a:rPr b="1" lang="en-US" sz="2000" spc="-1" strike="noStrike">
                <a:solidFill>
                  <a:srgbClr val="ffffff"/>
                </a:solidFill>
                <a:latin typeface="Roboto Condensed"/>
                <a:ea typeface="Roboto Condensed"/>
              </a:rPr>
              <a:t>Kriteria Penilaian</a:t>
            </a:r>
            <a:endParaRPr b="0" lang="en-US" sz="2000" spc="-1" strike="noStrike">
              <a:solidFill>
                <a:srgbClr val="000000"/>
              </a:solidFill>
              <a:latin typeface="Arial"/>
            </a:endParaRPr>
          </a:p>
        </p:txBody>
      </p:sp>
      <p:sp>
        <p:nvSpPr>
          <p:cNvPr id="443" name="TextShape 2"/>
          <p:cNvSpPr txBox="1"/>
          <p:nvPr/>
        </p:nvSpPr>
        <p:spPr>
          <a:xfrm>
            <a:off x="814320" y="1327320"/>
            <a:ext cx="6132240" cy="3145320"/>
          </a:xfrm>
          <a:prstGeom prst="rect">
            <a:avLst/>
          </a:prstGeom>
          <a:noFill/>
          <a:ln>
            <a:noFill/>
          </a:ln>
        </p:spPr>
        <p:txBody>
          <a:bodyPr tIns="91440" bIns="91440" anchor="ctr"/>
          <a:p>
            <a:pPr marL="457200" indent="-380520">
              <a:lnSpc>
                <a:spcPct val="100000"/>
              </a:lnSpc>
              <a:spcBef>
                <a:spcPts val="601"/>
              </a:spcBef>
              <a:buClr>
                <a:srgbClr val="c7d3e6"/>
              </a:buClr>
              <a:buFont typeface="Roboto Condensed Light"/>
              <a:buChar char="▰"/>
            </a:pPr>
            <a:r>
              <a:rPr b="1" lang="en-US" sz="1800" spc="-1" strike="noStrike">
                <a:solidFill>
                  <a:srgbClr val="263248"/>
                </a:solidFill>
                <a:latin typeface="Roboto Condensed Light"/>
                <a:ea typeface="Roboto Condensed Light"/>
              </a:rPr>
              <a:t>UAS</a:t>
            </a:r>
            <a:r>
              <a:rPr b="1" lang="en-US" sz="1800" spc="-1" strike="noStrike">
                <a:solidFill>
                  <a:srgbClr val="263248"/>
                </a:solidFill>
                <a:latin typeface="Roboto Condensed Light"/>
                <a:ea typeface="Roboto Condensed Light"/>
              </a:rPr>
              <a:t>	</a:t>
            </a:r>
            <a:r>
              <a:rPr b="1" lang="en-US" sz="1800" spc="-1" strike="noStrike">
                <a:solidFill>
                  <a:srgbClr val="263248"/>
                </a:solidFill>
                <a:latin typeface="Roboto Condensed Light"/>
                <a:ea typeface="Roboto Condensed Light"/>
              </a:rPr>
              <a:t>	</a:t>
            </a:r>
            <a:r>
              <a:rPr b="1" lang="en-US" sz="1800" spc="-1" strike="noStrike">
                <a:solidFill>
                  <a:srgbClr val="263248"/>
                </a:solidFill>
                <a:latin typeface="Roboto Condensed Light"/>
                <a:ea typeface="Roboto Condensed Light"/>
              </a:rPr>
              <a:t>30%</a:t>
            </a:r>
            <a:endParaRPr b="0" lang="en-US" sz="1800" spc="-1" strike="noStrike">
              <a:solidFill>
                <a:srgbClr val="000000"/>
              </a:solidFill>
              <a:latin typeface="Arial"/>
            </a:endParaRPr>
          </a:p>
          <a:p>
            <a:pPr marL="457200" indent="-380520">
              <a:lnSpc>
                <a:spcPct val="100000"/>
              </a:lnSpc>
              <a:spcBef>
                <a:spcPts val="601"/>
              </a:spcBef>
              <a:buClr>
                <a:srgbClr val="c7d3e6"/>
              </a:buClr>
              <a:buFont typeface="Roboto Condensed Light"/>
              <a:buChar char="▰"/>
            </a:pPr>
            <a:r>
              <a:rPr b="1" lang="en-US" sz="1800" spc="-1" strike="noStrike">
                <a:solidFill>
                  <a:srgbClr val="263248"/>
                </a:solidFill>
                <a:latin typeface="Roboto Condensed Light"/>
                <a:ea typeface="Roboto Condensed Light"/>
              </a:rPr>
              <a:t>UTS</a:t>
            </a:r>
            <a:r>
              <a:rPr b="1" lang="en-US" sz="1800" spc="-1" strike="noStrike">
                <a:solidFill>
                  <a:srgbClr val="263248"/>
                </a:solidFill>
                <a:latin typeface="Roboto Condensed Light"/>
                <a:ea typeface="Roboto Condensed Light"/>
              </a:rPr>
              <a:t>	</a:t>
            </a:r>
            <a:r>
              <a:rPr b="1" lang="en-US" sz="1800" spc="-1" strike="noStrike">
                <a:solidFill>
                  <a:srgbClr val="263248"/>
                </a:solidFill>
                <a:latin typeface="Roboto Condensed Light"/>
                <a:ea typeface="Roboto Condensed Light"/>
              </a:rPr>
              <a:t>	</a:t>
            </a:r>
            <a:r>
              <a:rPr b="1" lang="en-US" sz="1800" spc="-1" strike="noStrike">
                <a:solidFill>
                  <a:srgbClr val="263248"/>
                </a:solidFill>
                <a:latin typeface="Roboto Condensed Light"/>
                <a:ea typeface="Roboto Condensed Light"/>
              </a:rPr>
              <a:t>25%</a:t>
            </a:r>
            <a:endParaRPr b="0" lang="en-US" sz="1800" spc="-1" strike="noStrike">
              <a:solidFill>
                <a:srgbClr val="000000"/>
              </a:solidFill>
              <a:latin typeface="Arial"/>
            </a:endParaRPr>
          </a:p>
          <a:p>
            <a:pPr marL="457200" indent="-380520">
              <a:lnSpc>
                <a:spcPct val="100000"/>
              </a:lnSpc>
              <a:spcBef>
                <a:spcPts val="601"/>
              </a:spcBef>
              <a:buClr>
                <a:srgbClr val="c7d3e6"/>
              </a:buClr>
              <a:buFont typeface="Roboto Condensed Light"/>
              <a:buChar char="▰"/>
            </a:pPr>
            <a:r>
              <a:rPr b="1" lang="en-US" sz="1800" spc="-1" strike="noStrike">
                <a:solidFill>
                  <a:srgbClr val="263248"/>
                </a:solidFill>
                <a:latin typeface="Roboto Condensed Light"/>
                <a:ea typeface="Roboto Condensed Light"/>
              </a:rPr>
              <a:t>QUIZ</a:t>
            </a:r>
            <a:r>
              <a:rPr b="1" lang="en-US" sz="1800" spc="-1" strike="noStrike">
                <a:solidFill>
                  <a:srgbClr val="263248"/>
                </a:solidFill>
                <a:latin typeface="Roboto Condensed Light"/>
                <a:ea typeface="Roboto Condensed Light"/>
              </a:rPr>
              <a:t>	</a:t>
            </a:r>
            <a:r>
              <a:rPr b="1" lang="en-US" sz="1800" spc="-1" strike="noStrike">
                <a:solidFill>
                  <a:srgbClr val="263248"/>
                </a:solidFill>
                <a:latin typeface="Roboto Condensed Light"/>
                <a:ea typeface="Roboto Condensed Light"/>
              </a:rPr>
              <a:t>	</a:t>
            </a:r>
            <a:r>
              <a:rPr b="1" lang="en-US" sz="1800" spc="-1" strike="noStrike">
                <a:solidFill>
                  <a:srgbClr val="263248"/>
                </a:solidFill>
                <a:latin typeface="Roboto Condensed Light"/>
                <a:ea typeface="Roboto Condensed Light"/>
              </a:rPr>
              <a:t>15%</a:t>
            </a:r>
            <a:endParaRPr b="0" lang="en-US" sz="1800" spc="-1" strike="noStrike">
              <a:solidFill>
                <a:srgbClr val="000000"/>
              </a:solidFill>
              <a:latin typeface="Arial"/>
            </a:endParaRPr>
          </a:p>
          <a:p>
            <a:pPr marL="457200" indent="-380520">
              <a:lnSpc>
                <a:spcPct val="100000"/>
              </a:lnSpc>
              <a:spcBef>
                <a:spcPts val="601"/>
              </a:spcBef>
              <a:buClr>
                <a:srgbClr val="c7d3e6"/>
              </a:buClr>
              <a:buFont typeface="Roboto Condensed Light"/>
              <a:buChar char="▰"/>
            </a:pPr>
            <a:r>
              <a:rPr b="1" lang="en-US" sz="1800" spc="-1" strike="noStrike">
                <a:solidFill>
                  <a:srgbClr val="263248"/>
                </a:solidFill>
                <a:latin typeface="Roboto Condensed Light"/>
                <a:ea typeface="Roboto Condensed Light"/>
              </a:rPr>
              <a:t>TUGAS</a:t>
            </a:r>
            <a:r>
              <a:rPr b="1" lang="en-US" sz="1800" spc="-1" strike="noStrike">
                <a:solidFill>
                  <a:srgbClr val="263248"/>
                </a:solidFill>
                <a:latin typeface="Roboto Condensed Light"/>
                <a:ea typeface="Roboto Condensed Light"/>
              </a:rPr>
              <a:t>	</a:t>
            </a:r>
            <a:r>
              <a:rPr b="1" lang="en-US" sz="1800" spc="-1" strike="noStrike">
                <a:solidFill>
                  <a:srgbClr val="263248"/>
                </a:solidFill>
                <a:latin typeface="Roboto Condensed Light"/>
                <a:ea typeface="Roboto Condensed Light"/>
              </a:rPr>
              <a:t>	</a:t>
            </a:r>
            <a:r>
              <a:rPr b="1" lang="en-US" sz="1800" spc="-1" strike="noStrike">
                <a:solidFill>
                  <a:srgbClr val="263248"/>
                </a:solidFill>
                <a:latin typeface="Roboto Condensed Light"/>
                <a:ea typeface="Roboto Condensed Light"/>
              </a:rPr>
              <a:t>20%</a:t>
            </a:r>
            <a:endParaRPr b="0" lang="en-US" sz="1800" spc="-1" strike="noStrike">
              <a:solidFill>
                <a:srgbClr val="000000"/>
              </a:solidFill>
              <a:latin typeface="Arial"/>
            </a:endParaRPr>
          </a:p>
          <a:p>
            <a:pPr marL="457200" indent="-380520">
              <a:lnSpc>
                <a:spcPct val="100000"/>
              </a:lnSpc>
              <a:spcBef>
                <a:spcPts val="601"/>
              </a:spcBef>
              <a:buClr>
                <a:srgbClr val="c7d3e6"/>
              </a:buClr>
              <a:buFont typeface="Roboto Condensed Light"/>
              <a:buChar char="▰"/>
            </a:pPr>
            <a:r>
              <a:rPr b="1" lang="en-US" sz="1800" spc="-1" strike="noStrike">
                <a:solidFill>
                  <a:srgbClr val="263248"/>
                </a:solidFill>
                <a:latin typeface="Roboto Condensed Light"/>
                <a:ea typeface="Roboto Condensed Light"/>
              </a:rPr>
              <a:t>Partisipasi</a:t>
            </a:r>
            <a:r>
              <a:rPr b="1" lang="en-US" sz="1800" spc="-1" strike="noStrike">
                <a:solidFill>
                  <a:srgbClr val="263248"/>
                </a:solidFill>
                <a:latin typeface="Roboto Condensed Light"/>
                <a:ea typeface="Roboto Condensed Light"/>
              </a:rPr>
              <a:t>	</a:t>
            </a:r>
            <a:r>
              <a:rPr b="1" lang="en-US" sz="1800" spc="-1" strike="noStrike">
                <a:solidFill>
                  <a:srgbClr val="263248"/>
                </a:solidFill>
                <a:latin typeface="Roboto Condensed Light"/>
                <a:ea typeface="Roboto Condensed Light"/>
              </a:rPr>
              <a:t>	</a:t>
            </a:r>
            <a:r>
              <a:rPr b="1" lang="en-US" sz="1800" spc="-1" strike="noStrike">
                <a:solidFill>
                  <a:srgbClr val="263248"/>
                </a:solidFill>
                <a:latin typeface="Roboto Condensed Light"/>
                <a:ea typeface="Roboto Condensed Light"/>
              </a:rPr>
              <a:t>10%</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
        <p:nvSpPr>
          <p:cNvPr id="444" name="TextShape 3"/>
          <p:cNvSpPr txBox="1"/>
          <p:nvPr/>
        </p:nvSpPr>
        <p:spPr>
          <a:xfrm>
            <a:off x="7617960" y="4636440"/>
            <a:ext cx="1487160" cy="315360"/>
          </a:xfrm>
          <a:prstGeom prst="rect">
            <a:avLst/>
          </a:prstGeom>
          <a:noFill/>
          <a:ln>
            <a:noFill/>
          </a:ln>
        </p:spPr>
        <p:txBody>
          <a:bodyPr tIns="91440" bIns="91440" anchor="ctr"/>
          <a:p>
            <a:pPr algn="r">
              <a:lnSpc>
                <a:spcPct val="100000"/>
              </a:lnSpc>
            </a:pPr>
            <a:fld id="{84291809-799E-4542-95BF-978CE23B7FFE}" type="slidenum">
              <a:rPr b="1" lang="en-US" sz="1200" spc="-1" strike="noStrike">
                <a:solidFill>
                  <a:srgbClr val="ffffff"/>
                </a:solidFill>
                <a:latin typeface="Roboto Condensed"/>
                <a:ea typeface="Roboto Condensed"/>
              </a:rPr>
              <a:t>&lt;number&gt;</a:t>
            </a:fld>
            <a:endParaRPr b="0" lang="en-US" sz="1200" spc="-1" strike="noStrike">
              <a:latin typeface="Times New Roman"/>
            </a:endParaRPr>
          </a:p>
        </p:txBody>
      </p:sp>
      <p:grpSp>
        <p:nvGrpSpPr>
          <p:cNvPr id="445" name="Group 4"/>
          <p:cNvGrpSpPr/>
          <p:nvPr/>
        </p:nvGrpSpPr>
        <p:grpSpPr>
          <a:xfrm>
            <a:off x="282240" y="590760"/>
            <a:ext cx="369000" cy="369360"/>
            <a:chOff x="282240" y="590760"/>
            <a:chExt cx="369000" cy="369360"/>
          </a:xfrm>
        </p:grpSpPr>
        <p:sp>
          <p:nvSpPr>
            <p:cNvPr id="446" name="CustomShape 5"/>
            <p:cNvSpPr/>
            <p:nvPr/>
          </p:nvSpPr>
          <p:spPr>
            <a:xfrm>
              <a:off x="282240" y="802440"/>
              <a:ext cx="157680" cy="157680"/>
            </a:xfrm>
            <a:custGeom>
              <a:avLst/>
              <a:gdLst/>
              <a:ahLst/>
              <a:rect l="l" t="t" r="r" b="b"/>
              <a:pathLst>
                <a:path w="7527" h="7526">
                  <a:moveTo>
                    <a:pt x="5992" y="0"/>
                  </a:moveTo>
                  <a:lnTo>
                    <a:pt x="537" y="6430"/>
                  </a:lnTo>
                  <a:lnTo>
                    <a:pt x="1" y="7526"/>
                  </a:lnTo>
                  <a:lnTo>
                    <a:pt x="1097" y="6990"/>
                  </a:lnTo>
                  <a:lnTo>
                    <a:pt x="7526" y="1534"/>
                  </a:lnTo>
                  <a:lnTo>
                    <a:pt x="5992" y="0"/>
                  </a:lnTo>
                  <a:close/>
                </a:path>
              </a:pathLst>
            </a:custGeom>
            <a:noFill/>
            <a:ln w="12240">
              <a:solidFill>
                <a:srgbClr val="ff9800"/>
              </a:solidFill>
              <a:round/>
            </a:ln>
          </p:spPr>
          <p:style>
            <a:lnRef idx="0"/>
            <a:fillRef idx="0"/>
            <a:effectRef idx="0"/>
            <a:fontRef idx="minor"/>
          </p:style>
        </p:sp>
        <p:sp>
          <p:nvSpPr>
            <p:cNvPr id="447" name="CustomShape 6"/>
            <p:cNvSpPr/>
            <p:nvPr/>
          </p:nvSpPr>
          <p:spPr>
            <a:xfrm>
              <a:off x="503640" y="590760"/>
              <a:ext cx="147600" cy="147600"/>
            </a:xfrm>
            <a:custGeom>
              <a:avLst/>
              <a:gdLst/>
              <a:ah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240">
              <a:solidFill>
                <a:srgbClr val="ff9800"/>
              </a:solidFill>
              <a:round/>
            </a:ln>
          </p:spPr>
          <p:style>
            <a:lnRef idx="0"/>
            <a:fillRef idx="0"/>
            <a:effectRef idx="0"/>
            <a:fontRef idx="minor"/>
          </p:style>
        </p:sp>
        <p:sp>
          <p:nvSpPr>
            <p:cNvPr id="448" name="CustomShape 7"/>
            <p:cNvSpPr/>
            <p:nvPr/>
          </p:nvSpPr>
          <p:spPr>
            <a:xfrm>
              <a:off x="340200" y="647640"/>
              <a:ext cx="254520" cy="254520"/>
            </a:xfrm>
            <a:custGeom>
              <a:avLst/>
              <a:gdLst/>
              <a:ah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240">
              <a:solidFill>
                <a:srgbClr val="ff9800"/>
              </a:solidFill>
              <a:round/>
            </a:ln>
          </p:spPr>
          <p:style>
            <a:lnRef idx="0"/>
            <a:fillRef idx="0"/>
            <a:effectRef idx="0"/>
            <a:fontRef idx="minor"/>
          </p:style>
        </p:sp>
        <p:sp>
          <p:nvSpPr>
            <p:cNvPr id="449" name="CustomShape 8"/>
            <p:cNvSpPr/>
            <p:nvPr/>
          </p:nvSpPr>
          <p:spPr>
            <a:xfrm>
              <a:off x="456840" y="682560"/>
              <a:ext cx="41760" cy="41760"/>
            </a:xfrm>
            <a:custGeom>
              <a:avLst/>
              <a:gdLst/>
              <a:ahLst/>
              <a:rect l="l" t="t" r="r" b="b"/>
              <a:pathLst>
                <a:path w="1998" h="1998">
                  <a:moveTo>
                    <a:pt x="1" y="1997"/>
                  </a:moveTo>
                  <a:lnTo>
                    <a:pt x="1998" y="0"/>
                  </a:lnTo>
                </a:path>
              </a:pathLst>
            </a:custGeom>
            <a:noFill/>
            <a:ln w="12240">
              <a:solidFill>
                <a:srgbClr val="ff9800"/>
              </a:solidFill>
              <a:round/>
            </a:ln>
          </p:spPr>
          <p:style>
            <a:lnRef idx="0"/>
            <a:fillRef idx="0"/>
            <a:effectRef idx="0"/>
            <a:fontRef idx="minor"/>
          </p:style>
        </p:sp>
      </p:gr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TextShape 1"/>
          <p:cNvSpPr txBox="1"/>
          <p:nvPr/>
        </p:nvSpPr>
        <p:spPr>
          <a:xfrm>
            <a:off x="814320" y="392400"/>
            <a:ext cx="5492160" cy="765720"/>
          </a:xfrm>
          <a:prstGeom prst="rect">
            <a:avLst/>
          </a:prstGeom>
          <a:noFill/>
          <a:ln>
            <a:noFill/>
          </a:ln>
        </p:spPr>
        <p:txBody>
          <a:bodyPr tIns="91440" bIns="91440" anchor="ctr"/>
          <a:p>
            <a:pPr>
              <a:lnSpc>
                <a:spcPct val="100000"/>
              </a:lnSpc>
            </a:pPr>
            <a:r>
              <a:rPr b="1" lang="en-US" sz="2000" spc="-1" strike="noStrike">
                <a:solidFill>
                  <a:srgbClr val="ffffff"/>
                </a:solidFill>
                <a:latin typeface="Roboto Condensed"/>
                <a:ea typeface="Roboto Condensed"/>
              </a:rPr>
              <a:t>Kriteria Penilaian</a:t>
            </a:r>
            <a:endParaRPr b="0" lang="en-US" sz="2000" spc="-1" strike="noStrike">
              <a:solidFill>
                <a:srgbClr val="000000"/>
              </a:solidFill>
              <a:latin typeface="Arial"/>
            </a:endParaRPr>
          </a:p>
        </p:txBody>
      </p:sp>
      <p:sp>
        <p:nvSpPr>
          <p:cNvPr id="451" name="TextShape 2"/>
          <p:cNvSpPr txBox="1"/>
          <p:nvPr/>
        </p:nvSpPr>
        <p:spPr>
          <a:xfrm>
            <a:off x="814320" y="1327320"/>
            <a:ext cx="6132240" cy="3145320"/>
          </a:xfrm>
          <a:prstGeom prst="rect">
            <a:avLst/>
          </a:prstGeom>
          <a:noFill/>
          <a:ln>
            <a:noFill/>
          </a:ln>
        </p:spPr>
        <p:txBody>
          <a:bodyPr tIns="91440" bIns="91440" anchor="ctr"/>
          <a:p>
            <a:pPr marL="457200" indent="-380520">
              <a:lnSpc>
                <a:spcPct val="100000"/>
              </a:lnSpc>
              <a:spcBef>
                <a:spcPts val="601"/>
              </a:spcBef>
              <a:buClr>
                <a:srgbClr val="c7d3e6"/>
              </a:buClr>
              <a:buFont typeface="Roboto Condensed Light"/>
              <a:buChar char="▰"/>
            </a:pPr>
            <a:r>
              <a:rPr b="1" lang="en-US" sz="1800" spc="-1" strike="noStrike">
                <a:solidFill>
                  <a:srgbClr val="263248"/>
                </a:solidFill>
                <a:latin typeface="Roboto Condensed Light"/>
                <a:ea typeface="Roboto Condensed Light"/>
              </a:rPr>
              <a:t>UAS</a:t>
            </a:r>
            <a:r>
              <a:rPr b="1" lang="en-US" sz="1800" spc="-1" strike="noStrike">
                <a:solidFill>
                  <a:srgbClr val="263248"/>
                </a:solidFill>
                <a:latin typeface="Roboto Condensed Light"/>
                <a:ea typeface="Roboto Condensed Light"/>
              </a:rPr>
              <a:t>	</a:t>
            </a:r>
            <a:r>
              <a:rPr b="1" lang="en-US" sz="1800" spc="-1" strike="noStrike">
                <a:solidFill>
                  <a:srgbClr val="263248"/>
                </a:solidFill>
                <a:latin typeface="Roboto Condensed Light"/>
                <a:ea typeface="Roboto Condensed Light"/>
              </a:rPr>
              <a:t>	</a:t>
            </a:r>
            <a:r>
              <a:rPr b="1" lang="en-US" sz="1800" spc="-1" strike="noStrike">
                <a:solidFill>
                  <a:srgbClr val="263248"/>
                </a:solidFill>
                <a:latin typeface="Roboto Condensed Light"/>
                <a:ea typeface="Roboto Condensed Light"/>
              </a:rPr>
              <a:t>30%</a:t>
            </a:r>
            <a:endParaRPr b="0" lang="en-US" sz="1800" spc="-1" strike="noStrike">
              <a:solidFill>
                <a:srgbClr val="000000"/>
              </a:solidFill>
              <a:latin typeface="Arial"/>
            </a:endParaRPr>
          </a:p>
          <a:p>
            <a:pPr marL="457200" indent="-380520">
              <a:lnSpc>
                <a:spcPct val="100000"/>
              </a:lnSpc>
              <a:spcBef>
                <a:spcPts val="601"/>
              </a:spcBef>
              <a:buClr>
                <a:srgbClr val="c7d3e6"/>
              </a:buClr>
              <a:buFont typeface="Roboto Condensed Light"/>
              <a:buChar char="▰"/>
            </a:pPr>
            <a:r>
              <a:rPr b="1" lang="en-US" sz="1800" spc="-1" strike="noStrike">
                <a:solidFill>
                  <a:srgbClr val="263248"/>
                </a:solidFill>
                <a:latin typeface="Roboto Condensed Light"/>
                <a:ea typeface="Roboto Condensed Light"/>
              </a:rPr>
              <a:t>UTS</a:t>
            </a:r>
            <a:r>
              <a:rPr b="1" lang="en-US" sz="1800" spc="-1" strike="noStrike">
                <a:solidFill>
                  <a:srgbClr val="263248"/>
                </a:solidFill>
                <a:latin typeface="Roboto Condensed Light"/>
                <a:ea typeface="Roboto Condensed Light"/>
              </a:rPr>
              <a:t>	</a:t>
            </a:r>
            <a:r>
              <a:rPr b="1" lang="en-US" sz="1800" spc="-1" strike="noStrike">
                <a:solidFill>
                  <a:srgbClr val="263248"/>
                </a:solidFill>
                <a:latin typeface="Roboto Condensed Light"/>
                <a:ea typeface="Roboto Condensed Light"/>
              </a:rPr>
              <a:t>	</a:t>
            </a:r>
            <a:r>
              <a:rPr b="1" lang="en-US" sz="1800" spc="-1" strike="noStrike">
                <a:solidFill>
                  <a:srgbClr val="263248"/>
                </a:solidFill>
                <a:latin typeface="Roboto Condensed Light"/>
                <a:ea typeface="Roboto Condensed Light"/>
              </a:rPr>
              <a:t>25%</a:t>
            </a:r>
            <a:endParaRPr b="0" lang="en-US" sz="1800" spc="-1" strike="noStrike">
              <a:solidFill>
                <a:srgbClr val="000000"/>
              </a:solidFill>
              <a:latin typeface="Arial"/>
            </a:endParaRPr>
          </a:p>
          <a:p>
            <a:pPr marL="457200" indent="-380520">
              <a:lnSpc>
                <a:spcPct val="100000"/>
              </a:lnSpc>
              <a:spcBef>
                <a:spcPts val="601"/>
              </a:spcBef>
              <a:buClr>
                <a:srgbClr val="c7d3e6"/>
              </a:buClr>
              <a:buFont typeface="Roboto Condensed Light"/>
              <a:buChar char="▰"/>
            </a:pPr>
            <a:r>
              <a:rPr b="1" lang="en-US" sz="1800" spc="-1" strike="noStrike">
                <a:solidFill>
                  <a:srgbClr val="263248"/>
                </a:solidFill>
                <a:latin typeface="Roboto Condensed Light"/>
                <a:ea typeface="Roboto Condensed Light"/>
              </a:rPr>
              <a:t>QUIZ</a:t>
            </a:r>
            <a:r>
              <a:rPr b="1" lang="en-US" sz="1800" spc="-1" strike="noStrike">
                <a:solidFill>
                  <a:srgbClr val="263248"/>
                </a:solidFill>
                <a:latin typeface="Roboto Condensed Light"/>
                <a:ea typeface="Roboto Condensed Light"/>
              </a:rPr>
              <a:t>	</a:t>
            </a:r>
            <a:r>
              <a:rPr b="1" lang="en-US" sz="1800" spc="-1" strike="noStrike">
                <a:solidFill>
                  <a:srgbClr val="263248"/>
                </a:solidFill>
                <a:latin typeface="Roboto Condensed Light"/>
                <a:ea typeface="Roboto Condensed Light"/>
              </a:rPr>
              <a:t>	</a:t>
            </a:r>
            <a:r>
              <a:rPr b="1" lang="en-US" sz="1800" spc="-1" strike="noStrike">
                <a:solidFill>
                  <a:srgbClr val="263248"/>
                </a:solidFill>
                <a:latin typeface="Roboto Condensed Light"/>
                <a:ea typeface="Roboto Condensed Light"/>
              </a:rPr>
              <a:t>15%</a:t>
            </a:r>
            <a:endParaRPr b="0" lang="en-US" sz="1800" spc="-1" strike="noStrike">
              <a:solidFill>
                <a:srgbClr val="000000"/>
              </a:solidFill>
              <a:latin typeface="Arial"/>
            </a:endParaRPr>
          </a:p>
          <a:p>
            <a:pPr marL="457200" indent="-380520">
              <a:lnSpc>
                <a:spcPct val="100000"/>
              </a:lnSpc>
              <a:spcBef>
                <a:spcPts val="601"/>
              </a:spcBef>
              <a:buClr>
                <a:srgbClr val="c7d3e6"/>
              </a:buClr>
              <a:buFont typeface="Roboto Condensed Light"/>
              <a:buChar char="▰"/>
            </a:pPr>
            <a:r>
              <a:rPr b="1" lang="en-US" sz="1800" spc="-1" strike="noStrike">
                <a:solidFill>
                  <a:srgbClr val="263248"/>
                </a:solidFill>
                <a:latin typeface="Roboto Condensed Light"/>
                <a:ea typeface="Roboto Condensed Light"/>
              </a:rPr>
              <a:t>TUGAS</a:t>
            </a:r>
            <a:r>
              <a:rPr b="1" lang="en-US" sz="1800" spc="-1" strike="noStrike">
                <a:solidFill>
                  <a:srgbClr val="263248"/>
                </a:solidFill>
                <a:latin typeface="Roboto Condensed Light"/>
                <a:ea typeface="Roboto Condensed Light"/>
              </a:rPr>
              <a:t>	</a:t>
            </a:r>
            <a:r>
              <a:rPr b="1" lang="en-US" sz="1800" spc="-1" strike="noStrike">
                <a:solidFill>
                  <a:srgbClr val="263248"/>
                </a:solidFill>
                <a:latin typeface="Roboto Condensed Light"/>
                <a:ea typeface="Roboto Condensed Light"/>
              </a:rPr>
              <a:t>	</a:t>
            </a:r>
            <a:r>
              <a:rPr b="1" lang="en-US" sz="1800" spc="-1" strike="noStrike">
                <a:solidFill>
                  <a:srgbClr val="263248"/>
                </a:solidFill>
                <a:latin typeface="Roboto Condensed Light"/>
                <a:ea typeface="Roboto Condensed Light"/>
              </a:rPr>
              <a:t>20%</a:t>
            </a:r>
            <a:endParaRPr b="0" lang="en-US" sz="1800" spc="-1" strike="noStrike">
              <a:solidFill>
                <a:srgbClr val="000000"/>
              </a:solidFill>
              <a:latin typeface="Arial"/>
            </a:endParaRPr>
          </a:p>
          <a:p>
            <a:pPr marL="457200" indent="-380520">
              <a:lnSpc>
                <a:spcPct val="100000"/>
              </a:lnSpc>
              <a:spcBef>
                <a:spcPts val="601"/>
              </a:spcBef>
              <a:buClr>
                <a:srgbClr val="c7d3e6"/>
              </a:buClr>
              <a:buFont typeface="Roboto Condensed Light"/>
              <a:buChar char="▰"/>
            </a:pPr>
            <a:r>
              <a:rPr b="1" lang="en-US" sz="1800" spc="-1" strike="noStrike">
                <a:solidFill>
                  <a:srgbClr val="263248"/>
                </a:solidFill>
                <a:latin typeface="Roboto Condensed Light"/>
                <a:ea typeface="Roboto Condensed Light"/>
              </a:rPr>
              <a:t>Partisipasi</a:t>
            </a:r>
            <a:r>
              <a:rPr b="1" lang="en-US" sz="1800" spc="-1" strike="noStrike">
                <a:solidFill>
                  <a:srgbClr val="263248"/>
                </a:solidFill>
                <a:latin typeface="Roboto Condensed Light"/>
                <a:ea typeface="Roboto Condensed Light"/>
              </a:rPr>
              <a:t>	</a:t>
            </a:r>
            <a:r>
              <a:rPr b="1" lang="en-US" sz="1800" spc="-1" strike="noStrike">
                <a:solidFill>
                  <a:srgbClr val="263248"/>
                </a:solidFill>
                <a:latin typeface="Roboto Condensed Light"/>
                <a:ea typeface="Roboto Condensed Light"/>
              </a:rPr>
              <a:t>	</a:t>
            </a:r>
            <a:r>
              <a:rPr b="1" lang="en-US" sz="1800" spc="-1" strike="noStrike">
                <a:solidFill>
                  <a:srgbClr val="263248"/>
                </a:solidFill>
                <a:latin typeface="Roboto Condensed Light"/>
                <a:ea typeface="Roboto Condensed Light"/>
              </a:rPr>
              <a:t>10%</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
        <p:nvSpPr>
          <p:cNvPr id="452" name="TextShape 3"/>
          <p:cNvSpPr txBox="1"/>
          <p:nvPr/>
        </p:nvSpPr>
        <p:spPr>
          <a:xfrm>
            <a:off x="7617960" y="4636440"/>
            <a:ext cx="1487160" cy="315360"/>
          </a:xfrm>
          <a:prstGeom prst="rect">
            <a:avLst/>
          </a:prstGeom>
          <a:noFill/>
          <a:ln>
            <a:noFill/>
          </a:ln>
        </p:spPr>
        <p:txBody>
          <a:bodyPr tIns="91440" bIns="91440" anchor="ctr"/>
          <a:p>
            <a:pPr algn="r">
              <a:lnSpc>
                <a:spcPct val="100000"/>
              </a:lnSpc>
            </a:pPr>
            <a:fld id="{4A87B89A-38E1-481D-8E29-184C4E2D2D73}" type="slidenum">
              <a:rPr b="1" lang="en-US" sz="1200" spc="-1" strike="noStrike">
                <a:solidFill>
                  <a:srgbClr val="ffffff"/>
                </a:solidFill>
                <a:latin typeface="Roboto Condensed"/>
                <a:ea typeface="Roboto Condensed"/>
              </a:rPr>
              <a:t>&lt;number&gt;</a:t>
            </a:fld>
            <a:endParaRPr b="0" lang="en-US" sz="1200" spc="-1" strike="noStrike">
              <a:latin typeface="Times New Roman"/>
            </a:endParaRPr>
          </a:p>
        </p:txBody>
      </p:sp>
      <p:grpSp>
        <p:nvGrpSpPr>
          <p:cNvPr id="453" name="Group 4"/>
          <p:cNvGrpSpPr/>
          <p:nvPr/>
        </p:nvGrpSpPr>
        <p:grpSpPr>
          <a:xfrm>
            <a:off x="282240" y="590760"/>
            <a:ext cx="369000" cy="369360"/>
            <a:chOff x="282240" y="590760"/>
            <a:chExt cx="369000" cy="369360"/>
          </a:xfrm>
        </p:grpSpPr>
        <p:sp>
          <p:nvSpPr>
            <p:cNvPr id="454" name="CustomShape 5"/>
            <p:cNvSpPr/>
            <p:nvPr/>
          </p:nvSpPr>
          <p:spPr>
            <a:xfrm>
              <a:off x="282240" y="802440"/>
              <a:ext cx="157680" cy="157680"/>
            </a:xfrm>
            <a:custGeom>
              <a:avLst/>
              <a:gdLst/>
              <a:ahLst/>
              <a:rect l="l" t="t" r="r" b="b"/>
              <a:pathLst>
                <a:path w="7527" h="7526">
                  <a:moveTo>
                    <a:pt x="5992" y="0"/>
                  </a:moveTo>
                  <a:lnTo>
                    <a:pt x="537" y="6430"/>
                  </a:lnTo>
                  <a:lnTo>
                    <a:pt x="1" y="7526"/>
                  </a:lnTo>
                  <a:lnTo>
                    <a:pt x="1097" y="6990"/>
                  </a:lnTo>
                  <a:lnTo>
                    <a:pt x="7526" y="1534"/>
                  </a:lnTo>
                  <a:lnTo>
                    <a:pt x="5992" y="0"/>
                  </a:lnTo>
                  <a:close/>
                </a:path>
              </a:pathLst>
            </a:custGeom>
            <a:noFill/>
            <a:ln w="12240">
              <a:solidFill>
                <a:srgbClr val="ff9800"/>
              </a:solidFill>
              <a:round/>
            </a:ln>
          </p:spPr>
          <p:style>
            <a:lnRef idx="0"/>
            <a:fillRef idx="0"/>
            <a:effectRef idx="0"/>
            <a:fontRef idx="minor"/>
          </p:style>
        </p:sp>
        <p:sp>
          <p:nvSpPr>
            <p:cNvPr id="455" name="CustomShape 6"/>
            <p:cNvSpPr/>
            <p:nvPr/>
          </p:nvSpPr>
          <p:spPr>
            <a:xfrm>
              <a:off x="503640" y="590760"/>
              <a:ext cx="147600" cy="147600"/>
            </a:xfrm>
            <a:custGeom>
              <a:avLst/>
              <a:gdLst/>
              <a:ah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240">
              <a:solidFill>
                <a:srgbClr val="ff9800"/>
              </a:solidFill>
              <a:round/>
            </a:ln>
          </p:spPr>
          <p:style>
            <a:lnRef idx="0"/>
            <a:fillRef idx="0"/>
            <a:effectRef idx="0"/>
            <a:fontRef idx="minor"/>
          </p:style>
        </p:sp>
        <p:sp>
          <p:nvSpPr>
            <p:cNvPr id="456" name="CustomShape 7"/>
            <p:cNvSpPr/>
            <p:nvPr/>
          </p:nvSpPr>
          <p:spPr>
            <a:xfrm>
              <a:off x="340200" y="647640"/>
              <a:ext cx="254520" cy="254520"/>
            </a:xfrm>
            <a:custGeom>
              <a:avLst/>
              <a:gdLst/>
              <a:ah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240">
              <a:solidFill>
                <a:srgbClr val="ff9800"/>
              </a:solidFill>
              <a:round/>
            </a:ln>
          </p:spPr>
          <p:style>
            <a:lnRef idx="0"/>
            <a:fillRef idx="0"/>
            <a:effectRef idx="0"/>
            <a:fontRef idx="minor"/>
          </p:style>
        </p:sp>
        <p:sp>
          <p:nvSpPr>
            <p:cNvPr id="457" name="CustomShape 8"/>
            <p:cNvSpPr/>
            <p:nvPr/>
          </p:nvSpPr>
          <p:spPr>
            <a:xfrm>
              <a:off x="456840" y="682560"/>
              <a:ext cx="41760" cy="41760"/>
            </a:xfrm>
            <a:custGeom>
              <a:avLst/>
              <a:gdLst/>
              <a:ahLst/>
              <a:rect l="l" t="t" r="r" b="b"/>
              <a:pathLst>
                <a:path w="1998" h="1998">
                  <a:moveTo>
                    <a:pt x="1" y="1997"/>
                  </a:moveTo>
                  <a:lnTo>
                    <a:pt x="1998" y="0"/>
                  </a:lnTo>
                </a:path>
              </a:pathLst>
            </a:custGeom>
            <a:noFill/>
            <a:ln w="12240">
              <a:solidFill>
                <a:srgbClr val="ff9800"/>
              </a:solidFill>
              <a:round/>
            </a:ln>
          </p:spPr>
          <p:style>
            <a:lnRef idx="0"/>
            <a:fillRef idx="0"/>
            <a:effectRef idx="0"/>
            <a:fontRef idx="minor"/>
          </p:style>
        </p:sp>
      </p:gr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TextShape 1"/>
          <p:cNvSpPr txBox="1"/>
          <p:nvPr/>
        </p:nvSpPr>
        <p:spPr>
          <a:xfrm>
            <a:off x="780840" y="308520"/>
            <a:ext cx="6593400" cy="1406880"/>
          </a:xfrm>
          <a:prstGeom prst="rect">
            <a:avLst/>
          </a:prstGeom>
          <a:noFill/>
          <a:ln>
            <a:noFill/>
          </a:ln>
        </p:spPr>
        <p:txBody>
          <a:bodyPr tIns="91440" bIns="91440" anchor="ctr"/>
          <a:p>
            <a:pPr algn="just">
              <a:lnSpc>
                <a:spcPct val="100000"/>
              </a:lnSpc>
            </a:pPr>
            <a:r>
              <a:rPr b="1" lang="en-US" sz="1600" spc="-1" strike="noStrike">
                <a:solidFill>
                  <a:srgbClr val="ff9800"/>
                </a:solidFill>
                <a:latin typeface="Roboto Condensed"/>
                <a:ea typeface="Roboto Condensed"/>
              </a:rPr>
              <a:t>Terkait dengan standar penilaian, maka yang  digunakan adalah menggunakan sistem Penilaian Acuan Patokan (PAP). Hasil evaluasi dikategorikan sebagai berikut :</a:t>
            </a:r>
            <a:endParaRPr b="0" lang="en-US" sz="1600" spc="-1" strike="noStrike">
              <a:solidFill>
                <a:srgbClr val="000000"/>
              </a:solidFill>
              <a:latin typeface="Arial"/>
            </a:endParaRPr>
          </a:p>
        </p:txBody>
      </p:sp>
      <p:sp>
        <p:nvSpPr>
          <p:cNvPr id="459" name="TextShape 2"/>
          <p:cNvSpPr txBox="1"/>
          <p:nvPr/>
        </p:nvSpPr>
        <p:spPr>
          <a:xfrm>
            <a:off x="7617960" y="4636440"/>
            <a:ext cx="1487160" cy="315360"/>
          </a:xfrm>
          <a:prstGeom prst="rect">
            <a:avLst/>
          </a:prstGeom>
          <a:noFill/>
          <a:ln>
            <a:noFill/>
          </a:ln>
        </p:spPr>
        <p:txBody>
          <a:bodyPr tIns="91440" bIns="91440" anchor="ctr"/>
          <a:p>
            <a:pPr algn="r">
              <a:lnSpc>
                <a:spcPct val="100000"/>
              </a:lnSpc>
            </a:pPr>
            <a:fld id="{1D5824C0-97DC-42DA-9AE3-68B3B94415B9}" type="slidenum">
              <a:rPr b="1" lang="en-US" sz="1200" spc="-1" strike="noStrike">
                <a:solidFill>
                  <a:srgbClr val="ffffff"/>
                </a:solidFill>
                <a:latin typeface="Roboto Condensed"/>
                <a:ea typeface="Roboto Condensed"/>
              </a:rPr>
              <a:t>&lt;number&gt;</a:t>
            </a:fld>
            <a:endParaRPr b="0" lang="en-US" sz="1200" spc="-1" strike="noStrike">
              <a:latin typeface="Times New Roman"/>
            </a:endParaRPr>
          </a:p>
        </p:txBody>
      </p:sp>
      <p:graphicFrame>
        <p:nvGraphicFramePr>
          <p:cNvPr id="460" name="Table 3"/>
          <p:cNvGraphicFramePr/>
          <p:nvPr/>
        </p:nvGraphicFramePr>
        <p:xfrm>
          <a:off x="954000" y="1909800"/>
          <a:ext cx="5853240" cy="360000"/>
        </p:xfrm>
        <a:graphic>
          <a:graphicData uri="http://schemas.openxmlformats.org/drawingml/2006/table">
            <a:tbl>
              <a:tblPr/>
              <a:tblGrid>
                <a:gridCol w="1082520"/>
                <a:gridCol w="1081800"/>
                <a:gridCol w="1082520"/>
                <a:gridCol w="1082520"/>
                <a:gridCol w="1523160"/>
              </a:tblGrid>
              <a:tr h="0">
                <a:tc rowSpan="2">
                  <a:txBody>
                    <a:bodyPr lIns="68400" rIns="68400" tIns="0" bIns="0" anchor="ctr"/>
                    <a:p>
                      <a:pPr marL="457200" algn="ctr">
                        <a:lnSpc>
                          <a:spcPct val="100000"/>
                        </a:lnSpc>
                      </a:pPr>
                      <a:r>
                        <a:rPr b="0" lang="en-US" sz="1000" spc="-1" strike="noStrike">
                          <a:solidFill>
                            <a:srgbClr val="000000"/>
                          </a:solidFill>
                          <a:latin typeface="Arial"/>
                          <a:ea typeface="Arial"/>
                        </a:rPr>
                        <a:t>No</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rowSpan="2">
                  <a:txBody>
                    <a:bodyPr lIns="68400" rIns="68400" tIns="0" bIns="0" anchor="ctr"/>
                    <a:p>
                      <a:pPr marL="457200" algn="ctr">
                        <a:lnSpc>
                          <a:spcPct val="100000"/>
                        </a:lnSpc>
                      </a:pPr>
                      <a:r>
                        <a:rPr b="0" lang="en-US" sz="1000" spc="-1" strike="noStrike">
                          <a:solidFill>
                            <a:srgbClr val="000000"/>
                          </a:solidFill>
                          <a:latin typeface="Arial"/>
                          <a:ea typeface="Arial"/>
                        </a:rPr>
                        <a:t>Nilai Huruf</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gridSpan="2">
                  <a:txBody>
                    <a:bodyPr lIns="68400" rIns="68400" tIns="0" bIns="0"/>
                    <a:p>
                      <a:pPr marL="457200" algn="ctr">
                        <a:lnSpc>
                          <a:spcPct val="100000"/>
                        </a:lnSpc>
                      </a:pPr>
                      <a:r>
                        <a:rPr b="0" lang="en-US" sz="1000" spc="-1" strike="noStrike">
                          <a:solidFill>
                            <a:srgbClr val="000000"/>
                          </a:solidFill>
                          <a:latin typeface="Arial"/>
                          <a:ea typeface="Arial"/>
                        </a:rPr>
                        <a:t>Nilai Bobot</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hMerge="1">
                  <a:tcPr>
                    <a:solidFill>
                      <a:srgbClr val="729fcf"/>
                    </a:solidFill>
                  </a:tcPr>
                </a:tc>
                <a:tc rowSpan="2">
                  <a:txBody>
                    <a:bodyPr lIns="68400" rIns="68400" tIns="0" bIns="0" anchor="ctr"/>
                    <a:p>
                      <a:pPr marL="457200">
                        <a:lnSpc>
                          <a:spcPct val="100000"/>
                        </a:lnSpc>
                      </a:pPr>
                      <a:r>
                        <a:rPr b="0" lang="en-US" sz="1000" spc="-1" strike="noStrike">
                          <a:solidFill>
                            <a:srgbClr val="000000"/>
                          </a:solidFill>
                          <a:latin typeface="Arial"/>
                          <a:ea typeface="Arial"/>
                        </a:rPr>
                        <a:t>Nilai Indeks</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r>
              <a:tr h="0">
                <a:tc vMerge="1">
                  <a:tcPr>
                    <a:solidFill>
                      <a:srgbClr val="729fcf"/>
                    </a:solidFill>
                  </a:tcPr>
                </a:tc>
                <a:tc vMerge="1">
                  <a:tcPr>
                    <a:solidFill>
                      <a:srgbClr val="729fcf"/>
                    </a:solidFill>
                  </a:tcPr>
                </a:tc>
                <a:tc>
                  <a:txBody>
                    <a:bodyPr lIns="68400" rIns="68400" tIns="0" bIns="0"/>
                    <a:p>
                      <a:pPr marL="457200" algn="just">
                        <a:lnSpc>
                          <a:spcPct val="100000"/>
                        </a:lnSpc>
                      </a:pPr>
                      <a:r>
                        <a:rPr b="0" lang="en-US" sz="1000" spc="-1" strike="noStrike">
                          <a:solidFill>
                            <a:srgbClr val="000000"/>
                          </a:solidFill>
                          <a:latin typeface="Arial"/>
                          <a:ea typeface="Arial"/>
                        </a:rPr>
                        <a:t>Bobot Minimal</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just">
                        <a:lnSpc>
                          <a:spcPct val="100000"/>
                        </a:lnSpc>
                      </a:pPr>
                      <a:r>
                        <a:rPr b="0" lang="en-US" sz="1000" spc="-1" strike="noStrike">
                          <a:solidFill>
                            <a:srgbClr val="000000"/>
                          </a:solidFill>
                          <a:latin typeface="Arial"/>
                          <a:ea typeface="Arial"/>
                        </a:rPr>
                        <a:t>Bobot Maksimal</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vMerge="1">
                  <a:tcPr>
                    <a:solidFill>
                      <a:srgbClr val="729fcf"/>
                    </a:solidFill>
                  </a:tcPr>
                </a:tc>
              </a:tr>
              <a:tr h="0">
                <a:tc>
                  <a:txBody>
                    <a:bodyPr lIns="68400" rIns="68400" tIns="0" bIns="0"/>
                    <a:p>
                      <a:pPr marL="457200" algn="ctr">
                        <a:lnSpc>
                          <a:spcPct val="100000"/>
                        </a:lnSpc>
                      </a:pPr>
                      <a:r>
                        <a:rPr b="0" lang="en-US" sz="1000" spc="-1" strike="noStrike">
                          <a:solidFill>
                            <a:srgbClr val="000000"/>
                          </a:solidFill>
                          <a:latin typeface="Arial"/>
                          <a:ea typeface="Arial"/>
                        </a:rPr>
                        <a:t>1</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ctr">
                        <a:lnSpc>
                          <a:spcPct val="100000"/>
                        </a:lnSpc>
                      </a:pPr>
                      <a:r>
                        <a:rPr b="0" lang="en-US" sz="1000" spc="-1" strike="noStrike">
                          <a:solidFill>
                            <a:srgbClr val="000000"/>
                          </a:solidFill>
                          <a:latin typeface="Arial"/>
                          <a:ea typeface="Arial"/>
                        </a:rPr>
                        <a:t>A</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ctr">
                        <a:lnSpc>
                          <a:spcPct val="100000"/>
                        </a:lnSpc>
                      </a:pPr>
                      <a:r>
                        <a:rPr b="0" lang="en-US" sz="1000" spc="-1" strike="noStrike">
                          <a:solidFill>
                            <a:srgbClr val="000000"/>
                          </a:solidFill>
                          <a:latin typeface="Arial"/>
                          <a:ea typeface="Arial"/>
                        </a:rPr>
                        <a:t>86</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just">
                        <a:lnSpc>
                          <a:spcPct val="100000"/>
                        </a:lnSpc>
                      </a:pPr>
                      <a:r>
                        <a:rPr b="0" lang="en-US" sz="1000" spc="-1" strike="noStrike">
                          <a:solidFill>
                            <a:srgbClr val="000000"/>
                          </a:solidFill>
                          <a:latin typeface="Arial"/>
                          <a:ea typeface="Arial"/>
                        </a:rPr>
                        <a:t>100</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just">
                        <a:lnSpc>
                          <a:spcPct val="100000"/>
                        </a:lnSpc>
                      </a:pPr>
                      <a:r>
                        <a:rPr b="0" lang="en-US" sz="1000" spc="-1" strike="noStrike">
                          <a:solidFill>
                            <a:srgbClr val="000000"/>
                          </a:solidFill>
                          <a:latin typeface="Arial"/>
                          <a:ea typeface="Arial"/>
                        </a:rPr>
                        <a:t>4</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r>
              <a:tr h="0">
                <a:tc>
                  <a:txBody>
                    <a:bodyPr lIns="68400" rIns="68400" tIns="0" bIns="0"/>
                    <a:p>
                      <a:pPr marL="457200" algn="ctr">
                        <a:lnSpc>
                          <a:spcPct val="100000"/>
                        </a:lnSpc>
                      </a:pPr>
                      <a:r>
                        <a:rPr b="0" lang="en-US" sz="1000" spc="-1" strike="noStrike">
                          <a:solidFill>
                            <a:srgbClr val="000000"/>
                          </a:solidFill>
                          <a:latin typeface="Arial"/>
                          <a:ea typeface="Arial"/>
                        </a:rPr>
                        <a:t>2</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ctr">
                        <a:lnSpc>
                          <a:spcPct val="100000"/>
                        </a:lnSpc>
                      </a:pPr>
                      <a:r>
                        <a:rPr b="0" lang="en-US" sz="1000" spc="-1" strike="noStrike">
                          <a:solidFill>
                            <a:srgbClr val="000000"/>
                          </a:solidFill>
                          <a:latin typeface="Arial"/>
                          <a:ea typeface="Arial"/>
                        </a:rPr>
                        <a:t>A-</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ctr">
                        <a:lnSpc>
                          <a:spcPct val="100000"/>
                        </a:lnSpc>
                      </a:pPr>
                      <a:r>
                        <a:rPr b="0" lang="en-US" sz="1000" spc="-1" strike="noStrike">
                          <a:solidFill>
                            <a:srgbClr val="000000"/>
                          </a:solidFill>
                          <a:latin typeface="Arial"/>
                          <a:ea typeface="Arial"/>
                        </a:rPr>
                        <a:t>81</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just">
                        <a:lnSpc>
                          <a:spcPct val="100000"/>
                        </a:lnSpc>
                      </a:pPr>
                      <a:r>
                        <a:rPr b="0" lang="en-US" sz="1000" spc="-1" strike="noStrike">
                          <a:solidFill>
                            <a:srgbClr val="000000"/>
                          </a:solidFill>
                          <a:latin typeface="Arial"/>
                          <a:ea typeface="Arial"/>
                        </a:rPr>
                        <a:t>85,99</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just">
                        <a:lnSpc>
                          <a:spcPct val="100000"/>
                        </a:lnSpc>
                      </a:pPr>
                      <a:r>
                        <a:rPr b="0" lang="en-US" sz="1000" spc="-1" strike="noStrike">
                          <a:solidFill>
                            <a:srgbClr val="000000"/>
                          </a:solidFill>
                          <a:latin typeface="Arial"/>
                          <a:ea typeface="Arial"/>
                        </a:rPr>
                        <a:t>3,75</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r>
              <a:tr h="0">
                <a:tc>
                  <a:txBody>
                    <a:bodyPr lIns="68400" rIns="68400" tIns="0" bIns="0"/>
                    <a:p>
                      <a:pPr marL="457200" algn="ctr">
                        <a:lnSpc>
                          <a:spcPct val="100000"/>
                        </a:lnSpc>
                      </a:pPr>
                      <a:r>
                        <a:rPr b="0" lang="en-US" sz="1000" spc="-1" strike="noStrike">
                          <a:solidFill>
                            <a:srgbClr val="000000"/>
                          </a:solidFill>
                          <a:latin typeface="Arial"/>
                          <a:ea typeface="Arial"/>
                        </a:rPr>
                        <a:t>3</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ctr">
                        <a:lnSpc>
                          <a:spcPct val="100000"/>
                        </a:lnSpc>
                      </a:pPr>
                      <a:r>
                        <a:rPr b="0" lang="en-US" sz="1000" spc="-1" strike="noStrike">
                          <a:solidFill>
                            <a:srgbClr val="000000"/>
                          </a:solidFill>
                          <a:latin typeface="Arial"/>
                          <a:ea typeface="Arial"/>
                        </a:rPr>
                        <a:t>B+</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ctr">
                        <a:lnSpc>
                          <a:spcPct val="100000"/>
                        </a:lnSpc>
                      </a:pPr>
                      <a:r>
                        <a:rPr b="0" lang="en-US" sz="1000" spc="-1" strike="noStrike">
                          <a:solidFill>
                            <a:srgbClr val="000000"/>
                          </a:solidFill>
                          <a:latin typeface="Arial"/>
                          <a:ea typeface="Arial"/>
                        </a:rPr>
                        <a:t>76</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just">
                        <a:lnSpc>
                          <a:spcPct val="100000"/>
                        </a:lnSpc>
                      </a:pPr>
                      <a:r>
                        <a:rPr b="0" lang="en-US" sz="1000" spc="-1" strike="noStrike">
                          <a:solidFill>
                            <a:srgbClr val="000000"/>
                          </a:solidFill>
                          <a:latin typeface="Arial"/>
                          <a:ea typeface="Arial"/>
                        </a:rPr>
                        <a:t>80,99</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just">
                        <a:lnSpc>
                          <a:spcPct val="100000"/>
                        </a:lnSpc>
                      </a:pPr>
                      <a:r>
                        <a:rPr b="0" lang="en-US" sz="1000" spc="-1" strike="noStrike">
                          <a:solidFill>
                            <a:srgbClr val="000000"/>
                          </a:solidFill>
                          <a:latin typeface="Arial"/>
                          <a:ea typeface="Arial"/>
                        </a:rPr>
                        <a:t>3,50</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r>
              <a:tr h="0">
                <a:tc>
                  <a:txBody>
                    <a:bodyPr lIns="68400" rIns="68400" tIns="0" bIns="0"/>
                    <a:p>
                      <a:pPr marL="457200" algn="ctr">
                        <a:lnSpc>
                          <a:spcPct val="100000"/>
                        </a:lnSpc>
                      </a:pPr>
                      <a:r>
                        <a:rPr b="0" lang="en-US" sz="1000" spc="-1" strike="noStrike">
                          <a:solidFill>
                            <a:srgbClr val="000000"/>
                          </a:solidFill>
                          <a:latin typeface="Arial"/>
                          <a:ea typeface="Arial"/>
                        </a:rPr>
                        <a:t>4</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ctr">
                        <a:lnSpc>
                          <a:spcPct val="100000"/>
                        </a:lnSpc>
                      </a:pPr>
                      <a:r>
                        <a:rPr b="0" lang="en-US" sz="1000" spc="-1" strike="noStrike">
                          <a:solidFill>
                            <a:srgbClr val="000000"/>
                          </a:solidFill>
                          <a:latin typeface="Arial"/>
                          <a:ea typeface="Arial"/>
                        </a:rPr>
                        <a:t>B</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ctr">
                        <a:lnSpc>
                          <a:spcPct val="100000"/>
                        </a:lnSpc>
                      </a:pPr>
                      <a:r>
                        <a:rPr b="0" lang="en-US" sz="1000" spc="-1" strike="noStrike">
                          <a:solidFill>
                            <a:srgbClr val="000000"/>
                          </a:solidFill>
                          <a:latin typeface="Arial"/>
                          <a:ea typeface="Arial"/>
                        </a:rPr>
                        <a:t>71</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just">
                        <a:lnSpc>
                          <a:spcPct val="100000"/>
                        </a:lnSpc>
                      </a:pPr>
                      <a:r>
                        <a:rPr b="0" lang="en-US" sz="1000" spc="-1" strike="noStrike">
                          <a:solidFill>
                            <a:srgbClr val="000000"/>
                          </a:solidFill>
                          <a:latin typeface="Arial"/>
                          <a:ea typeface="Arial"/>
                        </a:rPr>
                        <a:t>75,99</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just">
                        <a:lnSpc>
                          <a:spcPct val="100000"/>
                        </a:lnSpc>
                      </a:pPr>
                      <a:r>
                        <a:rPr b="0" lang="en-US" sz="1000" spc="-1" strike="noStrike">
                          <a:solidFill>
                            <a:srgbClr val="000000"/>
                          </a:solidFill>
                          <a:latin typeface="Arial"/>
                          <a:ea typeface="Arial"/>
                        </a:rPr>
                        <a:t>3</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r>
              <a:tr h="0">
                <a:tc>
                  <a:txBody>
                    <a:bodyPr lIns="68400" rIns="68400" tIns="0" bIns="0"/>
                    <a:p>
                      <a:pPr marL="457200" algn="ctr">
                        <a:lnSpc>
                          <a:spcPct val="100000"/>
                        </a:lnSpc>
                      </a:pPr>
                      <a:r>
                        <a:rPr b="0" lang="en-US" sz="1000" spc="-1" strike="noStrike">
                          <a:solidFill>
                            <a:srgbClr val="000000"/>
                          </a:solidFill>
                          <a:latin typeface="Arial"/>
                          <a:ea typeface="Arial"/>
                        </a:rPr>
                        <a:t>5</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ctr">
                        <a:lnSpc>
                          <a:spcPct val="100000"/>
                        </a:lnSpc>
                      </a:pPr>
                      <a:r>
                        <a:rPr b="0" lang="en-US" sz="1000" spc="-1" strike="noStrike">
                          <a:solidFill>
                            <a:srgbClr val="000000"/>
                          </a:solidFill>
                          <a:latin typeface="Arial"/>
                          <a:ea typeface="Arial"/>
                        </a:rPr>
                        <a:t>B-</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ctr">
                        <a:lnSpc>
                          <a:spcPct val="100000"/>
                        </a:lnSpc>
                      </a:pPr>
                      <a:r>
                        <a:rPr b="0" lang="en-US" sz="1000" spc="-1" strike="noStrike">
                          <a:solidFill>
                            <a:srgbClr val="000000"/>
                          </a:solidFill>
                          <a:latin typeface="Arial"/>
                          <a:ea typeface="Arial"/>
                        </a:rPr>
                        <a:t>66</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just">
                        <a:lnSpc>
                          <a:spcPct val="100000"/>
                        </a:lnSpc>
                      </a:pPr>
                      <a:r>
                        <a:rPr b="0" lang="en-US" sz="1000" spc="-1" strike="noStrike">
                          <a:solidFill>
                            <a:srgbClr val="000000"/>
                          </a:solidFill>
                          <a:latin typeface="Arial"/>
                          <a:ea typeface="Arial"/>
                        </a:rPr>
                        <a:t>70,99</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just">
                        <a:lnSpc>
                          <a:spcPct val="100000"/>
                        </a:lnSpc>
                      </a:pPr>
                      <a:r>
                        <a:rPr b="0" lang="en-US" sz="1000" spc="-1" strike="noStrike">
                          <a:solidFill>
                            <a:srgbClr val="000000"/>
                          </a:solidFill>
                          <a:latin typeface="Arial"/>
                          <a:ea typeface="Arial"/>
                        </a:rPr>
                        <a:t>2,75</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r>
              <a:tr h="0">
                <a:tc>
                  <a:txBody>
                    <a:bodyPr lIns="68400" rIns="68400" tIns="0" bIns="0"/>
                    <a:p>
                      <a:pPr marL="457200" algn="ctr">
                        <a:lnSpc>
                          <a:spcPct val="100000"/>
                        </a:lnSpc>
                      </a:pPr>
                      <a:r>
                        <a:rPr b="0" lang="en-US" sz="1000" spc="-1" strike="noStrike">
                          <a:solidFill>
                            <a:srgbClr val="000000"/>
                          </a:solidFill>
                          <a:latin typeface="Arial"/>
                          <a:ea typeface="Arial"/>
                        </a:rPr>
                        <a:t>6</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ctr">
                        <a:lnSpc>
                          <a:spcPct val="100000"/>
                        </a:lnSpc>
                      </a:pPr>
                      <a:r>
                        <a:rPr b="0" lang="en-US" sz="1000" spc="-1" strike="noStrike">
                          <a:solidFill>
                            <a:srgbClr val="000000"/>
                          </a:solidFill>
                          <a:latin typeface="Arial"/>
                          <a:ea typeface="Arial"/>
                        </a:rPr>
                        <a:t>C+</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ctr">
                        <a:lnSpc>
                          <a:spcPct val="100000"/>
                        </a:lnSpc>
                      </a:pPr>
                      <a:r>
                        <a:rPr b="0" lang="en-US" sz="1000" spc="-1" strike="noStrike">
                          <a:solidFill>
                            <a:srgbClr val="000000"/>
                          </a:solidFill>
                          <a:latin typeface="Arial"/>
                          <a:ea typeface="Arial"/>
                        </a:rPr>
                        <a:t>61</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just">
                        <a:lnSpc>
                          <a:spcPct val="100000"/>
                        </a:lnSpc>
                      </a:pPr>
                      <a:r>
                        <a:rPr b="0" lang="en-US" sz="1000" spc="-1" strike="noStrike">
                          <a:solidFill>
                            <a:srgbClr val="000000"/>
                          </a:solidFill>
                          <a:latin typeface="Arial"/>
                          <a:ea typeface="Arial"/>
                        </a:rPr>
                        <a:t>65,99</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just">
                        <a:lnSpc>
                          <a:spcPct val="100000"/>
                        </a:lnSpc>
                      </a:pPr>
                      <a:r>
                        <a:rPr b="0" lang="en-US" sz="1000" spc="-1" strike="noStrike">
                          <a:solidFill>
                            <a:srgbClr val="000000"/>
                          </a:solidFill>
                          <a:latin typeface="Arial"/>
                          <a:ea typeface="Arial"/>
                        </a:rPr>
                        <a:t>2,50</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r>
              <a:tr h="0">
                <a:tc>
                  <a:txBody>
                    <a:bodyPr lIns="68400" rIns="68400" tIns="0" bIns="0"/>
                    <a:p>
                      <a:pPr marL="457200" algn="ctr">
                        <a:lnSpc>
                          <a:spcPct val="100000"/>
                        </a:lnSpc>
                      </a:pPr>
                      <a:r>
                        <a:rPr b="0" lang="en-US" sz="1000" spc="-1" strike="noStrike">
                          <a:solidFill>
                            <a:srgbClr val="000000"/>
                          </a:solidFill>
                          <a:latin typeface="Arial"/>
                          <a:ea typeface="Arial"/>
                        </a:rPr>
                        <a:t>7</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ctr">
                        <a:lnSpc>
                          <a:spcPct val="100000"/>
                        </a:lnSpc>
                      </a:pPr>
                      <a:r>
                        <a:rPr b="0" lang="en-US" sz="1000" spc="-1" strike="noStrike">
                          <a:solidFill>
                            <a:srgbClr val="000000"/>
                          </a:solidFill>
                          <a:latin typeface="Arial"/>
                          <a:ea typeface="Arial"/>
                        </a:rPr>
                        <a:t>C</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ctr">
                        <a:lnSpc>
                          <a:spcPct val="100000"/>
                        </a:lnSpc>
                      </a:pPr>
                      <a:r>
                        <a:rPr b="0" lang="en-US" sz="1000" spc="-1" strike="noStrike">
                          <a:solidFill>
                            <a:srgbClr val="000000"/>
                          </a:solidFill>
                          <a:latin typeface="Arial"/>
                          <a:ea typeface="Arial"/>
                        </a:rPr>
                        <a:t>51</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just">
                        <a:lnSpc>
                          <a:spcPct val="100000"/>
                        </a:lnSpc>
                      </a:pPr>
                      <a:r>
                        <a:rPr b="0" lang="en-US" sz="1000" spc="-1" strike="noStrike">
                          <a:solidFill>
                            <a:srgbClr val="000000"/>
                          </a:solidFill>
                          <a:latin typeface="Arial"/>
                          <a:ea typeface="Arial"/>
                        </a:rPr>
                        <a:t>60,99</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just">
                        <a:lnSpc>
                          <a:spcPct val="100000"/>
                        </a:lnSpc>
                      </a:pPr>
                      <a:r>
                        <a:rPr b="0" lang="en-US" sz="1000" spc="-1" strike="noStrike">
                          <a:solidFill>
                            <a:srgbClr val="000000"/>
                          </a:solidFill>
                          <a:latin typeface="Arial"/>
                          <a:ea typeface="Arial"/>
                        </a:rPr>
                        <a:t>2</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r>
              <a:tr h="0">
                <a:tc>
                  <a:txBody>
                    <a:bodyPr lIns="68400" rIns="68400" tIns="0" bIns="0"/>
                    <a:p>
                      <a:pPr marL="457200" algn="ctr">
                        <a:lnSpc>
                          <a:spcPct val="100000"/>
                        </a:lnSpc>
                      </a:pPr>
                      <a:r>
                        <a:rPr b="0" lang="en-US" sz="1000" spc="-1" strike="noStrike">
                          <a:solidFill>
                            <a:srgbClr val="000000"/>
                          </a:solidFill>
                          <a:latin typeface="Arial"/>
                          <a:ea typeface="Arial"/>
                        </a:rPr>
                        <a:t>8</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ctr">
                        <a:lnSpc>
                          <a:spcPct val="100000"/>
                        </a:lnSpc>
                      </a:pPr>
                      <a:r>
                        <a:rPr b="0" lang="en-US" sz="1000" spc="-1" strike="noStrike">
                          <a:solidFill>
                            <a:srgbClr val="000000"/>
                          </a:solidFill>
                          <a:latin typeface="Arial"/>
                          <a:ea typeface="Arial"/>
                        </a:rPr>
                        <a:t>D</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ctr">
                        <a:lnSpc>
                          <a:spcPct val="100000"/>
                        </a:lnSpc>
                      </a:pPr>
                      <a:r>
                        <a:rPr b="0" lang="en-US" sz="1000" spc="-1" strike="noStrike">
                          <a:solidFill>
                            <a:srgbClr val="000000"/>
                          </a:solidFill>
                          <a:latin typeface="Arial"/>
                          <a:ea typeface="Arial"/>
                        </a:rPr>
                        <a:t>46</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just">
                        <a:lnSpc>
                          <a:spcPct val="100000"/>
                        </a:lnSpc>
                      </a:pPr>
                      <a:r>
                        <a:rPr b="0" lang="en-US" sz="1000" spc="-1" strike="noStrike">
                          <a:solidFill>
                            <a:srgbClr val="000000"/>
                          </a:solidFill>
                          <a:latin typeface="Arial"/>
                          <a:ea typeface="Arial"/>
                        </a:rPr>
                        <a:t>50,99</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just">
                        <a:lnSpc>
                          <a:spcPct val="100000"/>
                        </a:lnSpc>
                      </a:pPr>
                      <a:r>
                        <a:rPr b="0" lang="en-US" sz="1000" spc="-1" strike="noStrike">
                          <a:solidFill>
                            <a:srgbClr val="000000"/>
                          </a:solidFill>
                          <a:latin typeface="Arial"/>
                          <a:ea typeface="Arial"/>
                        </a:rPr>
                        <a:t>1</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r>
              <a:tr h="0">
                <a:tc>
                  <a:txBody>
                    <a:bodyPr lIns="68400" rIns="68400" tIns="0" bIns="0"/>
                    <a:p>
                      <a:pPr marL="457200" algn="ctr">
                        <a:lnSpc>
                          <a:spcPct val="100000"/>
                        </a:lnSpc>
                      </a:pPr>
                      <a:r>
                        <a:rPr b="0" lang="en-US" sz="1000" spc="-1" strike="noStrike">
                          <a:solidFill>
                            <a:srgbClr val="000000"/>
                          </a:solidFill>
                          <a:latin typeface="Arial"/>
                          <a:ea typeface="Arial"/>
                        </a:rPr>
                        <a:t>9</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ctr">
                        <a:lnSpc>
                          <a:spcPct val="100000"/>
                        </a:lnSpc>
                      </a:pPr>
                      <a:r>
                        <a:rPr b="0" lang="en-US" sz="1000" spc="-1" strike="noStrike">
                          <a:solidFill>
                            <a:srgbClr val="000000"/>
                          </a:solidFill>
                          <a:latin typeface="Arial"/>
                          <a:ea typeface="Arial"/>
                        </a:rPr>
                        <a:t>E</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ctr">
                        <a:lnSpc>
                          <a:spcPct val="100000"/>
                        </a:lnSpc>
                      </a:pPr>
                      <a:r>
                        <a:rPr b="0" lang="en-US" sz="1000" spc="-1" strike="noStrike">
                          <a:solidFill>
                            <a:srgbClr val="000000"/>
                          </a:solidFill>
                          <a:latin typeface="Arial"/>
                          <a:ea typeface="Arial"/>
                        </a:rPr>
                        <a:t>0</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just">
                        <a:lnSpc>
                          <a:spcPct val="100000"/>
                        </a:lnSpc>
                      </a:pPr>
                      <a:r>
                        <a:rPr b="0" lang="en-US" sz="1000" spc="-1" strike="noStrike">
                          <a:solidFill>
                            <a:srgbClr val="000000"/>
                          </a:solidFill>
                          <a:latin typeface="Arial"/>
                          <a:ea typeface="Arial"/>
                        </a:rPr>
                        <a:t>45,99</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c>
                  <a:txBody>
                    <a:bodyPr lIns="68400" rIns="68400" tIns="0" bIns="0"/>
                    <a:p>
                      <a:pPr marL="457200" algn="just">
                        <a:lnSpc>
                          <a:spcPct val="100000"/>
                        </a:lnSpc>
                      </a:pPr>
                      <a:r>
                        <a:rPr b="0" lang="en-US" sz="1000" spc="-1" strike="noStrike">
                          <a:solidFill>
                            <a:srgbClr val="000000"/>
                          </a:solidFill>
                          <a:latin typeface="Arial"/>
                          <a:ea typeface="Arial"/>
                        </a:rPr>
                        <a:t>0</a:t>
                      </a:r>
                      <a:endParaRPr b="0" lang="en-US" sz="1000" spc="-1" strike="noStrike">
                        <a:latin typeface="Arial"/>
                      </a:endParaRPr>
                    </a:p>
                  </a:txBody>
                  <a:tcPr marL="68400" marR="68400">
                    <a:lnL w="9360">
                      <a:solidFill>
                        <a:srgbClr val="000000"/>
                      </a:solidFill>
                    </a:lnL>
                    <a:lnR w="9360">
                      <a:solidFill>
                        <a:srgbClr val="000000"/>
                      </a:solidFill>
                    </a:lnR>
                    <a:lnT w="9360">
                      <a:solidFill>
                        <a:srgbClr val="000000"/>
                      </a:solidFill>
                    </a:lnT>
                    <a:lnB w="9360">
                      <a:solidFill>
                        <a:srgbClr val="000000"/>
                      </a:solidFill>
                    </a:lnB>
                    <a:noFill/>
                  </a:tcPr>
                </a:tc>
              </a:tr>
            </a:tbl>
          </a:graphicData>
        </a:graphic>
      </p:graphicFrame>
      <p:sp>
        <p:nvSpPr>
          <p:cNvPr id="461" name="TextShape 4"/>
          <p:cNvSpPr txBox="1"/>
          <p:nvPr/>
        </p:nvSpPr>
        <p:spPr>
          <a:xfrm>
            <a:off x="780840" y="1482480"/>
            <a:ext cx="6153840" cy="3074760"/>
          </a:xfrm>
          <a:prstGeom prst="rect">
            <a:avLst/>
          </a:prstGeom>
          <a:noFill/>
          <a:ln>
            <a:noFill/>
          </a:ln>
        </p:spPr>
        <p:txBody>
          <a:bodyPr anchor="ctr"/>
          <a:p>
            <a:pPr algn="ctr"/>
            <a:endParaRPr b="0" lang="en-US"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TextShape 1"/>
          <p:cNvSpPr txBox="1"/>
          <p:nvPr/>
        </p:nvSpPr>
        <p:spPr>
          <a:xfrm>
            <a:off x="814320" y="392400"/>
            <a:ext cx="5492160" cy="765720"/>
          </a:xfrm>
          <a:prstGeom prst="rect">
            <a:avLst/>
          </a:prstGeom>
          <a:noFill/>
          <a:ln>
            <a:noFill/>
          </a:ln>
        </p:spPr>
        <p:txBody>
          <a:bodyPr tIns="91440" bIns="91440" anchor="ctr"/>
          <a:p>
            <a:pPr>
              <a:lnSpc>
                <a:spcPct val="100000"/>
              </a:lnSpc>
            </a:pPr>
            <a:r>
              <a:rPr b="1" lang="en-US" sz="2000" spc="-1" strike="noStrike">
                <a:solidFill>
                  <a:srgbClr val="ffffff"/>
                </a:solidFill>
                <a:latin typeface="Roboto Condensed"/>
                <a:ea typeface="Roboto Condensed"/>
              </a:rPr>
              <a:t>Jadwal Kuliah</a:t>
            </a:r>
            <a:endParaRPr b="0" lang="en-US" sz="2000" spc="-1" strike="noStrike">
              <a:solidFill>
                <a:srgbClr val="000000"/>
              </a:solidFill>
              <a:latin typeface="Arial"/>
            </a:endParaRPr>
          </a:p>
        </p:txBody>
      </p:sp>
      <p:sp>
        <p:nvSpPr>
          <p:cNvPr id="463" name="TextShape 2"/>
          <p:cNvSpPr txBox="1"/>
          <p:nvPr/>
        </p:nvSpPr>
        <p:spPr>
          <a:xfrm>
            <a:off x="814320" y="1327320"/>
            <a:ext cx="6132240" cy="3145320"/>
          </a:xfrm>
          <a:prstGeom prst="rect">
            <a:avLst/>
          </a:prstGeom>
          <a:noFill/>
          <a:ln>
            <a:noFill/>
          </a:ln>
        </p:spPr>
        <p:txBody>
          <a:bodyPr tIns="91440" bIns="91440" anchor="ctr"/>
          <a:p>
            <a:pPr marL="76320" algn="just">
              <a:lnSpc>
                <a:spcPct val="100000"/>
              </a:lnSpc>
              <a:spcBef>
                <a:spcPts val="601"/>
              </a:spcBef>
            </a:pPr>
            <a:r>
              <a:rPr b="0" lang="en-US" sz="2400" spc="-1" strike="noStrike">
                <a:solidFill>
                  <a:srgbClr val="263248"/>
                </a:solidFill>
                <a:latin typeface="Roboto Condensed Light"/>
                <a:ea typeface="Roboto Condensed Light"/>
              </a:rPr>
              <a:t>Jadwal perkuliahan mengikuti materi PBM yang sudah dituangkan dalam bentuk Rencana Pembelajaran Semester (RPS) dan Rencana Program &amp; Kegiatan Pembelajaran Semester (RPKPS) </a:t>
            </a:r>
            <a:endParaRPr b="0" lang="en-US" sz="2400" spc="-1" strike="noStrike">
              <a:solidFill>
                <a:srgbClr val="000000"/>
              </a:solidFill>
              <a:latin typeface="Arial"/>
            </a:endParaRPr>
          </a:p>
        </p:txBody>
      </p:sp>
      <p:sp>
        <p:nvSpPr>
          <p:cNvPr id="464" name="TextShape 3"/>
          <p:cNvSpPr txBox="1"/>
          <p:nvPr/>
        </p:nvSpPr>
        <p:spPr>
          <a:xfrm>
            <a:off x="7617960" y="4636440"/>
            <a:ext cx="1487160" cy="315360"/>
          </a:xfrm>
          <a:prstGeom prst="rect">
            <a:avLst/>
          </a:prstGeom>
          <a:noFill/>
          <a:ln>
            <a:noFill/>
          </a:ln>
        </p:spPr>
        <p:txBody>
          <a:bodyPr tIns="91440" bIns="91440" anchor="ctr"/>
          <a:p>
            <a:pPr algn="r">
              <a:lnSpc>
                <a:spcPct val="100000"/>
              </a:lnSpc>
            </a:pPr>
            <a:fld id="{13A0A326-F9EA-4A4C-8F88-F01FEAE26528}" type="slidenum">
              <a:rPr b="1" lang="en-US" sz="1200" spc="-1" strike="noStrike">
                <a:solidFill>
                  <a:srgbClr val="ffffff"/>
                </a:solidFill>
                <a:latin typeface="Roboto Condensed"/>
                <a:ea typeface="Roboto Condensed"/>
              </a:rPr>
              <a:t>&lt;number&gt;</a:t>
            </a:fld>
            <a:endParaRPr b="0" lang="en-US" sz="1200" spc="-1" strike="noStrike">
              <a:latin typeface="Times New Roman"/>
            </a:endParaRPr>
          </a:p>
        </p:txBody>
      </p:sp>
      <p:grpSp>
        <p:nvGrpSpPr>
          <p:cNvPr id="465" name="Group 4"/>
          <p:cNvGrpSpPr/>
          <p:nvPr/>
        </p:nvGrpSpPr>
        <p:grpSpPr>
          <a:xfrm>
            <a:off x="282240" y="590760"/>
            <a:ext cx="369000" cy="369360"/>
            <a:chOff x="282240" y="590760"/>
            <a:chExt cx="369000" cy="369360"/>
          </a:xfrm>
        </p:grpSpPr>
        <p:sp>
          <p:nvSpPr>
            <p:cNvPr id="466" name="CustomShape 5"/>
            <p:cNvSpPr/>
            <p:nvPr/>
          </p:nvSpPr>
          <p:spPr>
            <a:xfrm>
              <a:off x="282240" y="802440"/>
              <a:ext cx="157680" cy="157680"/>
            </a:xfrm>
            <a:custGeom>
              <a:avLst/>
              <a:gdLst/>
              <a:ahLst/>
              <a:rect l="l" t="t" r="r" b="b"/>
              <a:pathLst>
                <a:path w="7527" h="7526">
                  <a:moveTo>
                    <a:pt x="5992" y="0"/>
                  </a:moveTo>
                  <a:lnTo>
                    <a:pt x="537" y="6430"/>
                  </a:lnTo>
                  <a:lnTo>
                    <a:pt x="1" y="7526"/>
                  </a:lnTo>
                  <a:lnTo>
                    <a:pt x="1097" y="6990"/>
                  </a:lnTo>
                  <a:lnTo>
                    <a:pt x="7526" y="1534"/>
                  </a:lnTo>
                  <a:lnTo>
                    <a:pt x="5992" y="0"/>
                  </a:lnTo>
                  <a:close/>
                </a:path>
              </a:pathLst>
            </a:custGeom>
            <a:noFill/>
            <a:ln w="12240">
              <a:solidFill>
                <a:srgbClr val="ff9800"/>
              </a:solidFill>
              <a:round/>
            </a:ln>
          </p:spPr>
          <p:style>
            <a:lnRef idx="0"/>
            <a:fillRef idx="0"/>
            <a:effectRef idx="0"/>
            <a:fontRef idx="minor"/>
          </p:style>
        </p:sp>
        <p:sp>
          <p:nvSpPr>
            <p:cNvPr id="467" name="CustomShape 6"/>
            <p:cNvSpPr/>
            <p:nvPr/>
          </p:nvSpPr>
          <p:spPr>
            <a:xfrm>
              <a:off x="503640" y="590760"/>
              <a:ext cx="147600" cy="147600"/>
            </a:xfrm>
            <a:custGeom>
              <a:avLst/>
              <a:gdLst/>
              <a:ah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240">
              <a:solidFill>
                <a:srgbClr val="ff9800"/>
              </a:solidFill>
              <a:round/>
            </a:ln>
          </p:spPr>
          <p:style>
            <a:lnRef idx="0"/>
            <a:fillRef idx="0"/>
            <a:effectRef idx="0"/>
            <a:fontRef idx="minor"/>
          </p:style>
        </p:sp>
        <p:sp>
          <p:nvSpPr>
            <p:cNvPr id="468" name="CustomShape 7"/>
            <p:cNvSpPr/>
            <p:nvPr/>
          </p:nvSpPr>
          <p:spPr>
            <a:xfrm>
              <a:off x="340200" y="647640"/>
              <a:ext cx="254520" cy="254520"/>
            </a:xfrm>
            <a:custGeom>
              <a:avLst/>
              <a:gdLst/>
              <a:ah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240">
              <a:solidFill>
                <a:srgbClr val="ff9800"/>
              </a:solidFill>
              <a:round/>
            </a:ln>
          </p:spPr>
          <p:style>
            <a:lnRef idx="0"/>
            <a:fillRef idx="0"/>
            <a:effectRef idx="0"/>
            <a:fontRef idx="minor"/>
          </p:style>
        </p:sp>
        <p:sp>
          <p:nvSpPr>
            <p:cNvPr id="469" name="CustomShape 8"/>
            <p:cNvSpPr/>
            <p:nvPr/>
          </p:nvSpPr>
          <p:spPr>
            <a:xfrm>
              <a:off x="456840" y="682560"/>
              <a:ext cx="41760" cy="41760"/>
            </a:xfrm>
            <a:custGeom>
              <a:avLst/>
              <a:gdLst/>
              <a:ahLst/>
              <a:rect l="l" t="t" r="r" b="b"/>
              <a:pathLst>
                <a:path w="1998" h="1998">
                  <a:moveTo>
                    <a:pt x="1" y="1997"/>
                  </a:moveTo>
                  <a:lnTo>
                    <a:pt x="1998" y="0"/>
                  </a:lnTo>
                </a:path>
              </a:pathLst>
            </a:custGeom>
            <a:noFill/>
            <a:ln w="12240">
              <a:solidFill>
                <a:srgbClr val="ff9800"/>
              </a:solidFill>
              <a:round/>
            </a:ln>
          </p:spPr>
          <p:style>
            <a:lnRef idx="0"/>
            <a:fillRef idx="0"/>
            <a:effectRef idx="0"/>
            <a:fontRef idx="minor"/>
          </p:style>
        </p:sp>
      </p:gr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1647</TotalTime>
  <Application>LibreOffice/6.0.7.3$Linux_X86_64 LibreOffice_project/00m0$Build-3</Application>
  <Words>510</Words>
  <Paragraphs>126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Jay Mr</dc:creator>
  <dc:description/>
  <dc:language>en-US</dc:language>
  <cp:lastModifiedBy/>
  <dcterms:modified xsi:type="dcterms:W3CDTF">2021-02-26T13:56:19Z</dcterms:modified>
  <cp:revision>40</cp:revision>
  <dc:subject/>
  <dc:title>THIS IS YOUR PRESENTATION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13</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