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3A1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410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E0D978-470E-4374-9200-CE252DA6F07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2C5F8F-BDA4-4B39-A74E-D328747104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ED272-E227-4945-BC3A-168066845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0A2C1-0132-42CC-8F35-39230506D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53600EA-2197-48F7-8CA8-A02812378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199E42-FB21-421F-8185-5059F524DB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5F933-7760-42EC-B2E3-90739041D0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2F917-C738-402B-90A2-0EBD65845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08D467-964A-4D8A-88A9-F91D78438D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EA5865-EAF1-4EAF-91EE-34E70595A9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D5C70-8BA8-43E9-A2E4-B3852E882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32A66E-FD2A-4982-9E2C-D11C5CCB18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552009-BBD2-4A79-A999-6CBF7B6574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7810E25-A1B1-4FE9-B5B3-06D598B98A3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audio" Target="../media/audio9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audio" Target="../media/audio9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8.wav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9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0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4495800" cy="4267200"/>
          </a:xfrm>
        </p:spPr>
        <p:txBody>
          <a:bodyPr/>
          <a:lstStyle/>
          <a:p>
            <a:r>
              <a:rPr lang="en-US" sz="5400"/>
              <a:t>GSM </a:t>
            </a:r>
            <a:r>
              <a:rPr lang="en-US" sz="5400"/>
              <a:t/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4000"/>
              <a:t>PENDAHULUAN</a:t>
            </a:r>
            <a:r>
              <a:rPr lang="en-US" sz="4000"/>
              <a:t/>
            </a:r>
            <a:br>
              <a:rPr lang="en-US" sz="4000"/>
            </a:br>
            <a:r>
              <a:rPr lang="en-US" sz="4000"/>
              <a:t/>
            </a:r>
            <a:br>
              <a:rPr lang="en-US" sz="4000"/>
            </a:br>
            <a:endParaRPr 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181600" y="1219200"/>
          <a:ext cx="3429000" cy="4733925"/>
        </p:xfrm>
        <a:graphic>
          <a:graphicData uri="http://schemas.openxmlformats.org/presentationml/2006/ole">
            <p:oleObj spid="_x0000_s2052" name="Bitmap Image" r:id="rId5" imgW="3448462" imgH="3820092" progId="Paint.Picture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Utopia Windows Sta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u="sng"/>
              <a:t>Perbedaan utama GSM &amp; PSTN</a:t>
            </a:r>
            <a:r>
              <a:rPr lang="en-US" sz="3600"/>
              <a:t/>
            </a:r>
            <a:br>
              <a:rPr lang="en-US" sz="3600"/>
            </a:br>
            <a:r>
              <a:rPr lang="en-US" sz="3600"/>
              <a:t>         </a:t>
            </a:r>
            <a:r>
              <a:rPr lang="en-US" sz="3200"/>
              <a:t>PSTN                                 GSM</a:t>
            </a:r>
            <a:endParaRPr lang="en-US" sz="360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Terminal terhubung ke sentral dg saluran tetap</a:t>
            </a:r>
          </a:p>
          <a:p>
            <a:r>
              <a:rPr lang="en-US"/>
              <a:t>Dari sisi operator, pelanggan = saluran pelanggannya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114800" cy="4114800"/>
          </a:xfrm>
        </p:spPr>
        <p:txBody>
          <a:bodyPr/>
          <a:lstStyle/>
          <a:p>
            <a:r>
              <a:rPr lang="en-US"/>
              <a:t>Harus dipastikan MS bisa dijangkau jaringan radio bergerak</a:t>
            </a:r>
          </a:p>
          <a:p>
            <a:r>
              <a:rPr lang="en-US"/>
              <a:t>Setiap panggilan diregistrasi dulu, baru disambungkan dan dihitung biayanya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7" grpId="0" build="p" autoUpdateAnimBg="0" advAuto="1000"/>
      <p:bldP spid="11268" grpId="0" build="p" autoUpdateAnimBg="0" advAuto="2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1.3 Konsep Layanan GSM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/>
              <a:t>Bearer Service</a:t>
            </a:r>
          </a:p>
          <a:p>
            <a:r>
              <a:rPr lang="en-US" sz="4000"/>
              <a:t>Teleservice</a:t>
            </a:r>
          </a:p>
          <a:p>
            <a:r>
              <a:rPr lang="en-US" sz="4000"/>
              <a:t>Suplementary Service</a:t>
            </a:r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BEARER SERVICE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r>
              <a:rPr lang="en-US" sz="2400"/>
              <a:t>Jaringannya digunakan untuk mentransmisikan berita dengan tipe khusus</a:t>
            </a:r>
          </a:p>
          <a:p>
            <a:r>
              <a:rPr lang="en-US" sz="2400"/>
              <a:t>Jaringan juga mendukung transmisi data dengan kecepatan bervariasi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524000" y="1981200"/>
          <a:ext cx="6002338" cy="1800225"/>
        </p:xfrm>
        <a:graphic>
          <a:graphicData uri="http://schemas.openxmlformats.org/presentationml/2006/ole">
            <p:oleObj spid="_x0000_s16390" name="Bitmap Image" r:id="rId5" imgW="6001606" imgH="1800495" progId="Paint.Picture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19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build="p" autoUpdateAnimBg="0" advAuto="1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TELESERVICE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2057400"/>
          </a:xfrm>
        </p:spPr>
        <p:txBody>
          <a:bodyPr/>
          <a:lstStyle/>
          <a:p>
            <a:r>
              <a:rPr lang="en-US" sz="2800"/>
              <a:t>Pada layanan ini fitur dan karakteristik peralatan terminal harus didefinisikan dengan jelas</a:t>
            </a:r>
          </a:p>
          <a:p>
            <a:r>
              <a:rPr lang="en-US" sz="2800"/>
              <a:t>Menyediakan akses pada peralatan terminal pemakai (Fax, SMS dll)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00200" y="3886200"/>
          <a:ext cx="6116638" cy="1781175"/>
        </p:xfrm>
        <a:graphic>
          <a:graphicData uri="http://schemas.openxmlformats.org/presentationml/2006/ole">
            <p:oleObj spid="_x0000_s18436" name="Bitmap Image" r:id="rId5" imgW="6115570" imgH="1781198" progId="Paint.Picture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utoUpdateAnimBg="0"/>
      <p:bldP spid="18435" grpId="0" build="p" autoUpdateAnimBg="0" advAuto="1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SUPLEMENTARY SERVICE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Modifikasi atau peningkatan dari basic service (Bearer &amp; Teleservice) + fungsi kontrol tambahan</a:t>
            </a:r>
          </a:p>
          <a:p>
            <a:r>
              <a:rPr lang="en-US" sz="2800"/>
              <a:t>Contoh : Call forwarding, call hold, call charge display</a:t>
            </a:r>
          </a:p>
          <a:p>
            <a:r>
              <a:rPr lang="en-US" sz="2800"/>
              <a:t>Dapat diaktifkan &amp; dinon-aktifkan lewat subscriber controlled input (SCI)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4000" b="1"/>
              <a:t>1.4 Fungsi &amp; Aplikasi SIM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SIM berupa chip card (mikroprosesor dengan memori) berisi data identitas pelanggan</a:t>
            </a:r>
          </a:p>
          <a:p>
            <a:r>
              <a:rPr lang="en-US" sz="2400"/>
              <a:t>Data Sementara :</a:t>
            </a:r>
          </a:p>
          <a:p>
            <a:pPr lvl="1"/>
            <a:r>
              <a:rPr lang="en-US" sz="2000"/>
              <a:t>Identitas pelanggan sementara</a:t>
            </a:r>
          </a:p>
          <a:p>
            <a:pPr lvl="1"/>
            <a:r>
              <a:rPr lang="en-US" sz="2000"/>
              <a:t>Lokasi terakhir</a:t>
            </a:r>
          </a:p>
          <a:p>
            <a:pPr lvl="1"/>
            <a:r>
              <a:rPr lang="en-US" sz="2000"/>
              <a:t>Chipering data</a:t>
            </a:r>
          </a:p>
          <a:p>
            <a:r>
              <a:rPr lang="en-US" sz="2400"/>
              <a:t>Data Tetap :</a:t>
            </a:r>
          </a:p>
          <a:p>
            <a:pPr lvl="1"/>
            <a:r>
              <a:rPr lang="en-US" sz="2000"/>
              <a:t>Identitas pelanggan tetap</a:t>
            </a:r>
          </a:p>
          <a:p>
            <a:pPr lvl="1"/>
            <a:r>
              <a:rPr lang="en-US" sz="2000"/>
              <a:t>Algoritma autentikasi dan chipering data</a:t>
            </a:r>
          </a:p>
          <a:p>
            <a:pPr lvl="1">
              <a:buFontTx/>
              <a:buNone/>
            </a:pPr>
            <a:endParaRPr lang="en-US" sz="2000"/>
          </a:p>
          <a:p>
            <a:pPr lvl="1"/>
            <a:endParaRPr 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3" presetClass="entr" presetSubtype="52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build="p" autoUpdateAnimBg="0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2590800"/>
          </a:xfrm>
        </p:spPr>
        <p:txBody>
          <a:bodyPr/>
          <a:lstStyle/>
          <a:p>
            <a:r>
              <a:rPr lang="en-US" sz="2800"/>
              <a:t>Setelah SIM dimasukkan dan diaktifkan MS mengenali aktivitas sinyal dari jaringan bergerak (Location Registration/Location Update)</a:t>
            </a:r>
          </a:p>
          <a:p>
            <a:r>
              <a:rPr lang="en-US" sz="2800"/>
              <a:t>Jaringan bergerak mengetahui lokasi terakhir MS</a:t>
            </a:r>
          </a:p>
          <a:p>
            <a:r>
              <a:rPr lang="en-US" sz="2800"/>
              <a:t>Data lokasi terakhir MS disimpan di SIM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514600" y="3429000"/>
          <a:ext cx="4010025" cy="2276475"/>
        </p:xfrm>
        <a:graphic>
          <a:graphicData uri="http://schemas.openxmlformats.org/presentationml/2006/ole">
            <p:oleObj spid="_x0000_s22532" name="Bitmap Image" r:id="rId4" imgW="4009685" imgH="2276370" progId="Paint.Picture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/>
              <a:t>1.5 Kesimpulan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GSM 900 &amp; DCS 1800 adalah standar jaringan radio bergerak seluler digital dari ETSI</a:t>
            </a:r>
          </a:p>
          <a:p>
            <a:r>
              <a:rPr lang="en-US" sz="2400"/>
              <a:t>Fitur dari GSM 900 &amp; DCS 1800 :</a:t>
            </a:r>
          </a:p>
          <a:p>
            <a:pPr lvl="1"/>
            <a:r>
              <a:rPr lang="en-US" sz="2000"/>
              <a:t>radio interfacenya digital</a:t>
            </a:r>
          </a:p>
          <a:p>
            <a:pPr lvl="1"/>
            <a:r>
              <a:rPr lang="en-US" sz="2000"/>
              <a:t>MS dapat bergerak bebas nasional &amp; internasional</a:t>
            </a:r>
          </a:p>
          <a:p>
            <a:pPr lvl="1"/>
            <a:r>
              <a:rPr lang="en-US" sz="2000"/>
              <a:t>Layanan telekomunikasi bergerak hanya dapat digunakan menggunakan SIM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Utopia Windows Exi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build="p" autoUpdateAnimBg="0" advAuto="100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/>
              <a:t>1.1 Tujuan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Menyebutkan jaringan radio bergerak seluler digital</a:t>
            </a:r>
          </a:p>
          <a:p>
            <a:r>
              <a:rPr lang="en-US"/>
              <a:t>Mengetahui tentang GSM</a:t>
            </a:r>
          </a:p>
          <a:p>
            <a:r>
              <a:rPr lang="en-US"/>
              <a:t>Mengetahui tentang DCS</a:t>
            </a:r>
          </a:p>
          <a:p>
            <a:r>
              <a:rPr lang="en-US"/>
              <a:t>Fungsi dan aplikasi SIM</a:t>
            </a:r>
          </a:p>
          <a:p>
            <a:r>
              <a:rPr lang="en-US"/>
              <a:t>Mengetahui konsep layanan GSM/DCS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  <p:bldP spid="30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/>
              <a:t>1.2 Komunikasi Bergerak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MS dapat mengakses jaringan radio bergerak (radio interface)</a:t>
            </a:r>
          </a:p>
          <a:p>
            <a:r>
              <a:rPr lang="en-US"/>
              <a:t>Radio Interface dilayani BS</a:t>
            </a:r>
          </a:p>
          <a:p>
            <a:r>
              <a:rPr lang="en-US"/>
              <a:t>Sisi jaringan bergerak, pelanggan menggunakan ME</a:t>
            </a:r>
          </a:p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295400" y="1143000"/>
          <a:ext cx="6705600" cy="4572000"/>
        </p:xfrm>
        <a:graphic>
          <a:graphicData uri="http://schemas.openxmlformats.org/presentationml/2006/ole">
            <p:oleObj spid="_x0000_s5122" name="Bitmap Image" r:id="rId4" imgW="5638554" imgH="3019481" progId="Paint.Picture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 u="sng"/>
              <a:t>Jaringan radio bergerak seluler digital</a:t>
            </a:r>
            <a:endParaRPr lang="en-US" sz="36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sz="2800"/>
              <a:t>Layanan area terkecilnya disebut </a:t>
            </a:r>
            <a:r>
              <a:rPr lang="en-US" sz="2800" i="1"/>
              <a:t>radio cells</a:t>
            </a:r>
            <a:r>
              <a:rPr lang="en-US" sz="2800"/>
              <a:t>. Total dari </a:t>
            </a:r>
            <a:r>
              <a:rPr lang="en-US" sz="2800" i="1"/>
              <a:t>cell</a:t>
            </a:r>
            <a:r>
              <a:rPr lang="en-US" sz="2800"/>
              <a:t> ini disebut jaringan radio bergerak seluler</a:t>
            </a:r>
          </a:p>
          <a:p>
            <a:r>
              <a:rPr lang="en-US" sz="2800"/>
              <a:t>Tiap sel dilayani satu BS</a:t>
            </a:r>
          </a:p>
          <a:p>
            <a:r>
              <a:rPr lang="en-US" sz="2800"/>
              <a:t>BS dihubungkan ke Mobile service Switching Center/MSC</a:t>
            </a:r>
          </a:p>
          <a:p>
            <a:r>
              <a:rPr lang="en-US" sz="2800"/>
              <a:t>MSC saling berhubungan dan berfungsi sebagai gerbang ke jaringan tetap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47" grpId="0" build="p" autoUpdateAnimBg="0" advAuto="100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743200" y="609600"/>
          <a:ext cx="3657600" cy="2667000"/>
        </p:xfrm>
        <a:graphic>
          <a:graphicData uri="http://schemas.openxmlformats.org/presentationml/2006/ole">
            <p:oleObj spid="_x0000_s7170" name="Bitmap Image" r:id="rId4" imgW="3657235" imgH="2962642" progId="Paint.Picture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362200" y="3429000"/>
          <a:ext cx="4619625" cy="2295525"/>
        </p:xfrm>
        <a:graphic>
          <a:graphicData uri="http://schemas.openxmlformats.org/presentationml/2006/ole">
            <p:oleObj spid="_x0000_s7171" name="Bitmap Image" r:id="rId5" imgW="4619597" imgH="2295368" progId="Paint.Picture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4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u="sng"/>
              <a:t>G S M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Merupakan standar komunikasi bergerak dari Eropa</a:t>
            </a:r>
          </a:p>
          <a:p>
            <a:r>
              <a:rPr lang="en-US"/>
              <a:t>Ada 2 jenis :</a:t>
            </a:r>
          </a:p>
          <a:p>
            <a:pPr lvl="1"/>
            <a:r>
              <a:rPr lang="en-US"/>
              <a:t>GSM 900</a:t>
            </a:r>
          </a:p>
          <a:p>
            <a:pPr lvl="1"/>
            <a:r>
              <a:rPr lang="en-US"/>
              <a:t>DCS 1800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7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17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Utopia 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autoUpdateAnimBg="0" advAuto="10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/>
              <a:t>GSM 900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Merupakan standar jaringan radio seluler bergerak transmisi digital 900 MHz</a:t>
            </a:r>
          </a:p>
          <a:p>
            <a:r>
              <a:rPr lang="en-US"/>
              <a:t>Didesain dengan cakupan yang luas dengan radius sel maksimum 35 km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build="p" autoUpdateAnimBg="0" advAuto="100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3600"/>
              <a:t>DCS 1800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Merupakan varian dari standar GSM dengan band frekuensi 1800 MHz</a:t>
            </a:r>
          </a:p>
          <a:p>
            <a:r>
              <a:rPr lang="en-US"/>
              <a:t>Didesain untuk area dengan kepadatan pelanggan yang tinggi</a:t>
            </a:r>
          </a:p>
          <a:p>
            <a:r>
              <a:rPr lang="en-US"/>
              <a:t>Radius selnya maksimal 8 km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 advAuto="100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395</Words>
  <Application>Microsoft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Times New Roman</vt:lpstr>
      <vt:lpstr>Office Theme</vt:lpstr>
      <vt:lpstr>Bitmap Image</vt:lpstr>
      <vt:lpstr>GSM   PENDAHULUAN  </vt:lpstr>
      <vt:lpstr>1.1 Tujuan</vt:lpstr>
      <vt:lpstr>1.2 Komunikasi Bergerak</vt:lpstr>
      <vt:lpstr>Slide 4</vt:lpstr>
      <vt:lpstr>Jaringan radio bergerak seluler digital</vt:lpstr>
      <vt:lpstr>Slide 6</vt:lpstr>
      <vt:lpstr>G S M</vt:lpstr>
      <vt:lpstr>GSM 900</vt:lpstr>
      <vt:lpstr>DCS 1800</vt:lpstr>
      <vt:lpstr>Perbedaan utama GSM &amp; PSTN          PSTN                                 GSM</vt:lpstr>
      <vt:lpstr>1.3 Konsep Layanan GSM</vt:lpstr>
      <vt:lpstr>BEARER SERVICE</vt:lpstr>
      <vt:lpstr>TELESERVICE</vt:lpstr>
      <vt:lpstr>SUPLEMENTARY SERVICE</vt:lpstr>
      <vt:lpstr>1.4 Fungsi &amp; Aplikasi SIM</vt:lpstr>
      <vt:lpstr>Slide 16</vt:lpstr>
      <vt:lpstr>1.5 Kesimpulan</vt:lpstr>
    </vt:vector>
  </TitlesOfParts>
  <Company>Singosari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GSM &amp; DCS</dc:title>
  <dc:creator>dr. Budiman</dc:creator>
  <cp:lastModifiedBy>HP64bit</cp:lastModifiedBy>
  <cp:revision>12</cp:revision>
  <dcterms:created xsi:type="dcterms:W3CDTF">2000-05-16T02:09:58Z</dcterms:created>
  <dcterms:modified xsi:type="dcterms:W3CDTF">2013-11-12T02:34:45Z</dcterms:modified>
</cp:coreProperties>
</file>