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5.jpeg" ContentType="image/jpeg"/>
  <Override PartName="/ppt/media/image14.jpeg" ContentType="image/jpeg"/>
  <Override PartName="/ppt/media/image13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12.gif" ContentType="image/gif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638080" y="0"/>
            <a:ext cx="4962960" cy="3459240"/>
          </a:xfrm>
          <a:prstGeom prst="flowChartOnlineStorag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3834360" cy="345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10870200" y="6919560"/>
            <a:ext cx="3459240" cy="3459240"/>
          </a:xfrm>
          <a:prstGeom prst="flowChartDelay">
            <a:avLst/>
          </a:prstGeom>
          <a:solidFill>
            <a:srgbClr val="434343">
              <a:alpha val="4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11752920" y="6919560"/>
            <a:ext cx="3459240" cy="3459240"/>
          </a:xfrm>
          <a:prstGeom prst="flowChartDelay">
            <a:avLst/>
          </a:prstGeom>
          <a:solidFill>
            <a:srgbClr val="666666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10800000">
            <a:off x="12603600" y="6919560"/>
            <a:ext cx="3459240" cy="345924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25160" y="415800"/>
            <a:ext cx="182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gif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24360" y="465840"/>
            <a:ext cx="3567960" cy="28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CSS3 Tutorials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Greate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For Your Website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24360" y="3612600"/>
            <a:ext cx="5123520" cy="13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Betta Dev Indonesia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randomBar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35680" y="712080"/>
            <a:ext cx="519660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4652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Apa itu CSS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35680" y="1480320"/>
            <a:ext cx="6198840" cy="16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singkatan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ascading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tyle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heets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CSS menjelaskan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bagaimana elemen HTML yang akan ditampilkan pada layar, browser, atau di media lain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CSS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menghemat banyak pekerjaan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. Hal ini dapat mengontrol tata letak beberapa halaman web sekaligus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Stylesheet eksternal disimpan dalam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file CSS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dengan ekstensi .css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Shape 90" descr=""/>
          <p:cNvPicPr/>
          <p:nvPr/>
        </p:nvPicPr>
        <p:blipFill>
          <a:blip r:embed="rId1"/>
          <a:stretch/>
        </p:blipFill>
        <p:spPr>
          <a:xfrm>
            <a:off x="6735240" y="2575800"/>
            <a:ext cx="2103120" cy="2103120"/>
          </a:xfrm>
          <a:prstGeom prst="rect">
            <a:avLst/>
          </a:prstGeom>
          <a:ln>
            <a:noFill/>
          </a:ln>
        </p:spPr>
      </p:pic>
    </p:spTree>
  </p:cSld>
  <p:transition spd="med">
    <p:randomBar dir="vert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95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3760" cy="4817160"/>
          </a:xfrm>
          <a:prstGeom prst="rect">
            <a:avLst/>
          </a:prstGeom>
          <a:ln>
            <a:noFill/>
          </a:ln>
        </p:spPr>
      </p:pic>
      <p:pic>
        <p:nvPicPr>
          <p:cNvPr id="121" name="Shape 96" descr=""/>
          <p:cNvPicPr/>
          <p:nvPr/>
        </p:nvPicPr>
        <p:blipFill>
          <a:blip r:embed="rId2"/>
          <a:srcRect l="9242" t="5927" r="2118" b="10007"/>
          <a:stretch/>
        </p:blipFill>
        <p:spPr>
          <a:xfrm rot="154800">
            <a:off x="3535920" y="147240"/>
            <a:ext cx="2071440" cy="7354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2855520" y="687240"/>
            <a:ext cx="34322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757575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1. </a:t>
            </a:r>
            <a:r>
              <a:rPr b="1" lang="en-US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Mengapa Gunakan CSS?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55520" y="1377360"/>
            <a:ext cx="3432240" cy="33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Dengan CSS, seorang webdesigner bisa dengan mudahnya mengatur tata letak halaman website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4652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Customs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f46524"/>
              </a:buClr>
              <a:buFont typeface="Raleway"/>
              <a:buChar char="➔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Mengendalikan view dan menciptakan user interface yang menarik.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f46524"/>
              </a:buClr>
              <a:buFont typeface="Raleway"/>
              <a:buChar char="➔"/>
            </a:pPr>
            <a:r>
              <a:rPr b="1" lang="en-US" sz="1400" spc="-1" strike="noStrike">
                <a:solidFill>
                  <a:srgbClr val="f4652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Problem Solving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f46524"/>
              </a:buClr>
              <a:buFont typeface="Raleway"/>
              <a:buChar char="➔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Mengatasi masalah pengalaman user yang berkunjung ke website.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f46524"/>
              </a:buClr>
              <a:buFont typeface="Raleway"/>
              <a:buChar char="➔"/>
            </a:pPr>
            <a:r>
              <a:rPr b="1" lang="en-US" sz="1400" spc="-1" strike="noStrike">
                <a:solidFill>
                  <a:srgbClr val="f4652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f46524"/>
              </a:buClr>
              <a:buFont typeface="Raleway"/>
              <a:buChar char="➔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Bisa buat dengan ektensi .css untuk di sisipkan di file html.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wheel spokes="1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6320" y="569520"/>
            <a:ext cx="8631000" cy="8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b8c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Sturktur CSS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Shape 105" descr=""/>
          <p:cNvPicPr/>
          <p:nvPr/>
        </p:nvPicPr>
        <p:blipFill>
          <a:blip r:embed="rId1"/>
          <a:stretch/>
        </p:blipFill>
        <p:spPr>
          <a:xfrm rot="7200">
            <a:off x="6636240" y="3578760"/>
            <a:ext cx="2392560" cy="1538280"/>
          </a:xfrm>
          <a:prstGeom prst="rect">
            <a:avLst/>
          </a:prstGeom>
          <a:ln>
            <a:noFill/>
          </a:ln>
        </p:spPr>
      </p:pic>
      <p:pic>
        <p:nvPicPr>
          <p:cNvPr id="126" name="Shape 106" descr=""/>
          <p:cNvPicPr/>
          <p:nvPr/>
        </p:nvPicPr>
        <p:blipFill>
          <a:blip r:embed="rId2"/>
          <a:srcRect l="9242" t="5927" r="2118" b="10007"/>
          <a:stretch/>
        </p:blipFill>
        <p:spPr>
          <a:xfrm rot="147600">
            <a:off x="7254360" y="3571200"/>
            <a:ext cx="1163520" cy="37260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 rot="7200">
            <a:off x="6786360" y="3830040"/>
            <a:ext cx="2085840" cy="12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400" spc="-1" strike="noStrike">
                <a:solidFill>
                  <a:srgbClr val="f4652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Tip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Untuk memilih selector, dalam CSS kita bisa menggunakan Class, ID, dan masih banyak lagi.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Shape 108" descr=""/>
          <p:cNvPicPr/>
          <p:nvPr/>
        </p:nvPicPr>
        <p:blipFill>
          <a:blip r:embed="rId3"/>
          <a:stretch/>
        </p:blipFill>
        <p:spPr>
          <a:xfrm>
            <a:off x="1862280" y="1678320"/>
            <a:ext cx="5419080" cy="113292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201960" y="3040920"/>
            <a:ext cx="6378120" cy="16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  <a:buClr>
                <a:srgbClr val="ffffff"/>
              </a:buClr>
              <a:buFont typeface="Verdana"/>
              <a:buChar char="+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Selector poin untuk elemen HTML yang anda ingin mengubahnya.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ffffff"/>
              </a:buClr>
              <a:buFont typeface="Verdana"/>
              <a:buChar char="+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Blok deklarasi berisi satu atau lebih, dipisahkan oleh titik koma.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ffffff"/>
              </a:buClr>
              <a:buFont typeface="Verdana"/>
              <a:buChar char="+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Setiap deklarasi termasuk nama properti dan nilai, yang dipisahkan oleh titik dua.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ffffff"/>
              </a:buClr>
              <a:buFont typeface="Verdana"/>
              <a:buChar char="+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Sebuah deklarasi CSS selalu berakhir dengan titik koma, dan blok deklarasi dikelilingi oleh kurung kurawal.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82960" y="712080"/>
            <a:ext cx="6243480" cy="38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CSS How To...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comb dir="horz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44880" y="200160"/>
            <a:ext cx="397080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Tiga Cara Menyisipkan CSS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 flipH="1" rot="10800000">
            <a:off x="4192920" y="734040"/>
            <a:ext cx="186264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3" name="Table 3"/>
          <p:cNvGraphicFramePr/>
          <p:nvPr/>
        </p:nvGraphicFramePr>
        <p:xfrm>
          <a:off x="952560" y="966960"/>
          <a:ext cx="7238160" cy="196704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413080"/>
              </a:tblGrid>
              <a:tr h="3823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Eksternal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Internal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Inline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584720">
                <a:tc>
                  <a:txBody>
                    <a:bodyPr lIns="91080" rIns="910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1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"/>
                          <a:ea typeface="Lato"/>
                        </a:rPr>
                        <a:t>Dengan CSS eksternal, Anda dapat mengubah tampilan seluruh situs Web dengan hanya satu file!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"/>
                          <a:ea typeface="Lato"/>
                        </a:rPr>
                        <a:t>CSS internal anda  dapat menggunakannya  di halaman tunggal yang  memiliki style unik.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1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"/>
                          <a:ea typeface="Lato"/>
                        </a:rPr>
                        <a:t>CSS inline dapat digunakan untuk menerapkan style yang unik pada elemen tunggal.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1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"/>
                          <a:ea typeface="Lato"/>
                        </a:rPr>
                        <a:t>Untuk menggunakan style inline, cukup menambahkan atribut style untuk elemen yang relevan. Atribut style dapat berisi properti CSS.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CustomShape 4"/>
          <p:cNvSpPr/>
          <p:nvPr/>
        </p:nvSpPr>
        <p:spPr>
          <a:xfrm>
            <a:off x="6385320" y="4148640"/>
            <a:ext cx="2757960" cy="566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Whats Next !?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randomBar dir="vert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39920" y="1139400"/>
            <a:ext cx="2863800" cy="2863800"/>
          </a:xfrm>
          <a:prstGeom prst="ellipse">
            <a:avLst/>
          </a:prstGeom>
          <a:solidFill>
            <a:srgbClr val="110a21">
              <a:alpha val="6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3192480" y="1768680"/>
            <a:ext cx="275796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Menentukan Gaya Penulisan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3255ff">
              <a:alpha val="6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1137600" y="1570680"/>
            <a:ext cx="2001600" cy="2001600"/>
          </a:xfrm>
          <a:prstGeom prst="ellipse">
            <a:avLst/>
          </a:prstGeom>
          <a:solidFill>
            <a:srgbClr val="000000">
              <a:alpha val="6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Apakah?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992040" y="641880"/>
            <a:ext cx="1642680" cy="1642680"/>
          </a:xfrm>
          <a:prstGeom prst="ellipse">
            <a:avLst/>
          </a:prstGeom>
          <a:solidFill>
            <a:srgbClr val="14f125">
              <a:alpha val="8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Penulisan CSS Eksternal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246720" y="1749960"/>
            <a:ext cx="1642680" cy="1642680"/>
          </a:xfrm>
          <a:prstGeom prst="ellipse">
            <a:avLst/>
          </a:prstGeom>
          <a:solidFill>
            <a:srgbClr val="ff000b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Penulisan CSS Inline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3925080" y="3033000"/>
            <a:ext cx="1642680" cy="1642680"/>
          </a:xfrm>
          <a:prstGeom prst="ellipse">
            <a:avLst/>
          </a:prstGeom>
          <a:solidFill>
            <a:srgbClr val="ffee2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Penulisan CSS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 flipH="1" rot="10800000">
            <a:off x="3979440" y="1828800"/>
            <a:ext cx="1144800" cy="39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"/>
          <p:cNvSpPr/>
          <p:nvPr/>
        </p:nvSpPr>
        <p:spPr>
          <a:xfrm>
            <a:off x="3139560" y="2571840"/>
            <a:ext cx="310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"/>
          <p:cNvSpPr/>
          <p:nvPr/>
        </p:nvSpPr>
        <p:spPr>
          <a:xfrm>
            <a:off x="2846520" y="3279600"/>
            <a:ext cx="1078200" cy="57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comb dir="horz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3003480" y="1726200"/>
            <a:ext cx="3136320" cy="169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GET STARTED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2017-01-22T01:47:07Z</dcterms:modified>
  <cp:revision>2</cp:revision>
  <dc:subject/>
  <dc:title/>
</cp:coreProperties>
</file>