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 Title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report by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311700" y="1195200"/>
            <a:ext cx="3853199" cy="52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311700" y="1916330"/>
            <a:ext cx="3853199" cy="275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4905750" y="1201618"/>
            <a:ext cx="3853199" cy="52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4905750" y="1916330"/>
            <a:ext cx="3853199" cy="275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Incididunt ut labore et dolore.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4294967295"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431475" y="1366424"/>
            <a:ext cx="1644324" cy="1644299"/>
            <a:chOff x="431475" y="1351550"/>
            <a:chExt cx="1644324" cy="1644299"/>
          </a:xfrm>
        </p:grpSpPr>
        <p:sp>
          <p:nvSpPr>
            <p:cNvPr id="96" name="Shape 96"/>
            <p:cNvSpPr/>
            <p:nvPr/>
          </p:nvSpPr>
          <p:spPr>
            <a:xfrm>
              <a:off x="43150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7" name="Shape 9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164950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1118175" y="3613372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164925" y="3641660"/>
            <a:ext cx="21773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Lorem ipsum dolor sit amet, consectetur adipiscing elit, sed do eiusmod tempor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649462" y="1351550"/>
            <a:ext cx="1644299" cy="1659174"/>
            <a:chOff x="2649450" y="1351550"/>
            <a:chExt cx="1644299" cy="1659174"/>
          </a:xfrm>
        </p:grpSpPr>
        <p:sp>
          <p:nvSpPr>
            <p:cNvPr id="102" name="Shape 102"/>
            <p:cNvSpPr/>
            <p:nvPr/>
          </p:nvSpPr>
          <p:spPr>
            <a:xfrm>
              <a:off x="264945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4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3327800" y="3613372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2374544" y="3641660"/>
            <a:ext cx="21773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Ut enim ad minim veniam, quis nostrud exercitation ullamco laboris nisi ut aliquip ex ea commodo consequat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4867425" y="1366424"/>
            <a:ext cx="1644312" cy="1644299"/>
            <a:chOff x="4867412" y="1351550"/>
            <a:chExt cx="1644312" cy="1644299"/>
          </a:xfrm>
        </p:grpSpPr>
        <p:sp>
          <p:nvSpPr>
            <p:cNvPr id="108" name="Shape 108"/>
            <p:cNvSpPr/>
            <p:nvPr/>
          </p:nvSpPr>
          <p:spPr>
            <a:xfrm>
              <a:off x="4867412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Shape 109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299" cy="164429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5554075" y="3613372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4584168" y="3641660"/>
            <a:ext cx="21773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Duis aute irure dolor in reprehenderit in voluptate velit esse cillum dolore eu fugiat nulla pariatur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7085400" y="1366424"/>
            <a:ext cx="1644300" cy="1644300"/>
            <a:chOff x="7085400" y="1351550"/>
            <a:chExt cx="1644300" cy="1644300"/>
          </a:xfrm>
        </p:grpSpPr>
        <p:sp>
          <p:nvSpPr>
            <p:cNvPr id="114" name="Shape 114"/>
            <p:cNvSpPr/>
            <p:nvPr/>
          </p:nvSpPr>
          <p:spPr>
            <a:xfrm>
              <a:off x="7085400" y="1351550"/>
              <a:ext cx="1644299" cy="1644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Shape 1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6793800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7747050" y="3613372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6793795" y="3641660"/>
            <a:ext cx="21773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Excepteur sint occaecat cupidatat non proident, sunt in culpa qui officia deserunt mollit anim id est laborum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Conflict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book’s main message? Use this slide to concisely state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1211306" y="1705030"/>
            <a:ext cx="1233484" cy="1233484"/>
            <a:chOff x="1700549" y="1498631"/>
            <a:chExt cx="1053900" cy="1053900"/>
          </a:xfrm>
        </p:grpSpPr>
        <p:sp>
          <p:nvSpPr>
            <p:cNvPr id="143" name="Shape 143"/>
            <p:cNvSpPr/>
            <p:nvPr/>
          </p:nvSpPr>
          <p:spPr>
            <a:xfrm>
              <a:off x="1700549" y="1498631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956449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583322" y="1705030"/>
            <a:ext cx="1233484" cy="1233484"/>
            <a:chOff x="2872812" y="1498619"/>
            <a:chExt cx="1053900" cy="1053900"/>
          </a:xfrm>
        </p:grpSpPr>
        <p:sp>
          <p:nvSpPr>
            <p:cNvPr id="146" name="Shape 146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28712" y="1729417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3955309" y="1705029"/>
            <a:ext cx="1233484" cy="1233484"/>
            <a:chOff x="4045049" y="1484544"/>
            <a:chExt cx="1053900" cy="1053900"/>
          </a:xfrm>
        </p:grpSpPr>
        <p:sp>
          <p:nvSpPr>
            <p:cNvPr id="149" name="Shape 149"/>
            <p:cNvSpPr/>
            <p:nvPr/>
          </p:nvSpPr>
          <p:spPr>
            <a:xfrm>
              <a:off x="4045049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300949" y="1715342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5327310" y="1705030"/>
            <a:ext cx="1233484" cy="1233484"/>
            <a:chOff x="5217299" y="1498631"/>
            <a:chExt cx="1053900" cy="1053900"/>
          </a:xfrm>
        </p:grpSpPr>
        <p:sp>
          <p:nvSpPr>
            <p:cNvPr id="152" name="Shape 152"/>
            <p:cNvSpPr/>
            <p:nvPr/>
          </p:nvSpPr>
          <p:spPr>
            <a:xfrm>
              <a:off x="5217299" y="1498631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73199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699312" y="1705030"/>
            <a:ext cx="1233484" cy="1233484"/>
            <a:chOff x="6389549" y="1498631"/>
            <a:chExt cx="1053900" cy="1053900"/>
          </a:xfrm>
        </p:grpSpPr>
        <p:sp>
          <p:nvSpPr>
            <p:cNvPr id="155" name="Shape 155"/>
            <p:cNvSpPr/>
            <p:nvPr/>
          </p:nvSpPr>
          <p:spPr>
            <a:xfrm>
              <a:off x="6389549" y="1498631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11700" y="3198825"/>
            <a:ext cx="8520599" cy="160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