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82" r:id="rId2"/>
    <p:sldId id="292" r:id="rId3"/>
    <p:sldId id="30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3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285" r:id="rId61"/>
    <p:sldId id="29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2019/03/30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2019/03/30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 err="1"/>
              <a:t>Pengantar</a:t>
            </a:r>
            <a:r>
              <a:rPr lang="en-ZA" dirty="0"/>
              <a:t> </a:t>
            </a:r>
            <a:r>
              <a:rPr lang="en-ZA" dirty="0" err="1"/>
              <a:t>Algoritma</a:t>
            </a:r>
            <a:r>
              <a:rPr lang="en-ZA" dirty="0"/>
              <a:t> Deep Learning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3EE1-A9C2-41B8-96CC-E0BA0E3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7FD7-0B53-442A-A1FD-804CB159D0D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0B5F4-F9B2-476C-AFA2-E6A7BAA8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coba dulu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b="1" dirty="0"/>
              <a:t>Python Shell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Start Menu </a:t>
            </a:r>
            <a:r>
              <a:rPr lang="en-US" dirty="0" err="1"/>
              <a:t>kemudian</a:t>
            </a:r>
            <a:r>
              <a:rPr lang="en-US" dirty="0"/>
              <a:t> cari </a:t>
            </a:r>
            <a:r>
              <a:rPr lang="en-US" b="1" i="1" dirty="0"/>
              <a:t>Python Shell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AD678B-5D7A-45A9-ACE9-F76B07B86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150" y="1512094"/>
            <a:ext cx="6381750" cy="3352800"/>
          </a:xfrm>
        </p:spPr>
      </p:pic>
    </p:spTree>
    <p:extLst>
      <p:ext uri="{BB962C8B-B14F-4D97-AF65-F5344CB8AC3E}">
        <p14:creationId xmlns:p14="http://schemas.microsoft.com/office/powerpoint/2010/main" val="314519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014F-D4EA-43ED-81AC-A4AF9E04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12AC2-7B05-404F-B60A-9286C32588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DC361-227E-4A42-A344-87E3D7BF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coba Python </a:t>
            </a:r>
            <a:r>
              <a:rPr lang="en-US" dirty="0" err="1"/>
              <a:t>dari</a:t>
            </a:r>
            <a:r>
              <a:rPr lang="en-US" dirty="0"/>
              <a:t> CMD,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untuk masuk ke Python Shell </a:t>
            </a:r>
            <a:r>
              <a:rPr lang="en-US" dirty="0" err="1"/>
              <a:t>dari</a:t>
            </a:r>
            <a:r>
              <a:rPr lang="en-US" dirty="0"/>
              <a:t> CMD.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758F9-3DF0-4D2A-B239-4B84B0F4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150" y="1512094"/>
            <a:ext cx="6381750" cy="3352800"/>
          </a:xfrm>
        </p:spPr>
      </p:pic>
    </p:spTree>
    <p:extLst>
      <p:ext uri="{BB962C8B-B14F-4D97-AF65-F5344CB8AC3E}">
        <p14:creationId xmlns:p14="http://schemas.microsoft.com/office/powerpoint/2010/main" val="295280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2</a:t>
            </a:r>
            <a:br>
              <a:rPr lang="en-ZA" dirty="0"/>
            </a:br>
            <a:r>
              <a:rPr lang="en-ZA" dirty="0"/>
              <a:t>Package Manager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Modules python </a:t>
            </a:r>
            <a:r>
              <a:rPr lang="en-ZA" dirty="0" err="1"/>
              <a:t>Virtualenv</a:t>
            </a:r>
            <a:r>
              <a:rPr lang="en-ZA" dirty="0"/>
              <a:t> dan PIP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1177-D39F-4B84-81A9-F660A7D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A40A-28BC-4707-A9FF-8327642FD9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Pip Installs Python atau Pip Installs Packages, PIP bisa di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app store atau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 dimana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 atau package pada </a:t>
            </a:r>
            <a:r>
              <a:rPr lang="en-US" dirty="0" err="1"/>
              <a:t>instalisasi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84D4-DFDB-4004-A00D-2C56AD641A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950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B6D-E699-408B-B86B-EB60313D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042B-3F9C-46DD-95A7-7C62F24E01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Install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Uninstall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dan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4D14-7C92-4080-984D-188FA19592C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223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24FF-3169-4509-92DD-171B8C4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C89AB-6B3C-4CF5-A592-871F52D522E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modules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dimana harus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mendownload</a:t>
            </a:r>
            <a:r>
              <a:rPr lang="en-US" dirty="0"/>
              <a:t> source modules di internet, </a:t>
            </a:r>
            <a:r>
              <a:rPr lang="en-US" dirty="0" err="1"/>
              <a:t>menambahkannya</a:t>
            </a:r>
            <a:r>
              <a:rPr lang="en-US" dirty="0"/>
              <a:t> ke site packages atau </a:t>
            </a:r>
            <a:r>
              <a:rPr lang="en-US" dirty="0" err="1"/>
              <a:t>menjalankan</a:t>
            </a:r>
            <a:r>
              <a:rPr lang="en-US" dirty="0"/>
              <a:t> script setup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, belum lagi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makan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untuk keep on track modules </a:t>
            </a:r>
            <a:r>
              <a:rPr lang="en-US" dirty="0" err="1"/>
              <a:t>modules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atau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. PIP dapat </a:t>
            </a:r>
            <a:r>
              <a:rPr lang="en-US" dirty="0" err="1"/>
              <a:t>mengatasi</a:t>
            </a:r>
            <a:r>
              <a:rPr lang="en-US" dirty="0"/>
              <a:t> semua masalah itu, untuk </a:t>
            </a:r>
            <a:r>
              <a:rPr lang="en-US" dirty="0" err="1"/>
              <a:t>menginstall</a:t>
            </a:r>
            <a:r>
              <a:rPr lang="en-US" dirty="0"/>
              <a:t> modules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dengan </a:t>
            </a:r>
            <a:r>
              <a:rPr lang="en-US" dirty="0" err="1"/>
              <a:t>membuka</a:t>
            </a:r>
            <a:r>
              <a:rPr lang="en-US" dirty="0"/>
              <a:t> command line dan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commandnya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96888-8E6E-4EE4-871C-5F5E28B370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DB212-C3D5-4077-9A57-574E63A4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076142"/>
            <a:ext cx="7239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555-C4F8-416B-97F5-83747EA9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C29D-3358-4220-8E46-B9271B2217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PIP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7F9E-33C9-4C70-B850-B09B1076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command "pip install </a:t>
            </a:r>
            <a:r>
              <a:rPr lang="en-US" dirty="0" err="1"/>
              <a:t>django</a:t>
            </a:r>
            <a:r>
              <a:rPr lang="en-US" dirty="0"/>
              <a:t>", </a:t>
            </a:r>
            <a:r>
              <a:rPr lang="en-US" dirty="0" err="1"/>
              <a:t>maka</a:t>
            </a:r>
            <a:r>
              <a:rPr lang="en-US" dirty="0"/>
              <a:t> pip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me-download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terakhir dan </a:t>
            </a:r>
            <a:r>
              <a:rPr lang="en-US" dirty="0" err="1"/>
              <a:t>beserta</a:t>
            </a:r>
            <a:r>
              <a:rPr lang="en-US" dirty="0"/>
              <a:t> dependencies yang </a:t>
            </a:r>
            <a:r>
              <a:rPr lang="en-US" dirty="0" err="1"/>
              <a:t>dibutuhkannya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B10C-7904-468A-A22A-1D14C33F48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/>
              <a:t>Untuk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package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package, dan dependencies </a:t>
            </a:r>
            <a:r>
              <a:rPr lang="en-US" dirty="0" err="1"/>
              <a:t>dari</a:t>
            </a:r>
            <a:r>
              <a:rPr lang="en-US" dirty="0"/>
              <a:t> package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693FA-BED4-4044-B36A-96AD1B9C2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melihat</a:t>
            </a:r>
            <a:r>
              <a:rPr lang="en-US" dirty="0"/>
              <a:t> semua package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021492-3D66-4A17-BEA4-D53817FDA4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/>
              <a:t>self-explanatory.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3F098-9700-4FB4-93B1-7DDD02462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/>
              <a:t>Untuk </a:t>
            </a:r>
            <a:r>
              <a:rPr lang="en-US" dirty="0" err="1"/>
              <a:t>melihat</a:t>
            </a:r>
            <a:r>
              <a:rPr lang="en-US" dirty="0"/>
              <a:t> semua packages bisa </a:t>
            </a:r>
            <a:r>
              <a:rPr lang="en-US" dirty="0" err="1"/>
              <a:t>dilihat</a:t>
            </a:r>
            <a:r>
              <a:rPr lang="en-US" dirty="0"/>
              <a:t> di website </a:t>
            </a:r>
            <a:r>
              <a:rPr lang="en-US" dirty="0" err="1">
                <a:hlinkClick r:id="rId2"/>
              </a:rPr>
              <a:t>PyPI</a:t>
            </a:r>
            <a:r>
              <a:rPr lang="en-US" dirty="0"/>
              <a:t> (Python Packages Index).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FC9C2-149B-4EB8-A6CB-0BDEF127F2D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1F555-F58C-44FF-AF6B-86AE62A6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1" y="4694658"/>
            <a:ext cx="300037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CD65C-D403-40AB-B58B-897A70DE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637" y="4112508"/>
            <a:ext cx="2590800" cy="43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E90451-522C-4C9F-A2F5-634B066A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2593179"/>
            <a:ext cx="1447800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062FA-B8E4-4BAC-A3C7-667461E5A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00" y="1924685"/>
            <a:ext cx="2160588" cy="438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FC1605-C9D2-4024-84AE-BBC2FD8AD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975" y="2860875"/>
            <a:ext cx="2867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D081-0B25-47DA-9310-36F9E688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Maanfaat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1A31-86E1-4294-9861-A1D99F131D7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Bisa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list package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 dengan </a:t>
            </a:r>
            <a:r>
              <a:rPr lang="en-US" dirty="0" err="1"/>
              <a:t>menuliskan</a:t>
            </a:r>
            <a:r>
              <a:rPr lang="en-US" dirty="0"/>
              <a:t> pada format file .txt 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computer yang </a:t>
            </a:r>
            <a:r>
              <a:rPr lang="en-US" dirty="0" err="1"/>
              <a:t>berbeda</a:t>
            </a:r>
            <a:r>
              <a:rPr lang="en-US" dirty="0"/>
              <a:t> dan di computer </a:t>
            </a:r>
            <a:r>
              <a:rPr lang="en-US" dirty="0" err="1"/>
              <a:t>namun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 packages yang </a:t>
            </a:r>
            <a:r>
              <a:rPr lang="en-US" dirty="0" err="1"/>
              <a:t>terinstall</a:t>
            </a:r>
            <a:r>
              <a:rPr lang="en-US" dirty="0"/>
              <a:t>, kamu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me-run txt file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3DED4-9F6C-4D0C-BFD4-9FCE68C759E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2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8103-48F8-4132-816D-623C10E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C691-110C-469A-914C-0BCE46ECCBA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tools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python virtual yang </a:t>
            </a:r>
            <a:r>
              <a:rPr lang="en-US" dirty="0" err="1"/>
              <a:t>terisolasi</a:t>
            </a:r>
            <a:r>
              <a:rPr lang="en-US" dirty="0"/>
              <a:t>.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dan tidak bisa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dunia </a:t>
            </a:r>
            <a:r>
              <a:rPr lang="en-US" dirty="0" err="1"/>
              <a:t>luar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3598-AA0F-4AE8-9CB0-8A7CA3AFBBA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878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0CA4-5B1D-405C-9D35-1DD7AA73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5D27-49E1-4D8D-BDC7-00AD4A214FC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virtual environment dengan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python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virtualenv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interpreter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python 2.7 </a:t>
            </a:r>
            <a:r>
              <a:rPr lang="en-US" dirty="0" err="1"/>
              <a:t>maupun</a:t>
            </a:r>
            <a:r>
              <a:rPr lang="en-US" dirty="0"/>
              <a:t> 3.4 dan juga </a:t>
            </a:r>
            <a:r>
              <a:rPr lang="en-US" dirty="0" err="1"/>
              <a:t>apakah</a:t>
            </a:r>
            <a:r>
              <a:rPr lang="en-US" dirty="0"/>
              <a:t> include modules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di python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atau tidak. </a:t>
            </a:r>
            <a:r>
              <a:rPr lang="en-US" dirty="0" err="1"/>
              <a:t>Namun</a:t>
            </a:r>
            <a:r>
              <a:rPr lang="en-US" dirty="0"/>
              <a:t> harus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python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dengan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1FAEA-A0D5-408E-A12E-69B1790CA9B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65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pPr algn="ctr"/>
            <a:r>
              <a:rPr lang="en-ZA" sz="3600" dirty="0" err="1"/>
              <a:t>Universitas</a:t>
            </a:r>
            <a:r>
              <a:rPr lang="en-ZA" sz="3600" dirty="0"/>
              <a:t> </a:t>
            </a:r>
            <a:r>
              <a:rPr lang="en-ZA" sz="3600" dirty="0" err="1"/>
              <a:t>Gunadarma</a:t>
            </a:r>
            <a:br>
              <a:rPr lang="en-ZA" sz="3600" dirty="0"/>
            </a:br>
            <a:r>
              <a:rPr lang="en-ZA" sz="3600" dirty="0"/>
              <a:t>Teknik </a:t>
            </a:r>
            <a:r>
              <a:rPr lang="en-ZA" sz="3600" dirty="0" err="1"/>
              <a:t>Informatika</a:t>
            </a:r>
            <a:br>
              <a:rPr lang="en-ZA" sz="3600" dirty="0"/>
            </a:br>
            <a:endParaRPr lang="en-ZA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Nama 	: Muammar Adid Prabowo</a:t>
            </a:r>
          </a:p>
          <a:p>
            <a:r>
              <a:rPr lang="en-ZA" dirty="0"/>
              <a:t>NPM	: 54415319</a:t>
            </a:r>
          </a:p>
          <a:p>
            <a:r>
              <a:rPr lang="en-ZA" dirty="0"/>
              <a:t>Kelas	: 4IA17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FD7-B7E3-4A1B-A20A-EA020BBB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314F-DF05-415E-B47F-95CBCEA588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</a:t>
            </a:r>
            <a:r>
              <a:rPr lang="en-US" dirty="0" err="1"/>
              <a:t>Virtualenv</a:t>
            </a:r>
            <a:r>
              <a:rPr lang="en-US" dirty="0"/>
              <a:t> untuk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suatu</a:t>
            </a:r>
            <a:r>
              <a:rPr lang="en-US" dirty="0"/>
              <a:t>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524E-2D35-41C2-92BB-861490F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install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pip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maka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58A24-1624-4C44-8664-A42720B2CA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 err="1"/>
              <a:t>Pindah</a:t>
            </a:r>
            <a:r>
              <a:rPr lang="en-US" dirty="0"/>
              <a:t> ke folder yang and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B8946-D1C6-446F-9FA5-B1C0AF296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mengaktifkan</a:t>
            </a:r>
            <a:r>
              <a:rPr lang="en-US" dirty="0"/>
              <a:t>/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bat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nama-virtualenv</a:t>
            </a:r>
            <a:r>
              <a:rPr lang="en-US" dirty="0"/>
              <a:t>\Scripts\activate.bat.</a:t>
            </a:r>
          </a:p>
          <a:p>
            <a:pPr marL="342900" indent="-342900">
              <a:buFont typeface="+mj-lt"/>
              <a:buAutoNum type="alphaUcPeriod" startAt="3"/>
            </a:pPr>
            <a:endParaRPr lang="en-US" dirty="0"/>
          </a:p>
          <a:p>
            <a:pPr marL="342900" indent="-342900">
              <a:buFont typeface="+mj-lt"/>
              <a:buAutoNum type="alphaUcPeriod" startAt="3"/>
            </a:pPr>
            <a:endParaRPr lang="en-US" dirty="0"/>
          </a:p>
          <a:p>
            <a:pPr marL="341313" indent="0">
              <a:buNone/>
            </a:pPr>
            <a:r>
              <a:rPr lang="en-US" dirty="0"/>
              <a:t>atau di </a:t>
            </a:r>
            <a:r>
              <a:rPr lang="en-US" dirty="0" err="1"/>
              <a:t>linux</a:t>
            </a:r>
            <a:endParaRPr lang="en-US" dirty="0"/>
          </a:p>
          <a:p>
            <a:pPr marL="341313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B194F3-68E9-4907-9FC1-CC0435D02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/>
              <a:t>Terminal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1B1975-7E73-4C14-97D7-EDA71C95FA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5DAAB-F53D-404D-89FA-BCAB6AE1AC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601B-948A-4DC9-8644-70ABC260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" y="3518909"/>
            <a:ext cx="29813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D4B6C-E311-4835-9359-B7D0671C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2" y="2746822"/>
            <a:ext cx="2409006" cy="46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92503-A5FC-4A30-987F-3B91636C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19" y="3886415"/>
            <a:ext cx="3914775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A00BB-10D6-444E-A075-787E0EA3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587" y="5034146"/>
            <a:ext cx="4314825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791BC0-049B-402E-A193-F4A9FB3FE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999" y="2877121"/>
            <a:ext cx="3695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B40D-7263-4FA4-97FA-B82E5D5A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r>
              <a:rPr lang="en-US" dirty="0" err="1"/>
              <a:t>Virtualenv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55E7E-FD4A-40E6-8B63-0ECCC71D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7" y="3076141"/>
            <a:ext cx="1609725" cy="428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3BB0-E007-4AD8-BCB5-5F8FD5C105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</a:t>
            </a:r>
            <a:r>
              <a:rPr lang="en-US" dirty="0" err="1"/>
              <a:t>Virtualenv</a:t>
            </a:r>
            <a:r>
              <a:rPr lang="en-US" dirty="0"/>
              <a:t> untuk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suatu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3602-5051-4D6F-AFCC-E0E07D22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Untuk deactivate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7576-6471-4817-9E39-C84CD82F0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dengan </a:t>
            </a:r>
            <a:r>
              <a:rPr lang="en-US" dirty="0" err="1"/>
              <a:t>versi</a:t>
            </a:r>
            <a:r>
              <a:rPr lang="en-US" dirty="0"/>
              <a:t> python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C3523-8277-45CF-A3D9-16C08244E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modules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pada python.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29232A-2DCE-484E-845C-11C215CD9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C3F367-D69F-4274-805C-5FA4801C8F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347A6-FD12-4C9C-84ED-D6008F3E7A0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D2B9B1-A965-4500-B9BC-F2C5230C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3847160"/>
            <a:ext cx="68770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37630-24B7-47F2-8017-FFC36B8F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12" y="3195637"/>
            <a:ext cx="5953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9ED-5895-4D5B-8245-7641B42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4BF5-5C4D-43AD-9643-7D789210A25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Dapat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Virtual Environment.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diinstall</a:t>
            </a:r>
            <a:r>
              <a:rPr lang="en-US" dirty="0"/>
              <a:t> pada Virtual Environment </a:t>
            </a:r>
            <a:r>
              <a:rPr lang="en-US" dirty="0" err="1"/>
              <a:t>terpisah</a:t>
            </a:r>
            <a:r>
              <a:rPr lang="en-US" dirty="0"/>
              <a:t> dengan package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 </a:t>
            </a:r>
            <a:r>
              <a:rPr lang="en-US" dirty="0" err="1"/>
              <a:t>erhidar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diinstall</a:t>
            </a:r>
            <a:r>
              <a:rPr lang="en-US" dirty="0"/>
              <a:t> untuk </a:t>
            </a:r>
            <a:r>
              <a:rPr lang="en-US" dirty="0" err="1"/>
              <a:t>kebutuhan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36C2-68A4-4FA6-A7CF-06798D58CD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701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3</a:t>
            </a:r>
            <a:br>
              <a:rPr lang="en-ZA" dirty="0"/>
            </a:br>
            <a:r>
              <a:rPr lang="en-ZA" dirty="0"/>
              <a:t>Type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 err="1"/>
              <a:t>Mengenal</a:t>
            </a:r>
            <a:r>
              <a:rPr lang="en-ZA" dirty="0"/>
              <a:t> type data pada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053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5B4-8EC7-4E43-B786-5E89527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</a:t>
            </a:r>
            <a:r>
              <a:rPr lang="en-US" b="1" dirty="0"/>
              <a:t> Data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40E15-F67A-4782-BB9D-507C0DE18C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s-ES" dirty="0" err="1"/>
              <a:t>Suatu</a:t>
            </a:r>
            <a:r>
              <a:rPr lang="es-ES" dirty="0"/>
              <a:t> media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memori</a:t>
            </a:r>
            <a:r>
              <a:rPr lang="es-ES" dirty="0"/>
              <a:t> pada </a:t>
            </a:r>
            <a:r>
              <a:rPr lang="es-ES" dirty="0" err="1"/>
              <a:t>komputer</a:t>
            </a:r>
            <a:r>
              <a:rPr lang="es-ES" dirty="0"/>
              <a:t> yang </a:t>
            </a:r>
            <a:r>
              <a:rPr lang="es-ES" dirty="0" err="1"/>
              <a:t>digunakan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menampung</a:t>
            </a:r>
            <a:r>
              <a:rPr lang="es-ES" dirty="0"/>
              <a:t> </a:t>
            </a:r>
            <a:r>
              <a:rPr lang="es-ES" dirty="0" err="1"/>
              <a:t>informasi</a:t>
            </a:r>
            <a:r>
              <a:rPr lang="es-ES" dirty="0"/>
              <a:t>. </a:t>
            </a:r>
            <a:r>
              <a:rPr lang="en-US" dirty="0"/>
              <a:t>Python sendiri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dengan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lain.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A61B-E4AE-4CFE-A707-7E7EC72B6DE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187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2C76-8290-4F3B-8094-F70B9CB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Tipe data bahasa pemrograman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469AA-9CED-426E-BE25-0D6430928E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F915F-21DA-4F1F-BD91-43465FE03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6930" y="1511300"/>
            <a:ext cx="4505539" cy="4665663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5B8B157-DDF2-49E0-AFC7-AEB9433772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209" y="1511300"/>
            <a:ext cx="5451394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4</a:t>
            </a:r>
            <a:br>
              <a:rPr lang="en-ZA" dirty="0"/>
            </a:br>
            <a:r>
              <a:rPr lang="en-ZA" dirty="0"/>
              <a:t>Structure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 err="1"/>
              <a:t>Mengenal</a:t>
            </a:r>
            <a:r>
              <a:rPr lang="en-ZA" dirty="0"/>
              <a:t> Structure Data List, Dictionary, </a:t>
            </a:r>
            <a:r>
              <a:rPr lang="en-ZA" dirty="0" err="1"/>
              <a:t>Tupples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612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ADC-9A8D-4A22-9DBD-98B3E57A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23FB-FCF5-4630-BF9F-FD35D136D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untuk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menyusun</a:t>
            </a:r>
            <a:r>
              <a:rPr lang="en-US" dirty="0"/>
              <a:t>, </a:t>
            </a:r>
            <a:r>
              <a:rPr lang="en-US" dirty="0" err="1"/>
              <a:t>mengelompokkan</a:t>
            </a:r>
            <a:r>
              <a:rPr lang="en-US" dirty="0"/>
              <a:t> dan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 Dalam Python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i="1" dirty="0"/>
              <a:t>built-in</a:t>
            </a:r>
            <a:r>
              <a:rPr lang="en-US" dirty="0"/>
              <a:t> yaitu List, Tuple, Dictionary, dan 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0BC-6901-4339-BBAB-5B8C6B2EBE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772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E5FB-0E2D-4683-88EA-1596BBF6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39C58-A9C3-497B-8AE8-52FEBFC9CA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dengan Array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Java, tapi List dalam 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BFC33-E393-48EB-AC74-EBB6A56497C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3881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58B3-8709-4657-BF86-E4A5F1B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BA2E-AF5F-4155-8432-2D08FDCB1B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839274"/>
          </a:xfrm>
        </p:spPr>
        <p:txBody>
          <a:bodyPr/>
          <a:lstStyle/>
          <a:p>
            <a:r>
              <a:rPr lang="nn-NO" dirty="0"/>
              <a:t>Merupakan struktur data terurut </a:t>
            </a:r>
            <a:r>
              <a:rPr lang="nn-NO" i="1" dirty="0"/>
              <a:t>(sequence)</a:t>
            </a:r>
            <a:r>
              <a:rPr lang="nn-NO" dirty="0"/>
              <a:t>. Setiap item dalam List memiliki sebuah index yang dimulai dari 0. List direpresentasikan dengan karakter square brackets []. </a:t>
            </a:r>
            <a:r>
              <a:rPr lang="en-US" dirty="0"/>
              <a:t>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7076E9-5220-498E-87B9-5B01E61E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3721614"/>
            <a:ext cx="3600450" cy="753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BED58-9080-426C-AFDC-0CD5F5F1FF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29</a:t>
            </a:fld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C24ACA-0AD1-4800-80FC-F5012EA05DE2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/>
          <a:stretch>
            <a:fillRect/>
          </a:stretch>
        </p:blipFill>
        <p:spPr>
          <a:xfrm>
            <a:off x="4973637" y="3726656"/>
            <a:ext cx="2257425" cy="7429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F8B10E-AFE1-4F3E-9873-829127492236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/>
          <a:stretch>
            <a:fillRect/>
          </a:stretch>
        </p:blipFill>
        <p:spPr>
          <a:xfrm>
            <a:off x="8172450" y="3744672"/>
            <a:ext cx="3598863" cy="70691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AC9C7B-B87C-450F-8527-DF518DE21673}"/>
              </a:ext>
            </a:extLst>
          </p:cNvPr>
          <p:cNvSpPr txBox="1">
            <a:spLocks/>
          </p:cNvSpPr>
          <p:nvPr/>
        </p:nvSpPr>
        <p:spPr>
          <a:xfrm>
            <a:off x="431801" y="2785724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contoh </a:t>
            </a:r>
            <a:r>
              <a:rPr lang="en-US" dirty="0" err="1"/>
              <a:t>sederhana</a:t>
            </a:r>
            <a:r>
              <a:rPr lang="en-US" dirty="0"/>
              <a:t> List Python: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7F87C1-05E8-4B54-8F5C-4DBBC3257109}"/>
              </a:ext>
            </a:extLst>
          </p:cNvPr>
          <p:cNvSpPr txBox="1">
            <a:spLocks/>
          </p:cNvSpPr>
          <p:nvPr/>
        </p:nvSpPr>
        <p:spPr>
          <a:xfrm>
            <a:off x="4973637" y="2761399"/>
            <a:ext cx="3015818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Untuk </a:t>
            </a:r>
            <a:r>
              <a:rPr lang="en-US" dirty="0" err="1"/>
              <a:t>mengakses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DCAEDF-60B4-4AA9-BCFC-224396895560}"/>
              </a:ext>
            </a:extLst>
          </p:cNvPr>
          <p:cNvSpPr txBox="1">
            <a:spLocks/>
          </p:cNvSpPr>
          <p:nvPr/>
        </p:nvSpPr>
        <p:spPr>
          <a:xfrm>
            <a:off x="8172450" y="2761125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Jika ingin mengubah isi dari suatu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1</a:t>
            </a:r>
            <a:br>
              <a:rPr lang="en-ZA" dirty="0"/>
            </a:br>
            <a:r>
              <a:rPr lang="en-ZA" dirty="0" err="1"/>
              <a:t>Tentang</a:t>
            </a:r>
            <a:r>
              <a:rPr lang="en-ZA" dirty="0"/>
              <a:t> Python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Cara Install Python di 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390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58B3-8709-4657-BF86-E4A5F1B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BA2E-AF5F-4155-8432-2D08FDCB1B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839274"/>
          </a:xfrm>
        </p:spPr>
        <p:txBody>
          <a:bodyPr/>
          <a:lstStyle/>
          <a:p>
            <a:r>
              <a:rPr lang="nn-NO" dirty="0"/>
              <a:t>Merupakan struktur data terurut </a:t>
            </a:r>
            <a:r>
              <a:rPr lang="nn-NO" i="1" dirty="0"/>
              <a:t>(sequence)</a:t>
            </a:r>
            <a:r>
              <a:rPr lang="nn-NO" dirty="0"/>
              <a:t>. Setiap item dalam List memiliki sebuah index yang dimulai dari 0. List direpresentasikan dengan karakter square brackets []. </a:t>
            </a:r>
            <a:r>
              <a:rPr lang="en-US" dirty="0"/>
              <a:t>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7076E9-5220-498E-87B9-5B01E61E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3721614"/>
            <a:ext cx="3600450" cy="753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BED58-9080-426C-AFDC-0CD5F5F1FF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30</a:t>
            </a:fld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C24ACA-0AD1-4800-80FC-F5012EA05DE2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/>
          <a:stretch>
            <a:fillRect/>
          </a:stretch>
        </p:blipFill>
        <p:spPr>
          <a:xfrm>
            <a:off x="4973637" y="3726656"/>
            <a:ext cx="2257425" cy="7429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F8B10E-AFE1-4F3E-9873-829127492236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/>
          <a:stretch>
            <a:fillRect/>
          </a:stretch>
        </p:blipFill>
        <p:spPr>
          <a:xfrm>
            <a:off x="8172450" y="3744672"/>
            <a:ext cx="3598863" cy="70691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AC9C7B-B87C-450F-8527-DF518DE21673}"/>
              </a:ext>
            </a:extLst>
          </p:cNvPr>
          <p:cNvSpPr txBox="1">
            <a:spLocks/>
          </p:cNvSpPr>
          <p:nvPr/>
        </p:nvSpPr>
        <p:spPr>
          <a:xfrm>
            <a:off x="431801" y="2785724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contoh </a:t>
            </a:r>
            <a:r>
              <a:rPr lang="en-US" dirty="0" err="1"/>
              <a:t>sederhana</a:t>
            </a:r>
            <a:r>
              <a:rPr lang="en-US" dirty="0"/>
              <a:t> List Python: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7F87C1-05E8-4B54-8F5C-4DBBC3257109}"/>
              </a:ext>
            </a:extLst>
          </p:cNvPr>
          <p:cNvSpPr txBox="1">
            <a:spLocks/>
          </p:cNvSpPr>
          <p:nvPr/>
        </p:nvSpPr>
        <p:spPr>
          <a:xfrm>
            <a:off x="4973637" y="2761399"/>
            <a:ext cx="3015818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Untuk </a:t>
            </a:r>
            <a:r>
              <a:rPr lang="en-US" dirty="0" err="1"/>
              <a:t>mengakses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DCAEDF-60B4-4AA9-BCFC-224396895560}"/>
              </a:ext>
            </a:extLst>
          </p:cNvPr>
          <p:cNvSpPr txBox="1">
            <a:spLocks/>
          </p:cNvSpPr>
          <p:nvPr/>
        </p:nvSpPr>
        <p:spPr>
          <a:xfrm>
            <a:off x="8172450" y="2761125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Jika ingin mengubah isi dari suatu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912-ED8C-4352-B914-60CB7020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F5D8D-B96C-4C1E-AF03-5E92289C709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F648-7264-4DC9-9D15-5950B94C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keyword del,  function remove(),  function pop()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FBBCC382-FA37-450F-8F2E-10578E92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99180"/>
            <a:ext cx="6543675" cy="29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383-2462-4D32-ACB2-11A62CE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item baru ke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B1AB6-BF8B-499B-BC0D-400E5279974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1609-5D94-4F7D-98BF-941D9722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function append() dan extend()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baru pada index terakhir.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ke </a:t>
            </a:r>
            <a:r>
              <a:rPr lang="en-US" dirty="0" err="1"/>
              <a:t>posisi</a:t>
            </a:r>
            <a:r>
              <a:rPr lang="en-US" dirty="0"/>
              <a:t> index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insert().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C834F-6A47-4090-9D69-9C2088D75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1550194"/>
            <a:ext cx="6524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B525-6346-44C8-BF50-6096471D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item pada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21D5C-2954-49E2-9B57-E8F6D175356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6728-2374-4F21-8127-88A03D11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function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98C601-B51C-41F8-8D63-9F9A17BD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975" y="2712244"/>
            <a:ext cx="461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078-C7A7-48EB-A9D1-E1E0C0CA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A2C4-3DA2-47FA-BF35-C0270682B2C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Sama dengan List,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Tuple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immutable yang </a:t>
            </a:r>
            <a:r>
              <a:rPr lang="en-US" dirty="0" err="1"/>
              <a:t>artinya</a:t>
            </a:r>
            <a:r>
              <a:rPr lang="en-US" dirty="0"/>
              <a:t> tidak bisa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Tuple </a:t>
            </a:r>
            <a:r>
              <a:rPr lang="en-US" dirty="0" err="1"/>
              <a:t>direpresentasikan</a:t>
            </a:r>
            <a:r>
              <a:rPr lang="en-US" dirty="0"/>
              <a:t> dengan </a:t>
            </a:r>
            <a:r>
              <a:rPr lang="en-US" dirty="0" err="1"/>
              <a:t>karakter</a:t>
            </a:r>
            <a:r>
              <a:rPr lang="en-US" dirty="0"/>
              <a:t> parentheses 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F925-47D3-41FB-A71A-1661CD3497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34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DAF5-E12D-43BF-B6AB-C4883BD2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242541"/>
            <a:ext cx="75819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9F385-6735-4072-A904-75B48FA89A7B}"/>
              </a:ext>
            </a:extLst>
          </p:cNvPr>
          <p:cNvSpPr txBox="1"/>
          <p:nvPr/>
        </p:nvSpPr>
        <p:spPr>
          <a:xfrm>
            <a:off x="420687" y="2616544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84158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345-0EB5-4351-A66A-915D3712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Tupple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96993-6D45-4BDD-856A-52E257DEE13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D6E6-E5FB-4020-82BF-12EDA6A2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Tuple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data, </a:t>
            </a:r>
            <a:r>
              <a:rPr lang="en-US" dirty="0" err="1"/>
              <a:t>karena</a:t>
            </a:r>
            <a:r>
              <a:rPr lang="en-US" dirty="0"/>
              <a:t> tidak bisa </a:t>
            </a:r>
            <a:r>
              <a:rPr lang="en-US" dirty="0" err="1"/>
              <a:t>dirubah</a:t>
            </a:r>
            <a:r>
              <a:rPr lang="en-US" dirty="0"/>
              <a:t> atau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Tuple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keys pada Dictionary: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52C09D-C5FA-473C-8F0D-082D8300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2783681"/>
            <a:ext cx="47720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7A6F-AEDC-4C75-8F8C-E759CBBF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Unpack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01B51-5869-4A86-81D9-A96468C0BE6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B127B-5D6B-42C3-9FCF-79BD2341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Tuple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yaitu </a:t>
            </a:r>
            <a:r>
              <a:rPr lang="en-US" b="1" dirty="0"/>
              <a:t>unpack</a:t>
            </a:r>
            <a:r>
              <a:rPr lang="en-US" dirty="0"/>
              <a:t> (</a:t>
            </a:r>
            <a:r>
              <a:rPr lang="en-US" dirty="0" err="1"/>
              <a:t>berlaku</a:t>
            </a:r>
            <a:r>
              <a:rPr lang="en-US" dirty="0"/>
              <a:t> juga untuk List), </a:t>
            </a:r>
            <a:r>
              <a:rPr lang="en-US" dirty="0" err="1"/>
              <a:t>seperti</a:t>
            </a:r>
            <a:r>
              <a:rPr lang="en-US" dirty="0"/>
              <a:t> contoh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8C8CF-2388-4BAC-9B70-C5BDE40F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700" y="2102644"/>
            <a:ext cx="291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D35A-9476-46F9-82B7-B4CECF08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6F0F-E148-4339-A7CE-3C22BE7E169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pada Dictionary di </a:t>
            </a:r>
            <a:r>
              <a:rPr lang="en-US" dirty="0" err="1"/>
              <a:t>petakan</a:t>
            </a:r>
            <a:r>
              <a:rPr lang="en-US" dirty="0"/>
              <a:t> dengan </a:t>
            </a:r>
            <a:r>
              <a:rPr lang="en-US" dirty="0" err="1"/>
              <a:t>satu</a:t>
            </a:r>
            <a:r>
              <a:rPr lang="en-US" dirty="0"/>
              <a:t> key untuk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Dictionary bisa </a:t>
            </a:r>
            <a:r>
              <a:rPr lang="en-US" dirty="0" err="1"/>
              <a:t>berisi</a:t>
            </a:r>
            <a:r>
              <a:rPr lang="en-US" dirty="0"/>
              <a:t> Dictionary lain.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D650-B7CE-41E2-8DF5-C51145619B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37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F1911-0A4F-4C74-9E96-08E4401F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333625"/>
            <a:ext cx="4152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7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BCA4-52B9-47B2-86EE-E649D15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data Dictionary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C57EE-3EBE-4734-B11A-6F13BE6C3C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8587-4300-48B4-9D45-59C7F127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yaitu dengan get('key') atau dengan </a:t>
            </a:r>
            <a:r>
              <a:rPr lang="en-US" dirty="0" err="1"/>
              <a:t>menggunakan</a:t>
            </a:r>
            <a:r>
              <a:rPr lang="en-US" dirty="0"/>
              <a:t> ['key’]. </a:t>
            </a:r>
          </a:p>
          <a:p>
            <a:r>
              <a:rPr lang="en-US" dirty="0"/>
              <a:t>Yang </a:t>
            </a:r>
            <a:r>
              <a:rPr lang="en-US" dirty="0" err="1"/>
              <a:t>membedakan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get('key') </a:t>
            </a:r>
            <a:r>
              <a:rPr lang="en-US" dirty="0" err="1"/>
              <a:t>akan</a:t>
            </a:r>
            <a:r>
              <a:rPr lang="en-US" dirty="0"/>
              <a:t> return None </a:t>
            </a:r>
            <a:r>
              <a:rPr lang="en-US" dirty="0" err="1"/>
              <a:t>jika</a:t>
            </a:r>
            <a:r>
              <a:rPr lang="en-US" dirty="0"/>
              <a:t> key tidak </a:t>
            </a:r>
            <a:r>
              <a:rPr lang="en-US" dirty="0" err="1"/>
              <a:t>terdaftar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['key']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melempar</a:t>
            </a:r>
            <a:r>
              <a:rPr lang="en-US" dirty="0"/>
              <a:t> exception </a:t>
            </a:r>
            <a:r>
              <a:rPr lang="en-US" dirty="0" err="1"/>
              <a:t>KeyError</a:t>
            </a:r>
            <a:r>
              <a:rPr lang="en-US" dirty="0"/>
              <a:t>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33B8AD-0B2B-4F2D-ACF3-A2EEF6F4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138" y="1664494"/>
            <a:ext cx="4295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B4E8-DECF-49F1-8801-EA38E3E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data Dictionary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6729A-C1CF-4850-8414-FBCCBF0558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59CD-5450-45F2-8E22-B57ACF1D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for-each untuk </a:t>
            </a:r>
            <a:r>
              <a:rPr lang="en-US" dirty="0" err="1"/>
              <a:t>mengakses</a:t>
            </a:r>
            <a:r>
              <a:rPr lang="en-US" dirty="0"/>
              <a:t> 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 Dengan </a:t>
            </a:r>
            <a:r>
              <a:rPr lang="en-US" dirty="0" err="1"/>
              <a:t>cara</a:t>
            </a:r>
            <a:r>
              <a:rPr lang="en-US" dirty="0"/>
              <a:t> ini bisa </a:t>
            </a:r>
            <a:r>
              <a:rPr lang="en-US" dirty="0" err="1"/>
              <a:t>mengakses</a:t>
            </a:r>
            <a:r>
              <a:rPr lang="en-US" dirty="0"/>
              <a:t> key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Dictionary: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29116-7CB3-40E9-B453-6C4A1A5D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525" y="2350294"/>
            <a:ext cx="342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480-ECEE-4502-B54F-D05B5E73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4372756" cy="1600199"/>
          </a:xfrm>
        </p:spPr>
        <p:txBody>
          <a:bodyPr/>
          <a:lstStyle/>
          <a:p>
            <a:r>
              <a:rPr lang="en-US" dirty="0"/>
              <a:t>1. Buka File Python-3.msi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66E44-CBE2-4E7B-906A-48AF5FE667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6547-0E5B-4C31-96C0-A34124FF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4154563" cy="3811588"/>
          </a:xfrm>
        </p:spPr>
        <p:txBody>
          <a:bodyPr/>
          <a:lstStyle/>
          <a:p>
            <a:pPr algn="just"/>
            <a:r>
              <a:rPr lang="en-US" dirty="0"/>
              <a:t>File python-3.4.2.msi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instalator</a:t>
            </a:r>
            <a:r>
              <a:rPr lang="en-US" dirty="0"/>
              <a:t> </a:t>
            </a:r>
            <a:r>
              <a:rPr lang="en-US" dirty="0" err="1"/>
              <a:t>pyhton</a:t>
            </a:r>
            <a:r>
              <a:rPr lang="en-US" dirty="0"/>
              <a:t>. File ini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ke </a:t>
            </a:r>
            <a:r>
              <a:rPr lang="en-US" dirty="0" err="1"/>
              <a:t>sistem</a:t>
            </a:r>
            <a:r>
              <a:rPr lang="en-US" dirty="0"/>
              <a:t> windows. </a:t>
            </a:r>
            <a:r>
              <a:rPr lang="en-US" dirty="0" err="1"/>
              <a:t>Klik</a:t>
            </a:r>
            <a:r>
              <a:rPr lang="en-US" dirty="0"/>
              <a:t> 2 kali untuk </a:t>
            </a:r>
            <a:r>
              <a:rPr lang="en-US" dirty="0" err="1"/>
              <a:t>mengeksekusi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ECF30-29E2-4BF0-83CA-643B39645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851467"/>
            <a:ext cx="6543675" cy="4674053"/>
          </a:xfrm>
        </p:spPr>
      </p:pic>
    </p:spTree>
    <p:extLst>
      <p:ext uri="{BB962C8B-B14F-4D97-AF65-F5344CB8AC3E}">
        <p14:creationId xmlns:p14="http://schemas.microsoft.com/office/powerpoint/2010/main" val="1702153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and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01661"/>
            <a:ext cx="6543675" cy="17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1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41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13117"/>
            <a:ext cx="6543675" cy="27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21000"/>
            <a:ext cx="6543675" cy="19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22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43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615110"/>
            <a:ext cx="6543675" cy="11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2</a:t>
            </a:r>
            <a:br>
              <a:rPr lang="en-ZA" dirty="0"/>
            </a:br>
            <a:r>
              <a:rPr lang="en-ZA" dirty="0" err="1"/>
              <a:t>Tentang</a:t>
            </a:r>
            <a:r>
              <a:rPr lang="en-ZA" dirty="0"/>
              <a:t> </a:t>
            </a:r>
            <a:r>
              <a:rPr lang="en-ZA" dirty="0" err="1"/>
              <a:t>Jupyter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Cara Install </a:t>
            </a:r>
            <a:r>
              <a:rPr lang="en-ZA" dirty="0" err="1"/>
              <a:t>Jupyter</a:t>
            </a:r>
            <a:r>
              <a:rPr lang="en-ZA" dirty="0"/>
              <a:t> di 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8302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31BA-3DAE-483C-B601-45F041C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6974-DDC4-43EC-ADF4-F70469E9AB7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App </a:t>
            </a:r>
            <a:r>
              <a:rPr lang="en-US" dirty="0" err="1"/>
              <a:t>adalah</a:t>
            </a:r>
            <a:r>
              <a:rPr lang="en-US" dirty="0"/>
              <a:t> aplikasi server-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pengeditan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notebook </a:t>
            </a:r>
            <a:r>
              <a:rPr lang="en-US" dirty="0" err="1"/>
              <a:t>melalui</a:t>
            </a:r>
            <a:r>
              <a:rPr lang="en-US" dirty="0"/>
              <a:t> browser web. Aplikasi Notebook </a:t>
            </a:r>
            <a:r>
              <a:rPr lang="en-US" dirty="0" err="1"/>
              <a:t>Jupyter</a:t>
            </a:r>
            <a:r>
              <a:rPr lang="en-US" dirty="0"/>
              <a:t> dapat </a:t>
            </a:r>
            <a:r>
              <a:rPr lang="en-US" dirty="0" err="1"/>
              <a:t>dijalankan</a:t>
            </a:r>
            <a:r>
              <a:rPr lang="en-US" dirty="0"/>
              <a:t> pada desktop </a:t>
            </a:r>
            <a:r>
              <a:rPr lang="en-US" dirty="0" err="1"/>
              <a:t>lokal</a:t>
            </a:r>
            <a:r>
              <a:rPr lang="en-US" dirty="0"/>
              <a:t> yang tidak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dalam </a:t>
            </a:r>
            <a:r>
              <a:rPr lang="en-US" dirty="0" err="1"/>
              <a:t>dokumen</a:t>
            </a:r>
            <a:r>
              <a:rPr lang="en-US" dirty="0"/>
              <a:t> ini) atau dapat </a:t>
            </a:r>
            <a:r>
              <a:rPr lang="en-US" dirty="0" err="1"/>
              <a:t>diinstal</a:t>
            </a:r>
            <a:r>
              <a:rPr lang="en-US" dirty="0"/>
              <a:t> pada server </a:t>
            </a:r>
            <a:r>
              <a:rPr lang="en-US" dirty="0" err="1"/>
              <a:t>jarak</a:t>
            </a:r>
            <a:r>
              <a:rPr lang="en-US" dirty="0"/>
              <a:t> jauh dan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internet.</a:t>
            </a:r>
          </a:p>
          <a:p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/ </a:t>
            </a:r>
            <a:r>
              <a:rPr lang="en-US" dirty="0" err="1"/>
              <a:t>mengedit</a:t>
            </a:r>
            <a:r>
              <a:rPr lang="en-US" dirty="0"/>
              <a:t> /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notebook, Aplikasi Notebook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"</a:t>
            </a:r>
            <a:r>
              <a:rPr lang="en-US" dirty="0" err="1"/>
              <a:t>Dasbor</a:t>
            </a:r>
            <a:r>
              <a:rPr lang="en-US" dirty="0"/>
              <a:t>" ( </a:t>
            </a:r>
            <a:r>
              <a:rPr lang="en-US" dirty="0" err="1"/>
              <a:t>Dasbor</a:t>
            </a:r>
            <a:r>
              <a:rPr lang="en-US" dirty="0"/>
              <a:t> Notebook ), "panel </a:t>
            </a:r>
            <a:r>
              <a:rPr lang="en-US" dirty="0" err="1"/>
              <a:t>kontrol</a:t>
            </a:r>
            <a:r>
              <a:rPr lang="en-US" dirty="0"/>
              <a:t>" yang </a:t>
            </a:r>
            <a:r>
              <a:rPr lang="en-US" dirty="0" err="1"/>
              <a:t>memperlihatkan</a:t>
            </a:r>
            <a:r>
              <a:rPr lang="en-US" dirty="0"/>
              <a:t> file-file </a:t>
            </a:r>
            <a:r>
              <a:rPr lang="en-US" dirty="0" err="1"/>
              <a:t>lokal</a:t>
            </a:r>
            <a:r>
              <a:rPr lang="en-US" dirty="0"/>
              <a:t> dan </a:t>
            </a:r>
            <a:r>
              <a:rPr lang="en-US" dirty="0" err="1"/>
              <a:t>memungkinkan</a:t>
            </a:r>
            <a:r>
              <a:rPr lang="en-US" dirty="0"/>
              <a:t> untuk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notebook atau </a:t>
            </a:r>
            <a:r>
              <a:rPr lang="en-US" dirty="0" err="1"/>
              <a:t>mematikan</a:t>
            </a:r>
            <a:r>
              <a:rPr lang="en-US" dirty="0"/>
              <a:t> kernel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59788-E80A-4422-952F-AD3A7E804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9015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178-E6FD-4E8C-895E-A7E20145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3753E-841F-4964-96B3-A8EF1B723F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D66F-0F4C-46B5-B6EA-E7165182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buka</a:t>
            </a:r>
            <a:r>
              <a:rPr lang="en-US" dirty="0"/>
              <a:t> browser, dalam </a:t>
            </a:r>
            <a:r>
              <a:rPr lang="en-US" dirty="0" err="1"/>
              <a:t>hal</a:t>
            </a:r>
            <a:r>
              <a:rPr lang="en-US" dirty="0"/>
              <a:t> ini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, dan </a:t>
            </a:r>
            <a:r>
              <a:rPr lang="en-US" dirty="0" err="1"/>
              <a:t>arahkan</a:t>
            </a:r>
            <a:r>
              <a:rPr lang="en-US" dirty="0"/>
              <a:t> ke situs https://software.opensuse.org/search,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dengan </a:t>
            </a:r>
            <a:r>
              <a:rPr lang="en-US" dirty="0" err="1"/>
              <a:t>jupyter</a:t>
            </a:r>
            <a:r>
              <a:rPr lang="en-US" dirty="0"/>
              <a:t> pada textbox yang </a:t>
            </a:r>
            <a:r>
              <a:rPr lang="en-US" dirty="0" err="1"/>
              <a:t>tersedia</a:t>
            </a:r>
            <a:r>
              <a:rPr lang="en-US" dirty="0"/>
              <a:t> dan </a:t>
            </a:r>
            <a:r>
              <a:rPr lang="en-US" dirty="0" err="1"/>
              <a:t>tekan</a:t>
            </a:r>
            <a:r>
              <a:rPr lang="en-US" dirty="0"/>
              <a:t> enter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BAD06-14C1-4CC9-9CF4-DB7422787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984"/>
            <a:ext cx="6543675" cy="3679020"/>
          </a:xfrm>
        </p:spPr>
      </p:pic>
    </p:spTree>
    <p:extLst>
      <p:ext uri="{BB962C8B-B14F-4D97-AF65-F5344CB8AC3E}">
        <p14:creationId xmlns:p14="http://schemas.microsoft.com/office/powerpoint/2010/main" val="664608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47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python-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gambar yang </a:t>
            </a:r>
            <a:r>
              <a:rPr lang="en-US" dirty="0" err="1"/>
              <a:t>ditandai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2276D7-0EA1-4BDB-BA6E-85BC1AEC1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984"/>
            <a:ext cx="6543675" cy="3679020"/>
          </a:xfrm>
        </p:spPr>
      </p:pic>
    </p:spTree>
    <p:extLst>
      <p:ext uri="{BB962C8B-B14F-4D97-AF65-F5344CB8AC3E}">
        <p14:creationId xmlns:p14="http://schemas.microsoft.com/office/powerpoint/2010/main" val="1774935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(openSUSE Leap 42.3), dan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dikanan</a:t>
            </a:r>
            <a:r>
              <a:rPr lang="en-US" dirty="0"/>
              <a:t> (</a:t>
            </a:r>
            <a:r>
              <a:rPr lang="en-US" dirty="0" err="1"/>
              <a:t>dilingkari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Show unstable packages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0EFD4D-1D24-4DC6-8CD5-0C8EA5974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984"/>
            <a:ext cx="6543675" cy="3679020"/>
          </a:xfrm>
        </p:spPr>
      </p:pic>
    </p:spTree>
    <p:extLst>
      <p:ext uri="{BB962C8B-B14F-4D97-AF65-F5344CB8AC3E}">
        <p14:creationId xmlns:p14="http://schemas.microsoft.com/office/powerpoint/2010/main" val="3894017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dibawah, </a:t>
            </a:r>
            <a:r>
              <a:rPr lang="en-US" dirty="0" err="1"/>
              <a:t>klik</a:t>
            </a:r>
            <a:r>
              <a:rPr lang="en-US" dirty="0"/>
              <a:t> pada </a:t>
            </a:r>
            <a:r>
              <a:rPr lang="en-US" dirty="0" err="1"/>
              <a:t>tombol</a:t>
            </a:r>
            <a:r>
              <a:rPr lang="en-US" dirty="0"/>
              <a:t> continue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6B5150-0754-4270-B759-E7D9211C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175971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9FD9-0B08-4153-881C-1C1368D1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3EC4AA-110E-4B04-973B-BC488BCA025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B45CA-101F-4073-BAA5-A1069F15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‘Install for all users’ agar bisa </a:t>
            </a:r>
            <a:r>
              <a:rPr lang="en-US" dirty="0" err="1"/>
              <a:t>dipakai</a:t>
            </a:r>
            <a:r>
              <a:rPr lang="en-US" dirty="0"/>
              <a:t> untuk semua user di </a:t>
            </a:r>
            <a:r>
              <a:rPr lang="en-US" dirty="0" err="1"/>
              <a:t>komputernya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C1E5BA-DAFF-483A-820F-228057CF7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625" y="1088231"/>
            <a:ext cx="4876800" cy="4200525"/>
          </a:xfrm>
        </p:spPr>
      </p:pic>
    </p:spTree>
    <p:extLst>
      <p:ext uri="{BB962C8B-B14F-4D97-AF65-F5344CB8AC3E}">
        <p14:creationId xmlns:p14="http://schemas.microsoft.com/office/powerpoint/2010/main" val="2892185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1 Click Install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4FEEF1-E4F6-4427-83B6-BEA5B84B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3518693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51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open with </a:t>
            </a:r>
            <a:r>
              <a:rPr lang="en-US" dirty="0" err="1"/>
              <a:t>YaST</a:t>
            </a:r>
            <a:r>
              <a:rPr lang="en-US" dirty="0"/>
              <a:t> 1-Click Install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5C7C1A-A179-467D-B1B4-7D7F667B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2888212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52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Additional Software Repository, </a:t>
            </a:r>
            <a:r>
              <a:rPr lang="en-US" dirty="0" err="1"/>
              <a:t>klik</a:t>
            </a:r>
            <a:r>
              <a:rPr lang="en-US" dirty="0"/>
              <a:t>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3C11D-D9B6-4562-B731-B6B5E2E7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3026592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Software to Be Installed,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python-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tercentang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39FDDC-DF9B-43EC-964D-0E3C2DA6E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1759880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next untuk </a:t>
            </a:r>
            <a:r>
              <a:rPr lang="en-US" dirty="0" err="1"/>
              <a:t>melanjutkan</a:t>
            </a:r>
            <a:r>
              <a:rPr lang="en-US" dirty="0"/>
              <a:t> proses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55A392-A079-40FD-AF04-EA8093C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4161722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yes untuk </a:t>
            </a:r>
            <a:r>
              <a:rPr lang="en-US" dirty="0" err="1"/>
              <a:t>menlanjutkan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isikan</a:t>
            </a:r>
            <a:r>
              <a:rPr lang="en-US" dirty="0"/>
              <a:t> password root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diminta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F2D10-262A-4714-BF6D-932527AF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3" y="172034"/>
            <a:ext cx="5135464" cy="28886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215EA-7EC8-45C9-9E4C-3AE3ED48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3" y="3588638"/>
            <a:ext cx="5135464" cy="2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0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Trust untuk Import Untrusted </a:t>
            </a:r>
            <a:r>
              <a:rPr lang="en-US" dirty="0" err="1"/>
              <a:t>GnuPG</a:t>
            </a:r>
            <a:r>
              <a:rPr lang="en-US" dirty="0"/>
              <a:t> Key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9DE38-22CF-4538-9343-124795FF0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2539475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EF35-CB37-4A15-8D0C-7A2A101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35682-E1E9-4C8C-9047-7A11C714203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57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FF0F-FB61-4C5E-96BD-074BF0D3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Finish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selesai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27B142-DB5D-4AF4-BD17-092BCB8B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48085"/>
            <a:ext cx="6543675" cy="3680817"/>
          </a:xfrm>
        </p:spPr>
      </p:pic>
    </p:spTree>
    <p:extLst>
      <p:ext uri="{BB962C8B-B14F-4D97-AF65-F5344CB8AC3E}">
        <p14:creationId xmlns:p14="http://schemas.microsoft.com/office/powerpoint/2010/main" val="1339943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9B2-6334-41A1-B4D6-300BBC4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B0B0-3E15-4089-A7C2-E2D5BFCE32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Seaborn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Matplotlib. </a:t>
            </a:r>
            <a:r>
              <a:rPr lang="en-US" dirty="0" err="1"/>
              <a:t>Memungkinkan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Anda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cantik</a:t>
            </a:r>
            <a:r>
              <a:rPr lang="en-US" dirty="0"/>
              <a:t>, dan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warna ke </a:t>
            </a:r>
            <a:r>
              <a:rPr lang="en-US" dirty="0" err="1"/>
              <a:t>variabel</a:t>
            </a:r>
            <a:r>
              <a:rPr lang="en-US" dirty="0"/>
              <a:t> atau </a:t>
            </a:r>
            <a:r>
              <a:rPr lang="en-US" dirty="0" err="1"/>
              <a:t>menggunakan</a:t>
            </a:r>
            <a:r>
              <a:rPr lang="en-US" dirty="0"/>
              <a:t> faceting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8BFB-1DD9-4464-9826-F1D1ACACF5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7837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A16-3555-4863-A494-0FE0299A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Menginstall</a:t>
            </a:r>
            <a:r>
              <a:rPr lang="en-US" dirty="0"/>
              <a:t> Seaborn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F1AC0-7253-4A9B-80AF-0905A8DA48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F8B2-8425-401A-BAD2-29B0F1AB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Untuk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seaborn </a:t>
            </a:r>
            <a:r>
              <a:rPr lang="en-US" dirty="0" err="1"/>
              <a:t>terbaru</a:t>
            </a:r>
            <a:r>
              <a:rPr lang="en-US" dirty="0"/>
              <a:t>, Anda dapat </a:t>
            </a:r>
            <a:r>
              <a:rPr lang="en-US" dirty="0" err="1"/>
              <a:t>menggunakan</a:t>
            </a:r>
            <a:r>
              <a:rPr lang="en-US" dirty="0"/>
              <a:t> pip atau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710BD-0302-407E-90A0-2BAD8AA5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08523"/>
            <a:ext cx="6543675" cy="29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3768-F831-4582-8D59-4B9754D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51937-D7AC-491D-8A6A-4D1914CCCB5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7118-16DD-43BD-98F4-5E582404A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C:\python34\,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next.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FD06F-2D08-4264-B9BC-ABB5B0DC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150" y="1092994"/>
            <a:ext cx="4857750" cy="4191000"/>
          </a:xfrm>
        </p:spPr>
      </p:pic>
    </p:spTree>
    <p:extLst>
      <p:ext uri="{BB962C8B-B14F-4D97-AF65-F5344CB8AC3E}">
        <p14:creationId xmlns:p14="http://schemas.microsoft.com/office/powerpoint/2010/main" val="1717303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Muammar Adid Prabowo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@</a:t>
            </a:r>
            <a:r>
              <a:rPr lang="en-ZA" dirty="0" err="1"/>
              <a:t>muammaradid</a:t>
            </a:r>
            <a:endParaRPr lang="en-ZA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muammaradidprabowo@gmail.com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9D0BDF-4F28-48CC-8EAA-FEC4290B7D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A42D-E7E4-48B7-BEC5-F7E1F8B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Kostumisasi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F1506-9284-46A7-B82F-8238A4927C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D9F1-F3C3-4379-B7CF-B49ABFC0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tahapan</a:t>
            </a:r>
            <a:r>
              <a:rPr lang="en-US" dirty="0"/>
              <a:t> ini,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fitur-fitur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764A4-C6AC-487B-BD86-4190996E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100" y="1092994"/>
            <a:ext cx="4895850" cy="4191000"/>
          </a:xfrm>
        </p:spPr>
      </p:pic>
    </p:spTree>
    <p:extLst>
      <p:ext uri="{BB962C8B-B14F-4D97-AF65-F5344CB8AC3E}">
        <p14:creationId xmlns:p14="http://schemas.microsoft.com/office/powerpoint/2010/main" val="4729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32D2-169D-4B2B-84FA-44E4D31A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Kostumisasi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74D08-C97D-4273-86F6-3D666E9E443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DFD7-B88C-480C-94F0-AD4F0D3A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Jangan lupa untuk </a:t>
            </a:r>
            <a:r>
              <a:rPr lang="en-US" dirty="0" err="1"/>
              <a:t>mengaktifkan</a:t>
            </a:r>
            <a:r>
              <a:rPr lang="en-US" dirty="0"/>
              <a:t> ‘Add python.exe to path’ agar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dikenali</a:t>
            </a:r>
            <a:r>
              <a:rPr lang="en-US" dirty="0"/>
              <a:t> pada CMD (Command Prompt).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3E0A1B-4EFA-4857-B84D-D27BB5EA2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13" y="1097756"/>
            <a:ext cx="4848225" cy="4181475"/>
          </a:xfrm>
        </p:spPr>
      </p:pic>
    </p:spTree>
    <p:extLst>
      <p:ext uri="{BB962C8B-B14F-4D97-AF65-F5344CB8AC3E}">
        <p14:creationId xmlns:p14="http://schemas.microsoft.com/office/powerpoint/2010/main" val="272889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E4E2-4463-4A53-87FE-7504337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Selesai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93132-BE7F-4866-BFF7-BD7CDB89B5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854C-5195-49B8-9822-0F7B5871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finish</a:t>
            </a:r>
            <a:r>
              <a:rPr lang="en-US" dirty="0"/>
              <a:t> untuk </a:t>
            </a:r>
            <a:r>
              <a:rPr lang="en-US" dirty="0" err="1"/>
              <a:t>menyelesaikan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8B256-EDF2-45CA-817A-5820699D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13" y="1097756"/>
            <a:ext cx="4848225" cy="4181475"/>
          </a:xfrm>
        </p:spPr>
      </p:pic>
    </p:spTree>
    <p:extLst>
      <p:ext uri="{BB962C8B-B14F-4D97-AF65-F5344CB8AC3E}">
        <p14:creationId xmlns:p14="http://schemas.microsoft.com/office/powerpoint/2010/main" val="168496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1551</Words>
  <Application>Microsoft Office PowerPoint</Application>
  <PresentationFormat>Widescreen</PresentationFormat>
  <Paragraphs>205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Pengantar Algoritma Deep Learning</vt:lpstr>
      <vt:lpstr>Universitas Gunadarma Teknik Informatika </vt:lpstr>
      <vt:lpstr>1 Tentang Python</vt:lpstr>
      <vt:lpstr>1. Buka File Python-3.msi</vt:lpstr>
      <vt:lpstr>2. Pilih Pengguna</vt:lpstr>
      <vt:lpstr>3. Lokasi Instalasi</vt:lpstr>
      <vt:lpstr>4. Kostumisasi</vt:lpstr>
      <vt:lpstr>4. Kostumisasi</vt:lpstr>
      <vt:lpstr>5. Selesai</vt:lpstr>
      <vt:lpstr>Uji coba python</vt:lpstr>
      <vt:lpstr>Uji coba python</vt:lpstr>
      <vt:lpstr>2 Package Manager</vt:lpstr>
      <vt:lpstr>PIP</vt:lpstr>
      <vt:lpstr>Fungsi dasar PIP</vt:lpstr>
      <vt:lpstr>Fungsi PIP</vt:lpstr>
      <vt:lpstr>Command Line PIP</vt:lpstr>
      <vt:lpstr>Maanfaat PIP</vt:lpstr>
      <vt:lpstr>Virtualenv</vt:lpstr>
      <vt:lpstr>Fungsi dasar Virtualenv</vt:lpstr>
      <vt:lpstr>Command Line Virtualenv</vt:lpstr>
      <vt:lpstr>Command Line Virtualenv</vt:lpstr>
      <vt:lpstr>Manfaat Virtualenv</vt:lpstr>
      <vt:lpstr>3 Type Data</vt:lpstr>
      <vt:lpstr>Tipe Data Python </vt:lpstr>
      <vt:lpstr>Tipe data bahasa pemrograman Python</vt:lpstr>
      <vt:lpstr>4 Structure Data</vt:lpstr>
      <vt:lpstr>Struktur data</vt:lpstr>
      <vt:lpstr>List</vt:lpstr>
      <vt:lpstr>List</vt:lpstr>
      <vt:lpstr>List</vt:lpstr>
      <vt:lpstr>Menghapus isi suatu list</vt:lpstr>
      <vt:lpstr>Menambahkan item baru ke suatu List</vt:lpstr>
      <vt:lpstr>Melihat banyak item pada List</vt:lpstr>
      <vt:lpstr>Tuple</vt:lpstr>
      <vt:lpstr>Keunggulan Tupple</vt:lpstr>
      <vt:lpstr>Tuple Unpack</vt:lpstr>
      <vt:lpstr>Dictionary</vt:lpstr>
      <vt:lpstr>Mengakses data Dictionary</vt:lpstr>
      <vt:lpstr>Mengakses data Dictionary</vt:lpstr>
      <vt:lpstr>Modul and package</vt:lpstr>
      <vt:lpstr>PowerPoint Presentation</vt:lpstr>
      <vt:lpstr>PowerPoint Presentation</vt:lpstr>
      <vt:lpstr>PowerPoint Presentation</vt:lpstr>
      <vt:lpstr>2 Tentang Jupyter</vt:lpstr>
      <vt:lpstr>Jupyter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Seaborn</vt:lpstr>
      <vt:lpstr>Menginstall Seaborn</vt:lpstr>
      <vt:lpstr>Lorem ipsum dolor sit amet, consectetur adipiscing elit.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2019-03-21T08:19:01Z</dcterms:created>
  <dcterms:modified xsi:type="dcterms:W3CDTF">2019-03-30T12:34:34Z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