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2"/>
    <p:restoredTop sz="94563"/>
  </p:normalViewPr>
  <p:slideViewPr>
    <p:cSldViewPr snapToGrid="0" snapToObjects="1">
      <p:cViewPr varScale="1">
        <p:scale>
          <a:sx n="98" d="100"/>
          <a:sy n="98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D6FA-0CFD-804F-9709-D6062AF8B8F5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0A63-F542-3F45-A824-2774F7BC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3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D6FA-0CFD-804F-9709-D6062AF8B8F5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0A63-F542-3F45-A824-2774F7BC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7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D6FA-0CFD-804F-9709-D6062AF8B8F5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0A63-F542-3F45-A824-2774F7BC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6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D6FA-0CFD-804F-9709-D6062AF8B8F5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0A63-F542-3F45-A824-2774F7BC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4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D6FA-0CFD-804F-9709-D6062AF8B8F5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0A63-F542-3F45-A824-2774F7BC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5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D6FA-0CFD-804F-9709-D6062AF8B8F5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0A63-F542-3F45-A824-2774F7BC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0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D6FA-0CFD-804F-9709-D6062AF8B8F5}" type="datetimeFigureOut">
              <a:rPr lang="en-US" smtClean="0"/>
              <a:t>9/8/24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0A63-F542-3F45-A824-2774F7BC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5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D6FA-0CFD-804F-9709-D6062AF8B8F5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0A63-F542-3F45-A824-2774F7BC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4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D6FA-0CFD-804F-9709-D6062AF8B8F5}" type="datetimeFigureOut">
              <a:rPr lang="en-US" smtClean="0"/>
              <a:t>9/8/24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0A63-F542-3F45-A824-2774F7BC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1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D6FA-0CFD-804F-9709-D6062AF8B8F5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0A63-F542-3F45-A824-2774F7BC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8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D6FA-0CFD-804F-9709-D6062AF8B8F5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0A63-F542-3F45-A824-2774F7BC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7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2D6FA-0CFD-804F-9709-D6062AF8B8F5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10A63-F542-3F45-A824-2774F7BC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3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3C7562-5F64-2444-9771-4BB5E51A9A64}"/>
              </a:ext>
            </a:extLst>
          </p:cNvPr>
          <p:cNvSpPr txBox="1"/>
          <p:nvPr/>
        </p:nvSpPr>
        <p:spPr>
          <a:xfrm>
            <a:off x="535578" y="313509"/>
            <a:ext cx="10659265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Lesson 1 Exercises – </a:t>
            </a:r>
            <a:r>
              <a:rPr lang="en-US" sz="3600" b="1" dirty="0" err="1"/>
              <a:t>Javascript</a:t>
            </a:r>
            <a:r>
              <a:rPr lang="en-US" sz="3600" b="1" dirty="0"/>
              <a:t> basics</a:t>
            </a:r>
          </a:p>
          <a:p>
            <a:r>
              <a:rPr lang="en-US" sz="2800" dirty="0"/>
              <a:t>Note: do these exercise in the console -&gt; right-click -&gt; inspect -&gt; console</a:t>
            </a:r>
          </a:p>
          <a:p>
            <a:endParaRPr lang="en-US" sz="2800" dirty="0"/>
          </a:p>
          <a:p>
            <a:r>
              <a:rPr lang="en-US" sz="2800" dirty="0"/>
              <a:t>L1a. Use alert(…); to display ’</a:t>
            </a:r>
            <a:r>
              <a:rPr lang="en-US" sz="2800" dirty="0" err="1"/>
              <a:t>Selamat</a:t>
            </a:r>
            <a:r>
              <a:rPr lang="en-US" sz="2800" dirty="0"/>
              <a:t> </a:t>
            </a:r>
            <a:r>
              <a:rPr lang="en-US" sz="2800" dirty="0" err="1"/>
              <a:t>datang</a:t>
            </a:r>
            <a:r>
              <a:rPr lang="en-US" sz="2800" dirty="0"/>
              <a:t>’ in a popup.</a:t>
            </a:r>
          </a:p>
          <a:p>
            <a:endParaRPr lang="en-US" sz="2800" dirty="0"/>
          </a:p>
          <a:p>
            <a:r>
              <a:rPr lang="en-US" sz="2800" dirty="0"/>
              <a:t>L1b. Display your name in a popup.</a:t>
            </a:r>
          </a:p>
          <a:p>
            <a:endParaRPr lang="en-US" sz="2800" dirty="0"/>
          </a:p>
          <a:p>
            <a:r>
              <a:rPr lang="en-US" sz="2800" dirty="0"/>
              <a:t>L1c.  Using math, calculate 20 + 5 in the Console.</a:t>
            </a:r>
          </a:p>
          <a:p>
            <a:endParaRPr lang="en-US" sz="2800" dirty="0"/>
          </a:p>
          <a:p>
            <a:r>
              <a:rPr lang="en-US" sz="2800" dirty="0"/>
              <a:t>L1d. Calculate 20– 5 in the Console.</a:t>
            </a:r>
          </a:p>
          <a:p>
            <a:endParaRPr lang="en-US" sz="2800" dirty="0"/>
          </a:p>
          <a:p>
            <a:r>
              <a:rPr lang="en-US" sz="2800" dirty="0"/>
              <a:t>L1e. Calculate 2 + 2 – 5 in the Console.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836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E52497-D2EA-444F-97AB-EE64C339D478}"/>
              </a:ext>
            </a:extLst>
          </p:cNvPr>
          <p:cNvSpPr/>
          <p:nvPr/>
        </p:nvSpPr>
        <p:spPr>
          <a:xfrm>
            <a:off x="327241" y="435819"/>
            <a:ext cx="1113497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L1f. Use </a:t>
            </a:r>
            <a:r>
              <a:rPr lang="en-US" sz="2800" dirty="0" err="1"/>
              <a:t>document.body.innerHTML</a:t>
            </a:r>
            <a:r>
              <a:rPr lang="en-US" sz="2800" dirty="0"/>
              <a:t> = …; to display ‘</a:t>
            </a:r>
            <a:r>
              <a:rPr lang="en-US" sz="2800" dirty="0" err="1"/>
              <a:t>Selamat</a:t>
            </a:r>
            <a:r>
              <a:rPr lang="en-US" sz="2800" dirty="0"/>
              <a:t> </a:t>
            </a:r>
            <a:r>
              <a:rPr lang="en-US" sz="2800" dirty="0" err="1"/>
              <a:t>datang</a:t>
            </a:r>
            <a:r>
              <a:rPr lang="en-US" sz="2800" dirty="0"/>
              <a:t>’ on the</a:t>
            </a:r>
          </a:p>
          <a:p>
            <a:r>
              <a:rPr lang="en-US" sz="2800" dirty="0"/>
              <a:t>        web page.</a:t>
            </a:r>
          </a:p>
          <a:p>
            <a:endParaRPr lang="en-US" sz="2800" dirty="0"/>
          </a:p>
          <a:p>
            <a:r>
              <a:rPr lang="en-US" sz="2800" dirty="0"/>
              <a:t>L1g. Display your address on the web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BEB60B-4065-7346-BBB4-D9855905052C}"/>
              </a:ext>
            </a:extLst>
          </p:cNvPr>
          <p:cNvSpPr/>
          <p:nvPr/>
        </p:nvSpPr>
        <p:spPr>
          <a:xfrm>
            <a:off x="327241" y="2538940"/>
            <a:ext cx="38875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Challenge Exercises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E38B3E-264B-9A4B-AF5D-4A3FCE7EB00F}"/>
              </a:ext>
            </a:extLst>
          </p:cNvPr>
          <p:cNvSpPr/>
          <p:nvPr/>
        </p:nvSpPr>
        <p:spPr>
          <a:xfrm>
            <a:off x="327241" y="3429000"/>
            <a:ext cx="10858229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L1h. You order T-shirt for $10, socks for $8, and dinner plates for $20.</a:t>
            </a:r>
          </a:p>
          <a:p>
            <a:r>
              <a:rPr lang="en-US" sz="2800" dirty="0"/>
              <a:t>         use </a:t>
            </a:r>
            <a:r>
              <a:rPr lang="en-US" sz="2800" dirty="0" err="1"/>
              <a:t>Javascript</a:t>
            </a:r>
            <a:r>
              <a:rPr lang="en-US" sz="2800" dirty="0"/>
              <a:t> to calculate the total cost of your order.</a:t>
            </a:r>
          </a:p>
          <a:p>
            <a:endParaRPr lang="en-US" sz="2800" dirty="0"/>
          </a:p>
          <a:p>
            <a:r>
              <a:rPr lang="en-US" sz="2800" dirty="0"/>
              <a:t>L1i.  Your bank account has $100, you spend $20 on lunch, $50 on dinner,</a:t>
            </a:r>
          </a:p>
          <a:p>
            <a:r>
              <a:rPr lang="en-US" sz="2800" dirty="0"/>
              <a:t>         and earn $200 from your job. Calculate how much money you have.</a:t>
            </a:r>
          </a:p>
          <a:p>
            <a:endParaRPr lang="en-US" sz="2800" dirty="0"/>
          </a:p>
          <a:p>
            <a:r>
              <a:rPr lang="en-US" sz="2800" dirty="0"/>
              <a:t>L1j.  Use </a:t>
            </a:r>
            <a:r>
              <a:rPr lang="en-US" sz="2800" dirty="0" err="1"/>
              <a:t>document.body.innerHTML</a:t>
            </a:r>
            <a:r>
              <a:rPr lang="en-US" sz="2800" dirty="0"/>
              <a:t>=…; to make the web page blank.</a:t>
            </a:r>
          </a:p>
        </p:txBody>
      </p:sp>
    </p:spTree>
    <p:extLst>
      <p:ext uri="{BB962C8B-B14F-4D97-AF65-F5344CB8AC3E}">
        <p14:creationId xmlns:p14="http://schemas.microsoft.com/office/powerpoint/2010/main" val="2540345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197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2024-09-08T01:46:54Z</dcterms:created>
  <dcterms:modified xsi:type="dcterms:W3CDTF">2024-09-08T02:12:15Z</dcterms:modified>
</cp:coreProperties>
</file>