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14A51-1AF8-44D3-AD86-B44D4965BAB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A6933-4B0C-4A9B-AA7D-43E8DC3D7E1F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b="0" i="0" dirty="0"/>
            <a:t>Summarize project outcomes &amp; success criteria.</a:t>
          </a:r>
          <a:endParaRPr lang="en-US" sz="1800" dirty="0"/>
        </a:p>
      </dgm:t>
    </dgm:pt>
    <dgm:pt modelId="{A5760011-2BFB-40E0-9764-03BEA7AD5FDB}" type="parTrans" cxnId="{2C16FFF7-CE61-44F8-BED9-4E5DB3BA20DE}">
      <dgm:prSet/>
      <dgm:spPr/>
      <dgm:t>
        <a:bodyPr/>
        <a:lstStyle/>
        <a:p>
          <a:endParaRPr lang="en-US"/>
        </a:p>
      </dgm:t>
    </dgm:pt>
    <dgm:pt modelId="{4EDDA80E-2212-4028-9022-7DA5072CFA92}" type="sibTrans" cxnId="{2C16FFF7-CE61-44F8-BED9-4E5DB3BA20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3A4826-1187-4B71-A70B-BAB57FDD35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Share insights &amp; experiences gained during the project.</a:t>
          </a:r>
        </a:p>
      </dgm:t>
    </dgm:pt>
    <dgm:pt modelId="{00D99C98-D474-4F5D-9D40-C7F474E24E67}" type="parTrans" cxnId="{FE7607FC-9026-42E7-90F7-DEB1293E3645}">
      <dgm:prSet/>
      <dgm:spPr/>
      <dgm:t>
        <a:bodyPr/>
        <a:lstStyle/>
        <a:p>
          <a:endParaRPr lang="en-US"/>
        </a:p>
      </dgm:t>
    </dgm:pt>
    <dgm:pt modelId="{F6DB5076-FD1B-4EBF-9A20-0190DCB4702E}" type="sibTrans" cxnId="{FE7607FC-9026-42E7-90F7-DEB1293E36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2234BD-AC5E-4906-9D08-11EF57DD89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Facilitate future decision making and improvements in Project Management.</a:t>
          </a:r>
        </a:p>
      </dgm:t>
    </dgm:pt>
    <dgm:pt modelId="{15B30E95-5CAB-45D8-A3DF-E4EBBE3FEA7D}" type="parTrans" cxnId="{1E6FF7FA-5B36-4108-8E87-5C8759FF66AE}">
      <dgm:prSet/>
      <dgm:spPr/>
      <dgm:t>
        <a:bodyPr/>
        <a:lstStyle/>
        <a:p>
          <a:endParaRPr lang="en-US"/>
        </a:p>
      </dgm:t>
    </dgm:pt>
    <dgm:pt modelId="{F459BA3C-B06E-456D-8EC3-E30DBCCBBA4A}" type="sibTrans" cxnId="{1E6FF7FA-5B36-4108-8E87-5C8759FF66AE}">
      <dgm:prSet/>
      <dgm:spPr/>
      <dgm:t>
        <a:bodyPr/>
        <a:lstStyle/>
        <a:p>
          <a:endParaRPr lang="en-US"/>
        </a:p>
      </dgm:t>
    </dgm:pt>
    <dgm:pt modelId="{839332EE-FB29-4F29-8848-9789147DF7EA}" type="pres">
      <dgm:prSet presAssocID="{DF114A51-1AF8-44D3-AD86-B44D4965BAB4}" presName="root" presStyleCnt="0">
        <dgm:presLayoutVars>
          <dgm:dir/>
          <dgm:resizeHandles val="exact"/>
        </dgm:presLayoutVars>
      </dgm:prSet>
      <dgm:spPr/>
    </dgm:pt>
    <dgm:pt modelId="{5FBCC14E-F6B5-4F96-BAF1-69693FF667AB}" type="pres">
      <dgm:prSet presAssocID="{DF114A51-1AF8-44D3-AD86-B44D4965BAB4}" presName="container" presStyleCnt="0">
        <dgm:presLayoutVars>
          <dgm:dir/>
          <dgm:resizeHandles val="exact"/>
        </dgm:presLayoutVars>
      </dgm:prSet>
      <dgm:spPr/>
    </dgm:pt>
    <dgm:pt modelId="{7B060C57-B3F7-4157-9C7F-E5E187B32CD4}" type="pres">
      <dgm:prSet presAssocID="{097A6933-4B0C-4A9B-AA7D-43E8DC3D7E1F}" presName="compNode" presStyleCnt="0"/>
      <dgm:spPr/>
    </dgm:pt>
    <dgm:pt modelId="{A2E7FEF7-9860-40D1-AC2B-A8FBF25F1C10}" type="pres">
      <dgm:prSet presAssocID="{097A6933-4B0C-4A9B-AA7D-43E8DC3D7E1F}" presName="iconBgRect" presStyleLbl="bgShp" presStyleIdx="0" presStyleCnt="3" custLinFactNeighborX="-34582" custLinFactNeighborY="-1315"/>
      <dgm:spPr/>
    </dgm:pt>
    <dgm:pt modelId="{87F468FD-A004-4902-B35E-85C12DC2EFE6}" type="pres">
      <dgm:prSet presAssocID="{097A6933-4B0C-4A9B-AA7D-43E8DC3D7E1F}" presName="iconRect" presStyleLbl="node1" presStyleIdx="0" presStyleCnt="3" custLinFactNeighborX="-317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D94E1E7-8F43-49EF-A395-E9B8AC353577}" type="pres">
      <dgm:prSet presAssocID="{097A6933-4B0C-4A9B-AA7D-43E8DC3D7E1F}" presName="spaceRect" presStyleCnt="0"/>
      <dgm:spPr/>
    </dgm:pt>
    <dgm:pt modelId="{D4D07DCF-4FC6-4494-8D11-A6B757957966}" type="pres">
      <dgm:prSet presAssocID="{097A6933-4B0C-4A9B-AA7D-43E8DC3D7E1F}" presName="textRect" presStyleLbl="revTx" presStyleIdx="0" presStyleCnt="3" custScaleX="117209" custLinFactNeighborX="-5909" custLinFactNeighborY="1239">
        <dgm:presLayoutVars>
          <dgm:chMax val="1"/>
          <dgm:chPref val="1"/>
        </dgm:presLayoutVars>
      </dgm:prSet>
      <dgm:spPr/>
    </dgm:pt>
    <dgm:pt modelId="{E1C4854E-98EA-4EAE-A05D-946F9387E64B}" type="pres">
      <dgm:prSet presAssocID="{4EDDA80E-2212-4028-9022-7DA5072CFA92}" presName="sibTrans" presStyleLbl="sibTrans2D1" presStyleIdx="0" presStyleCnt="0"/>
      <dgm:spPr/>
    </dgm:pt>
    <dgm:pt modelId="{88B1941A-54C8-4CEA-AA07-FDB94E63E4D1}" type="pres">
      <dgm:prSet presAssocID="{BB3A4826-1187-4B71-A70B-BAB57FDD3561}" presName="compNode" presStyleCnt="0"/>
      <dgm:spPr/>
    </dgm:pt>
    <dgm:pt modelId="{FAF1FC4B-F7A9-4D50-9C85-0C82493BD76F}" type="pres">
      <dgm:prSet presAssocID="{BB3A4826-1187-4B71-A70B-BAB57FDD3561}" presName="iconBgRect" presStyleLbl="bgShp" presStyleIdx="1" presStyleCnt="3" custLinFactNeighborX="-61795" custLinFactNeighborY="-1315"/>
      <dgm:spPr/>
    </dgm:pt>
    <dgm:pt modelId="{65192797-7933-4CDB-8E9B-714EABF16EF5}" type="pres">
      <dgm:prSet presAssocID="{BB3A4826-1187-4B71-A70B-BAB57FDD3561}" presName="iconRect" presStyleLbl="node1" presStyleIdx="1" presStyleCnt="3" custLinFactX="-6543" custLinFactNeighborX="-100000" custLinFactNeighborY="226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4902548-993B-45F7-A3C1-D96019CB896C}" type="pres">
      <dgm:prSet presAssocID="{BB3A4826-1187-4B71-A70B-BAB57FDD3561}" presName="spaceRect" presStyleCnt="0"/>
      <dgm:spPr/>
    </dgm:pt>
    <dgm:pt modelId="{56335166-92EC-43CF-A85A-8957E651E66A}" type="pres">
      <dgm:prSet presAssocID="{BB3A4826-1187-4B71-A70B-BAB57FDD3561}" presName="textRect" presStyleLbl="revTx" presStyleIdx="1" presStyleCnt="3" custScaleX="134877" custLinFactNeighborX="-14670" custLinFactNeighborY="-1353">
        <dgm:presLayoutVars>
          <dgm:chMax val="1"/>
          <dgm:chPref val="1"/>
        </dgm:presLayoutVars>
      </dgm:prSet>
      <dgm:spPr/>
    </dgm:pt>
    <dgm:pt modelId="{F0C685C8-119F-4D06-9D8D-B7FB73CB77AA}" type="pres">
      <dgm:prSet presAssocID="{F6DB5076-FD1B-4EBF-9A20-0190DCB4702E}" presName="sibTrans" presStyleLbl="sibTrans2D1" presStyleIdx="0" presStyleCnt="0"/>
      <dgm:spPr/>
    </dgm:pt>
    <dgm:pt modelId="{6650ECAA-5FFA-49D6-8D8B-4403C3DF48E5}" type="pres">
      <dgm:prSet presAssocID="{6F2234BD-AC5E-4906-9D08-11EF57DD89DB}" presName="compNode" presStyleCnt="0"/>
      <dgm:spPr/>
    </dgm:pt>
    <dgm:pt modelId="{EC11D7B0-02C5-44DB-95DD-709B802462E8}" type="pres">
      <dgm:prSet presAssocID="{6F2234BD-AC5E-4906-9D08-11EF57DD89DB}" presName="iconBgRect" presStyleLbl="bgShp" presStyleIdx="2" presStyleCnt="3" custLinFactNeighborX="-56536"/>
      <dgm:spPr/>
    </dgm:pt>
    <dgm:pt modelId="{A567F44A-FC86-4F54-915C-A90A8C96F814}" type="pres">
      <dgm:prSet presAssocID="{6F2234BD-AC5E-4906-9D08-11EF57DD89DB}" presName="iconRect" presStyleLbl="node1" presStyleIdx="2" presStyleCnt="3" custLinFactNeighborX="-9294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F6470335-09D7-4989-A4DF-5296FFC3DF74}" type="pres">
      <dgm:prSet presAssocID="{6F2234BD-AC5E-4906-9D08-11EF57DD89DB}" presName="spaceRect" presStyleCnt="0"/>
      <dgm:spPr/>
    </dgm:pt>
    <dgm:pt modelId="{D1DE5927-0F99-4890-91E3-8282F7A44396}" type="pres">
      <dgm:prSet presAssocID="{6F2234BD-AC5E-4906-9D08-11EF57DD89DB}" presName="textRect" presStyleLbl="revTx" presStyleIdx="2" presStyleCnt="3" custScaleX="173682" custLinFactNeighborX="18653" custLinFactNeighborY="1934">
        <dgm:presLayoutVars>
          <dgm:chMax val="1"/>
          <dgm:chPref val="1"/>
        </dgm:presLayoutVars>
      </dgm:prSet>
      <dgm:spPr/>
    </dgm:pt>
  </dgm:ptLst>
  <dgm:cxnLst>
    <dgm:cxn modelId="{C5BEB634-32BD-4B16-883E-99E6407D867D}" type="presOf" srcId="{DF114A51-1AF8-44D3-AD86-B44D4965BAB4}" destId="{839332EE-FB29-4F29-8848-9789147DF7EA}" srcOrd="0" destOrd="0" presId="urn:microsoft.com/office/officeart/2018/2/layout/IconCircleList"/>
    <dgm:cxn modelId="{FD0A473B-7478-4C85-BB8A-BA398FAC71EB}" type="presOf" srcId="{F6DB5076-FD1B-4EBF-9A20-0190DCB4702E}" destId="{F0C685C8-119F-4D06-9D8D-B7FB73CB77AA}" srcOrd="0" destOrd="0" presId="urn:microsoft.com/office/officeart/2018/2/layout/IconCircleList"/>
    <dgm:cxn modelId="{CBC35B4C-3E47-40FB-9675-3CFE68EE1A7E}" type="presOf" srcId="{BB3A4826-1187-4B71-A70B-BAB57FDD3561}" destId="{56335166-92EC-43CF-A85A-8957E651E66A}" srcOrd="0" destOrd="0" presId="urn:microsoft.com/office/officeart/2018/2/layout/IconCircleList"/>
    <dgm:cxn modelId="{7FDCFE4F-B0AA-46C6-97F7-76213C1C200E}" type="presOf" srcId="{097A6933-4B0C-4A9B-AA7D-43E8DC3D7E1F}" destId="{D4D07DCF-4FC6-4494-8D11-A6B757957966}" srcOrd="0" destOrd="0" presId="urn:microsoft.com/office/officeart/2018/2/layout/IconCircleList"/>
    <dgm:cxn modelId="{B0AAB5D7-6D54-49BC-A867-FAFF109DDEAD}" type="presOf" srcId="{6F2234BD-AC5E-4906-9D08-11EF57DD89DB}" destId="{D1DE5927-0F99-4890-91E3-8282F7A44396}" srcOrd="0" destOrd="0" presId="urn:microsoft.com/office/officeart/2018/2/layout/IconCircleList"/>
    <dgm:cxn modelId="{4FC4DBDE-1439-43AB-AE7E-D54A6874B1E3}" type="presOf" srcId="{4EDDA80E-2212-4028-9022-7DA5072CFA92}" destId="{E1C4854E-98EA-4EAE-A05D-946F9387E64B}" srcOrd="0" destOrd="0" presId="urn:microsoft.com/office/officeart/2018/2/layout/IconCircleList"/>
    <dgm:cxn modelId="{2C16FFF7-CE61-44F8-BED9-4E5DB3BA20DE}" srcId="{DF114A51-1AF8-44D3-AD86-B44D4965BAB4}" destId="{097A6933-4B0C-4A9B-AA7D-43E8DC3D7E1F}" srcOrd="0" destOrd="0" parTransId="{A5760011-2BFB-40E0-9764-03BEA7AD5FDB}" sibTransId="{4EDDA80E-2212-4028-9022-7DA5072CFA92}"/>
    <dgm:cxn modelId="{1E6FF7FA-5B36-4108-8E87-5C8759FF66AE}" srcId="{DF114A51-1AF8-44D3-AD86-B44D4965BAB4}" destId="{6F2234BD-AC5E-4906-9D08-11EF57DD89DB}" srcOrd="2" destOrd="0" parTransId="{15B30E95-5CAB-45D8-A3DF-E4EBBE3FEA7D}" sibTransId="{F459BA3C-B06E-456D-8EC3-E30DBCCBBA4A}"/>
    <dgm:cxn modelId="{FE7607FC-9026-42E7-90F7-DEB1293E3645}" srcId="{DF114A51-1AF8-44D3-AD86-B44D4965BAB4}" destId="{BB3A4826-1187-4B71-A70B-BAB57FDD3561}" srcOrd="1" destOrd="0" parTransId="{00D99C98-D474-4F5D-9D40-C7F474E24E67}" sibTransId="{F6DB5076-FD1B-4EBF-9A20-0190DCB4702E}"/>
    <dgm:cxn modelId="{6066B1A7-2051-4917-AC97-F7C8985AB0DA}" type="presParOf" srcId="{839332EE-FB29-4F29-8848-9789147DF7EA}" destId="{5FBCC14E-F6B5-4F96-BAF1-69693FF667AB}" srcOrd="0" destOrd="0" presId="urn:microsoft.com/office/officeart/2018/2/layout/IconCircleList"/>
    <dgm:cxn modelId="{B9B2F642-70F2-46AA-8F65-AEE2CA385EB7}" type="presParOf" srcId="{5FBCC14E-F6B5-4F96-BAF1-69693FF667AB}" destId="{7B060C57-B3F7-4157-9C7F-E5E187B32CD4}" srcOrd="0" destOrd="0" presId="urn:microsoft.com/office/officeart/2018/2/layout/IconCircleList"/>
    <dgm:cxn modelId="{C9C4EE7F-E365-49EA-B35F-299210681056}" type="presParOf" srcId="{7B060C57-B3F7-4157-9C7F-E5E187B32CD4}" destId="{A2E7FEF7-9860-40D1-AC2B-A8FBF25F1C10}" srcOrd="0" destOrd="0" presId="urn:microsoft.com/office/officeart/2018/2/layout/IconCircleList"/>
    <dgm:cxn modelId="{D7BD505C-B98E-44C9-89A0-89F2444366EB}" type="presParOf" srcId="{7B060C57-B3F7-4157-9C7F-E5E187B32CD4}" destId="{87F468FD-A004-4902-B35E-85C12DC2EFE6}" srcOrd="1" destOrd="0" presId="urn:microsoft.com/office/officeart/2018/2/layout/IconCircleList"/>
    <dgm:cxn modelId="{82877297-C31E-43A5-8AA6-7603562FCAA4}" type="presParOf" srcId="{7B060C57-B3F7-4157-9C7F-E5E187B32CD4}" destId="{DD94E1E7-8F43-49EF-A395-E9B8AC353577}" srcOrd="2" destOrd="0" presId="urn:microsoft.com/office/officeart/2018/2/layout/IconCircleList"/>
    <dgm:cxn modelId="{DD1D5604-3C8C-400F-A58E-3C2C1035B854}" type="presParOf" srcId="{7B060C57-B3F7-4157-9C7F-E5E187B32CD4}" destId="{D4D07DCF-4FC6-4494-8D11-A6B757957966}" srcOrd="3" destOrd="0" presId="urn:microsoft.com/office/officeart/2018/2/layout/IconCircleList"/>
    <dgm:cxn modelId="{08AA3DC9-6C67-4279-83E8-C994CCBCF8C7}" type="presParOf" srcId="{5FBCC14E-F6B5-4F96-BAF1-69693FF667AB}" destId="{E1C4854E-98EA-4EAE-A05D-946F9387E64B}" srcOrd="1" destOrd="0" presId="urn:microsoft.com/office/officeart/2018/2/layout/IconCircleList"/>
    <dgm:cxn modelId="{29EEC05C-F70A-4553-8D20-59C56B9ED042}" type="presParOf" srcId="{5FBCC14E-F6B5-4F96-BAF1-69693FF667AB}" destId="{88B1941A-54C8-4CEA-AA07-FDB94E63E4D1}" srcOrd="2" destOrd="0" presId="urn:microsoft.com/office/officeart/2018/2/layout/IconCircleList"/>
    <dgm:cxn modelId="{A336D029-E032-4DC9-AA31-6CB611FC9673}" type="presParOf" srcId="{88B1941A-54C8-4CEA-AA07-FDB94E63E4D1}" destId="{FAF1FC4B-F7A9-4D50-9C85-0C82493BD76F}" srcOrd="0" destOrd="0" presId="urn:microsoft.com/office/officeart/2018/2/layout/IconCircleList"/>
    <dgm:cxn modelId="{5EEE70DA-383D-4324-8A2F-EAF8D74F2499}" type="presParOf" srcId="{88B1941A-54C8-4CEA-AA07-FDB94E63E4D1}" destId="{65192797-7933-4CDB-8E9B-714EABF16EF5}" srcOrd="1" destOrd="0" presId="urn:microsoft.com/office/officeart/2018/2/layout/IconCircleList"/>
    <dgm:cxn modelId="{0E90DB8C-F8FC-4C4A-9918-52AD5B277ABA}" type="presParOf" srcId="{88B1941A-54C8-4CEA-AA07-FDB94E63E4D1}" destId="{F4902548-993B-45F7-A3C1-D96019CB896C}" srcOrd="2" destOrd="0" presId="urn:microsoft.com/office/officeart/2018/2/layout/IconCircleList"/>
    <dgm:cxn modelId="{5C84A281-DEE1-4920-B0AA-B49132CB3F2E}" type="presParOf" srcId="{88B1941A-54C8-4CEA-AA07-FDB94E63E4D1}" destId="{56335166-92EC-43CF-A85A-8957E651E66A}" srcOrd="3" destOrd="0" presId="urn:microsoft.com/office/officeart/2018/2/layout/IconCircleList"/>
    <dgm:cxn modelId="{628792E6-A6D4-4D46-BD04-D483C3C4F054}" type="presParOf" srcId="{5FBCC14E-F6B5-4F96-BAF1-69693FF667AB}" destId="{F0C685C8-119F-4D06-9D8D-B7FB73CB77AA}" srcOrd="3" destOrd="0" presId="urn:microsoft.com/office/officeart/2018/2/layout/IconCircleList"/>
    <dgm:cxn modelId="{27CFB66A-1FCB-4FCE-B138-E86C0A596BDB}" type="presParOf" srcId="{5FBCC14E-F6B5-4F96-BAF1-69693FF667AB}" destId="{6650ECAA-5FFA-49D6-8D8B-4403C3DF48E5}" srcOrd="4" destOrd="0" presId="urn:microsoft.com/office/officeart/2018/2/layout/IconCircleList"/>
    <dgm:cxn modelId="{9BAFE06F-6F24-494B-8B46-FE0BFD0EA09E}" type="presParOf" srcId="{6650ECAA-5FFA-49D6-8D8B-4403C3DF48E5}" destId="{EC11D7B0-02C5-44DB-95DD-709B802462E8}" srcOrd="0" destOrd="0" presId="urn:microsoft.com/office/officeart/2018/2/layout/IconCircleList"/>
    <dgm:cxn modelId="{B156415E-ADA9-43B7-B7EA-589548C2236D}" type="presParOf" srcId="{6650ECAA-5FFA-49D6-8D8B-4403C3DF48E5}" destId="{A567F44A-FC86-4F54-915C-A90A8C96F814}" srcOrd="1" destOrd="0" presId="urn:microsoft.com/office/officeart/2018/2/layout/IconCircleList"/>
    <dgm:cxn modelId="{B94B8424-5DAA-40DD-B799-C090B37CCA40}" type="presParOf" srcId="{6650ECAA-5FFA-49D6-8D8B-4403C3DF48E5}" destId="{F6470335-09D7-4989-A4DF-5296FFC3DF74}" srcOrd="2" destOrd="0" presId="urn:microsoft.com/office/officeart/2018/2/layout/IconCircleList"/>
    <dgm:cxn modelId="{57B681D2-0F51-4594-8BA9-D0247096D843}" type="presParOf" srcId="{6650ECAA-5FFA-49D6-8D8B-4403C3DF48E5}" destId="{D1DE5927-0F99-4890-91E3-8282F7A443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F30E71-BCBF-4685-9513-13F8DDD475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FA2F9A-CBB3-4ABE-B8FB-DF3367FEF0FE}">
      <dgm:prSet/>
      <dgm:spPr/>
      <dgm:t>
        <a:bodyPr/>
        <a:lstStyle/>
        <a:p>
          <a:r>
            <a:rPr lang="en-US" b="1" i="0"/>
            <a:t>How to Write a Great Report: </a:t>
          </a:r>
          <a:r>
            <a:rPr lang="en-US" i="0"/>
            <a:t>Let's make writing reports easy! Keep it short and stick to the important stuff. It's like telling a story with just the exciting parts. </a:t>
          </a:r>
          <a:endParaRPr lang="en-US"/>
        </a:p>
      </dgm:t>
    </dgm:pt>
    <dgm:pt modelId="{464D0CD6-C3E7-461C-9C07-FC481409B2C4}" type="parTrans" cxnId="{4769BF7C-44C0-478B-A150-DF1646AE93E8}">
      <dgm:prSet/>
      <dgm:spPr/>
      <dgm:t>
        <a:bodyPr/>
        <a:lstStyle/>
        <a:p>
          <a:endParaRPr lang="en-US"/>
        </a:p>
      </dgm:t>
    </dgm:pt>
    <dgm:pt modelId="{AF9FAF59-FF8B-4462-8040-2C5E7AAEA537}" type="sibTrans" cxnId="{4769BF7C-44C0-478B-A150-DF1646AE93E8}">
      <dgm:prSet/>
      <dgm:spPr/>
      <dgm:t>
        <a:bodyPr/>
        <a:lstStyle/>
        <a:p>
          <a:endParaRPr lang="en-US"/>
        </a:p>
      </dgm:t>
    </dgm:pt>
    <dgm:pt modelId="{0E4B0DE7-2DEB-46AE-8998-1F51F47382A1}">
      <dgm:prSet/>
      <dgm:spPr/>
      <dgm:t>
        <a:bodyPr/>
        <a:lstStyle/>
        <a:p>
          <a:r>
            <a:rPr lang="en-US" b="1" i="0"/>
            <a:t>Say it Simple and Clear: </a:t>
          </a:r>
          <a:r>
            <a:rPr lang="en-US" i="0"/>
            <a:t>Use easy words so everyone understands. It's like talking to a friend, making sure they get what we're saying. </a:t>
          </a:r>
          <a:endParaRPr lang="en-US"/>
        </a:p>
      </dgm:t>
    </dgm:pt>
    <dgm:pt modelId="{8F6BC3B8-F8D9-40D5-BA71-5739B1F5D5D4}" type="parTrans" cxnId="{2DBB33DC-6908-4638-AE43-29C1570247D1}">
      <dgm:prSet/>
      <dgm:spPr/>
      <dgm:t>
        <a:bodyPr/>
        <a:lstStyle/>
        <a:p>
          <a:endParaRPr lang="en-US"/>
        </a:p>
      </dgm:t>
    </dgm:pt>
    <dgm:pt modelId="{03A5E3EB-31C6-4DF9-A909-C430D7085056}" type="sibTrans" cxnId="{2DBB33DC-6908-4638-AE43-29C1570247D1}">
      <dgm:prSet/>
      <dgm:spPr/>
      <dgm:t>
        <a:bodyPr/>
        <a:lstStyle/>
        <a:p>
          <a:endParaRPr lang="en-US"/>
        </a:p>
      </dgm:t>
    </dgm:pt>
    <dgm:pt modelId="{B843D26A-B8F5-4458-B722-BAF2B01D8FE6}">
      <dgm:prSet/>
      <dgm:spPr/>
      <dgm:t>
        <a:bodyPr/>
        <a:lstStyle/>
        <a:p>
          <a:r>
            <a:rPr lang="en-US" b="1" i="0"/>
            <a:t>Add Pictures to Spice it Up: </a:t>
          </a:r>
          <a:r>
            <a:rPr lang="en-US" i="0"/>
            <a:t>Make it interesting! Use pictures like charts and graphs. It's like adding cool pictures to a storybook—it helps everyone see the story better.</a:t>
          </a:r>
          <a:endParaRPr lang="en-US"/>
        </a:p>
      </dgm:t>
    </dgm:pt>
    <dgm:pt modelId="{20FFC5E5-F68C-49A0-BD66-BBB7BDE04B77}" type="parTrans" cxnId="{BE2BB67F-2B65-4683-99D1-8A5C8E259C1E}">
      <dgm:prSet/>
      <dgm:spPr/>
      <dgm:t>
        <a:bodyPr/>
        <a:lstStyle/>
        <a:p>
          <a:endParaRPr lang="en-US"/>
        </a:p>
      </dgm:t>
    </dgm:pt>
    <dgm:pt modelId="{636FBAFD-EEDD-4774-9FC0-412C00E998B2}" type="sibTrans" cxnId="{BE2BB67F-2B65-4683-99D1-8A5C8E259C1E}">
      <dgm:prSet/>
      <dgm:spPr/>
      <dgm:t>
        <a:bodyPr/>
        <a:lstStyle/>
        <a:p>
          <a:endParaRPr lang="en-US"/>
        </a:p>
      </dgm:t>
    </dgm:pt>
    <dgm:pt modelId="{8E818C46-7D07-491F-8E9E-673E95378C26}">
      <dgm:prSet/>
      <dgm:spPr/>
      <dgm:t>
        <a:bodyPr/>
        <a:lstStyle/>
        <a:p>
          <a:r>
            <a:rPr lang="en-US" b="1" i="0"/>
            <a:t>Polish it Until it Shines: </a:t>
          </a:r>
          <a:r>
            <a:rPr lang="en-US" i="0"/>
            <a:t>Before we show it to others, let's go back and fix any mistakes. It's like making sure our story is super clear and makes sense. A little polish goes a long way!</a:t>
          </a:r>
          <a:endParaRPr lang="en-US"/>
        </a:p>
      </dgm:t>
    </dgm:pt>
    <dgm:pt modelId="{0E113082-4681-45AF-9A82-151A1E27763A}" type="parTrans" cxnId="{BB3219D5-1BDA-4EA7-8053-129A6697A934}">
      <dgm:prSet/>
      <dgm:spPr/>
      <dgm:t>
        <a:bodyPr/>
        <a:lstStyle/>
        <a:p>
          <a:endParaRPr lang="en-US"/>
        </a:p>
      </dgm:t>
    </dgm:pt>
    <dgm:pt modelId="{F388EF38-A4AC-421F-BD21-D67B1B43F377}" type="sibTrans" cxnId="{BB3219D5-1BDA-4EA7-8053-129A6697A934}">
      <dgm:prSet/>
      <dgm:spPr/>
      <dgm:t>
        <a:bodyPr/>
        <a:lstStyle/>
        <a:p>
          <a:endParaRPr lang="en-US"/>
        </a:p>
      </dgm:t>
    </dgm:pt>
    <dgm:pt modelId="{0DB2245B-CDC6-4AB9-833C-97A1E723AB04}" type="pres">
      <dgm:prSet presAssocID="{FAF30E71-BCBF-4685-9513-13F8DDD47549}" presName="root" presStyleCnt="0">
        <dgm:presLayoutVars>
          <dgm:dir/>
          <dgm:resizeHandles val="exact"/>
        </dgm:presLayoutVars>
      </dgm:prSet>
      <dgm:spPr/>
    </dgm:pt>
    <dgm:pt modelId="{1CAAE234-DE81-49DE-9B04-53AF2065ABF3}" type="pres">
      <dgm:prSet presAssocID="{37FA2F9A-CBB3-4ABE-B8FB-DF3367FEF0FE}" presName="compNode" presStyleCnt="0"/>
      <dgm:spPr/>
    </dgm:pt>
    <dgm:pt modelId="{7BFE356B-0F44-4BA2-87FC-9B9CD0EB2711}" type="pres">
      <dgm:prSet presAssocID="{37FA2F9A-CBB3-4ABE-B8FB-DF3367FEF0FE}" presName="bgRect" presStyleLbl="bgShp" presStyleIdx="0" presStyleCnt="4"/>
      <dgm:spPr/>
    </dgm:pt>
    <dgm:pt modelId="{94220FE6-2323-4922-998E-1EDE72FF04DC}" type="pres">
      <dgm:prSet presAssocID="{37FA2F9A-CBB3-4ABE-B8FB-DF3367FEF0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A80A195-0529-4ED5-97CD-A75F57B1A955}" type="pres">
      <dgm:prSet presAssocID="{37FA2F9A-CBB3-4ABE-B8FB-DF3367FEF0FE}" presName="spaceRect" presStyleCnt="0"/>
      <dgm:spPr/>
    </dgm:pt>
    <dgm:pt modelId="{80B896CC-09D8-49D6-A29D-C53BA6B7C2E2}" type="pres">
      <dgm:prSet presAssocID="{37FA2F9A-CBB3-4ABE-B8FB-DF3367FEF0FE}" presName="parTx" presStyleLbl="revTx" presStyleIdx="0" presStyleCnt="4">
        <dgm:presLayoutVars>
          <dgm:chMax val="0"/>
          <dgm:chPref val="0"/>
        </dgm:presLayoutVars>
      </dgm:prSet>
      <dgm:spPr/>
    </dgm:pt>
    <dgm:pt modelId="{8FB8D54D-CEF3-45F4-B4F8-1D9B080BDF69}" type="pres">
      <dgm:prSet presAssocID="{AF9FAF59-FF8B-4462-8040-2C5E7AAEA537}" presName="sibTrans" presStyleCnt="0"/>
      <dgm:spPr/>
    </dgm:pt>
    <dgm:pt modelId="{5E9DED72-EA8E-4D1F-A8D5-5DA4C765BDFB}" type="pres">
      <dgm:prSet presAssocID="{0E4B0DE7-2DEB-46AE-8998-1F51F47382A1}" presName="compNode" presStyleCnt="0"/>
      <dgm:spPr/>
    </dgm:pt>
    <dgm:pt modelId="{94DF16A4-CC93-4129-834D-477F26CAE581}" type="pres">
      <dgm:prSet presAssocID="{0E4B0DE7-2DEB-46AE-8998-1F51F47382A1}" presName="bgRect" presStyleLbl="bgShp" presStyleIdx="1" presStyleCnt="4"/>
      <dgm:spPr/>
    </dgm:pt>
    <dgm:pt modelId="{700B99B9-AC20-4C3F-8B37-2C7EC15D4480}" type="pres">
      <dgm:prSet presAssocID="{0E4B0DE7-2DEB-46AE-8998-1F51F47382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D8765D7-3597-4FA0-AD60-6BB8B5F6158D}" type="pres">
      <dgm:prSet presAssocID="{0E4B0DE7-2DEB-46AE-8998-1F51F47382A1}" presName="spaceRect" presStyleCnt="0"/>
      <dgm:spPr/>
    </dgm:pt>
    <dgm:pt modelId="{D7783443-068D-42EE-BC06-60A7E11AE8B0}" type="pres">
      <dgm:prSet presAssocID="{0E4B0DE7-2DEB-46AE-8998-1F51F47382A1}" presName="parTx" presStyleLbl="revTx" presStyleIdx="1" presStyleCnt="4">
        <dgm:presLayoutVars>
          <dgm:chMax val="0"/>
          <dgm:chPref val="0"/>
        </dgm:presLayoutVars>
      </dgm:prSet>
      <dgm:spPr/>
    </dgm:pt>
    <dgm:pt modelId="{FA43156C-44D0-48A4-B40A-7BC4DAC715C2}" type="pres">
      <dgm:prSet presAssocID="{03A5E3EB-31C6-4DF9-A909-C430D7085056}" presName="sibTrans" presStyleCnt="0"/>
      <dgm:spPr/>
    </dgm:pt>
    <dgm:pt modelId="{0410ADBA-1489-41F4-9104-19B11278FA8A}" type="pres">
      <dgm:prSet presAssocID="{B843D26A-B8F5-4458-B722-BAF2B01D8FE6}" presName="compNode" presStyleCnt="0"/>
      <dgm:spPr/>
    </dgm:pt>
    <dgm:pt modelId="{9706B73E-E86B-497F-9A94-F31BD9E978E6}" type="pres">
      <dgm:prSet presAssocID="{B843D26A-B8F5-4458-B722-BAF2B01D8FE6}" presName="bgRect" presStyleLbl="bgShp" presStyleIdx="2" presStyleCnt="4"/>
      <dgm:spPr/>
    </dgm:pt>
    <dgm:pt modelId="{A8599B9F-C0CC-4A82-8143-F1FA03292AAA}" type="pres">
      <dgm:prSet presAssocID="{B843D26A-B8F5-4458-B722-BAF2B01D8F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3700CDDA-32BE-42F7-8A3A-F517C689101D}" type="pres">
      <dgm:prSet presAssocID="{B843D26A-B8F5-4458-B722-BAF2B01D8FE6}" presName="spaceRect" presStyleCnt="0"/>
      <dgm:spPr/>
    </dgm:pt>
    <dgm:pt modelId="{A2DB3BA0-F7DA-480F-8932-9B99F9E7C691}" type="pres">
      <dgm:prSet presAssocID="{B843D26A-B8F5-4458-B722-BAF2B01D8FE6}" presName="parTx" presStyleLbl="revTx" presStyleIdx="2" presStyleCnt="4">
        <dgm:presLayoutVars>
          <dgm:chMax val="0"/>
          <dgm:chPref val="0"/>
        </dgm:presLayoutVars>
      </dgm:prSet>
      <dgm:spPr/>
    </dgm:pt>
    <dgm:pt modelId="{A1BC736A-0354-4AC4-8848-A85442ECD763}" type="pres">
      <dgm:prSet presAssocID="{636FBAFD-EEDD-4774-9FC0-412C00E998B2}" presName="sibTrans" presStyleCnt="0"/>
      <dgm:spPr/>
    </dgm:pt>
    <dgm:pt modelId="{9254B8D3-6E07-434A-99B0-6B94FA010B05}" type="pres">
      <dgm:prSet presAssocID="{8E818C46-7D07-491F-8E9E-673E95378C26}" presName="compNode" presStyleCnt="0"/>
      <dgm:spPr/>
    </dgm:pt>
    <dgm:pt modelId="{9E8D66A6-0931-47AC-A98F-7CB908C760B1}" type="pres">
      <dgm:prSet presAssocID="{8E818C46-7D07-491F-8E9E-673E95378C26}" presName="bgRect" presStyleLbl="bgShp" presStyleIdx="3" presStyleCnt="4"/>
      <dgm:spPr/>
    </dgm:pt>
    <dgm:pt modelId="{24809E6A-5D3F-4E18-B2AF-E8A14B00AEC5}" type="pres">
      <dgm:prSet presAssocID="{8E818C46-7D07-491F-8E9E-673E95378C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AD68B551-CBF6-4560-8EF5-1228CECFC788}" type="pres">
      <dgm:prSet presAssocID="{8E818C46-7D07-491F-8E9E-673E95378C26}" presName="spaceRect" presStyleCnt="0"/>
      <dgm:spPr/>
    </dgm:pt>
    <dgm:pt modelId="{A1CE351A-7B88-42E7-9EBF-6D3274FDE75D}" type="pres">
      <dgm:prSet presAssocID="{8E818C46-7D07-491F-8E9E-673E95378C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495A000-1EFA-4E5F-A303-1882BDA9B38A}" type="presOf" srcId="{8E818C46-7D07-491F-8E9E-673E95378C26}" destId="{A1CE351A-7B88-42E7-9EBF-6D3274FDE75D}" srcOrd="0" destOrd="0" presId="urn:microsoft.com/office/officeart/2018/2/layout/IconVerticalSolidList"/>
    <dgm:cxn modelId="{D9738825-6EF5-46EA-8B6A-39535DF103B1}" type="presOf" srcId="{37FA2F9A-CBB3-4ABE-B8FB-DF3367FEF0FE}" destId="{80B896CC-09D8-49D6-A29D-C53BA6B7C2E2}" srcOrd="0" destOrd="0" presId="urn:microsoft.com/office/officeart/2018/2/layout/IconVerticalSolidList"/>
    <dgm:cxn modelId="{D588A530-A96F-4C6A-87F6-00D5D43F3743}" type="presOf" srcId="{B843D26A-B8F5-4458-B722-BAF2B01D8FE6}" destId="{A2DB3BA0-F7DA-480F-8932-9B99F9E7C691}" srcOrd="0" destOrd="0" presId="urn:microsoft.com/office/officeart/2018/2/layout/IconVerticalSolidList"/>
    <dgm:cxn modelId="{11BEED3E-4DFF-4E40-8977-2056FC415807}" type="presOf" srcId="{FAF30E71-BCBF-4685-9513-13F8DDD47549}" destId="{0DB2245B-CDC6-4AB9-833C-97A1E723AB04}" srcOrd="0" destOrd="0" presId="urn:microsoft.com/office/officeart/2018/2/layout/IconVerticalSolidList"/>
    <dgm:cxn modelId="{4769BF7C-44C0-478B-A150-DF1646AE93E8}" srcId="{FAF30E71-BCBF-4685-9513-13F8DDD47549}" destId="{37FA2F9A-CBB3-4ABE-B8FB-DF3367FEF0FE}" srcOrd="0" destOrd="0" parTransId="{464D0CD6-C3E7-461C-9C07-FC481409B2C4}" sibTransId="{AF9FAF59-FF8B-4462-8040-2C5E7AAEA537}"/>
    <dgm:cxn modelId="{BE2BB67F-2B65-4683-99D1-8A5C8E259C1E}" srcId="{FAF30E71-BCBF-4685-9513-13F8DDD47549}" destId="{B843D26A-B8F5-4458-B722-BAF2B01D8FE6}" srcOrd="2" destOrd="0" parTransId="{20FFC5E5-F68C-49A0-BD66-BBB7BDE04B77}" sibTransId="{636FBAFD-EEDD-4774-9FC0-412C00E998B2}"/>
    <dgm:cxn modelId="{BB3219D5-1BDA-4EA7-8053-129A6697A934}" srcId="{FAF30E71-BCBF-4685-9513-13F8DDD47549}" destId="{8E818C46-7D07-491F-8E9E-673E95378C26}" srcOrd="3" destOrd="0" parTransId="{0E113082-4681-45AF-9A82-151A1E27763A}" sibTransId="{F388EF38-A4AC-421F-BD21-D67B1B43F377}"/>
    <dgm:cxn modelId="{B2C5E3D8-7A7E-40CE-BD77-2C9746DECABA}" type="presOf" srcId="{0E4B0DE7-2DEB-46AE-8998-1F51F47382A1}" destId="{D7783443-068D-42EE-BC06-60A7E11AE8B0}" srcOrd="0" destOrd="0" presId="urn:microsoft.com/office/officeart/2018/2/layout/IconVerticalSolidList"/>
    <dgm:cxn modelId="{2DBB33DC-6908-4638-AE43-29C1570247D1}" srcId="{FAF30E71-BCBF-4685-9513-13F8DDD47549}" destId="{0E4B0DE7-2DEB-46AE-8998-1F51F47382A1}" srcOrd="1" destOrd="0" parTransId="{8F6BC3B8-F8D9-40D5-BA71-5739B1F5D5D4}" sibTransId="{03A5E3EB-31C6-4DF9-A909-C430D7085056}"/>
    <dgm:cxn modelId="{AD40A2B7-4511-469A-AA07-7374AF06D24E}" type="presParOf" srcId="{0DB2245B-CDC6-4AB9-833C-97A1E723AB04}" destId="{1CAAE234-DE81-49DE-9B04-53AF2065ABF3}" srcOrd="0" destOrd="0" presId="urn:microsoft.com/office/officeart/2018/2/layout/IconVerticalSolidList"/>
    <dgm:cxn modelId="{CAD9AE5F-43B9-4341-9F14-D0A8A6EB04C3}" type="presParOf" srcId="{1CAAE234-DE81-49DE-9B04-53AF2065ABF3}" destId="{7BFE356B-0F44-4BA2-87FC-9B9CD0EB2711}" srcOrd="0" destOrd="0" presId="urn:microsoft.com/office/officeart/2018/2/layout/IconVerticalSolidList"/>
    <dgm:cxn modelId="{74DEB74F-3638-482A-B118-4E00A9268667}" type="presParOf" srcId="{1CAAE234-DE81-49DE-9B04-53AF2065ABF3}" destId="{94220FE6-2323-4922-998E-1EDE72FF04DC}" srcOrd="1" destOrd="0" presId="urn:microsoft.com/office/officeart/2018/2/layout/IconVerticalSolidList"/>
    <dgm:cxn modelId="{9E15AECF-9A93-4EDC-B881-4B725C58F107}" type="presParOf" srcId="{1CAAE234-DE81-49DE-9B04-53AF2065ABF3}" destId="{7A80A195-0529-4ED5-97CD-A75F57B1A955}" srcOrd="2" destOrd="0" presId="urn:microsoft.com/office/officeart/2018/2/layout/IconVerticalSolidList"/>
    <dgm:cxn modelId="{F571DFBF-BD93-4A07-958A-EAE5E5A3B7B9}" type="presParOf" srcId="{1CAAE234-DE81-49DE-9B04-53AF2065ABF3}" destId="{80B896CC-09D8-49D6-A29D-C53BA6B7C2E2}" srcOrd="3" destOrd="0" presId="urn:microsoft.com/office/officeart/2018/2/layout/IconVerticalSolidList"/>
    <dgm:cxn modelId="{D0FD84D7-4EF3-4652-87DC-DE7C2D23E027}" type="presParOf" srcId="{0DB2245B-CDC6-4AB9-833C-97A1E723AB04}" destId="{8FB8D54D-CEF3-45F4-B4F8-1D9B080BDF69}" srcOrd="1" destOrd="0" presId="urn:microsoft.com/office/officeart/2018/2/layout/IconVerticalSolidList"/>
    <dgm:cxn modelId="{500ADE70-90EA-49F8-8AB6-F5F93076A789}" type="presParOf" srcId="{0DB2245B-CDC6-4AB9-833C-97A1E723AB04}" destId="{5E9DED72-EA8E-4D1F-A8D5-5DA4C765BDFB}" srcOrd="2" destOrd="0" presId="urn:microsoft.com/office/officeart/2018/2/layout/IconVerticalSolidList"/>
    <dgm:cxn modelId="{89E91D53-4D77-41F8-9812-3697F8D918E8}" type="presParOf" srcId="{5E9DED72-EA8E-4D1F-A8D5-5DA4C765BDFB}" destId="{94DF16A4-CC93-4129-834D-477F26CAE581}" srcOrd="0" destOrd="0" presId="urn:microsoft.com/office/officeart/2018/2/layout/IconVerticalSolidList"/>
    <dgm:cxn modelId="{A8BA7B21-BF95-437B-9265-0B9FFCC9700B}" type="presParOf" srcId="{5E9DED72-EA8E-4D1F-A8D5-5DA4C765BDFB}" destId="{700B99B9-AC20-4C3F-8B37-2C7EC15D4480}" srcOrd="1" destOrd="0" presId="urn:microsoft.com/office/officeart/2018/2/layout/IconVerticalSolidList"/>
    <dgm:cxn modelId="{40A921DF-6821-43B6-AC17-E23D6001D519}" type="presParOf" srcId="{5E9DED72-EA8E-4D1F-A8D5-5DA4C765BDFB}" destId="{5D8765D7-3597-4FA0-AD60-6BB8B5F6158D}" srcOrd="2" destOrd="0" presId="urn:microsoft.com/office/officeart/2018/2/layout/IconVerticalSolidList"/>
    <dgm:cxn modelId="{BD988C20-47D0-4026-8997-1E2E355788C4}" type="presParOf" srcId="{5E9DED72-EA8E-4D1F-A8D5-5DA4C765BDFB}" destId="{D7783443-068D-42EE-BC06-60A7E11AE8B0}" srcOrd="3" destOrd="0" presId="urn:microsoft.com/office/officeart/2018/2/layout/IconVerticalSolidList"/>
    <dgm:cxn modelId="{7933FB82-DA29-4325-85A7-42AFBCF12979}" type="presParOf" srcId="{0DB2245B-CDC6-4AB9-833C-97A1E723AB04}" destId="{FA43156C-44D0-48A4-B40A-7BC4DAC715C2}" srcOrd="3" destOrd="0" presId="urn:microsoft.com/office/officeart/2018/2/layout/IconVerticalSolidList"/>
    <dgm:cxn modelId="{DD1EE537-2B43-4B78-BD7F-9508D7F0A424}" type="presParOf" srcId="{0DB2245B-CDC6-4AB9-833C-97A1E723AB04}" destId="{0410ADBA-1489-41F4-9104-19B11278FA8A}" srcOrd="4" destOrd="0" presId="urn:microsoft.com/office/officeart/2018/2/layout/IconVerticalSolidList"/>
    <dgm:cxn modelId="{7E367894-C8D4-45F4-9624-BC39ADAC932E}" type="presParOf" srcId="{0410ADBA-1489-41F4-9104-19B11278FA8A}" destId="{9706B73E-E86B-497F-9A94-F31BD9E978E6}" srcOrd="0" destOrd="0" presId="urn:microsoft.com/office/officeart/2018/2/layout/IconVerticalSolidList"/>
    <dgm:cxn modelId="{03C16316-4F06-439A-BE24-2572859D7ECF}" type="presParOf" srcId="{0410ADBA-1489-41F4-9104-19B11278FA8A}" destId="{A8599B9F-C0CC-4A82-8143-F1FA03292AAA}" srcOrd="1" destOrd="0" presId="urn:microsoft.com/office/officeart/2018/2/layout/IconVerticalSolidList"/>
    <dgm:cxn modelId="{35B0BDC6-58FE-492F-9351-E1767EC7CA32}" type="presParOf" srcId="{0410ADBA-1489-41F4-9104-19B11278FA8A}" destId="{3700CDDA-32BE-42F7-8A3A-F517C689101D}" srcOrd="2" destOrd="0" presId="urn:microsoft.com/office/officeart/2018/2/layout/IconVerticalSolidList"/>
    <dgm:cxn modelId="{E93D0D72-A3DA-4C35-BC6B-3512FEA4CD52}" type="presParOf" srcId="{0410ADBA-1489-41F4-9104-19B11278FA8A}" destId="{A2DB3BA0-F7DA-480F-8932-9B99F9E7C691}" srcOrd="3" destOrd="0" presId="urn:microsoft.com/office/officeart/2018/2/layout/IconVerticalSolidList"/>
    <dgm:cxn modelId="{D78049AE-AACC-46C8-8E0B-EBB0430861A8}" type="presParOf" srcId="{0DB2245B-CDC6-4AB9-833C-97A1E723AB04}" destId="{A1BC736A-0354-4AC4-8848-A85442ECD763}" srcOrd="5" destOrd="0" presId="urn:microsoft.com/office/officeart/2018/2/layout/IconVerticalSolidList"/>
    <dgm:cxn modelId="{AAD5C4EB-1C2A-4127-A0A4-93697B051C3C}" type="presParOf" srcId="{0DB2245B-CDC6-4AB9-833C-97A1E723AB04}" destId="{9254B8D3-6E07-434A-99B0-6B94FA010B05}" srcOrd="6" destOrd="0" presId="urn:microsoft.com/office/officeart/2018/2/layout/IconVerticalSolidList"/>
    <dgm:cxn modelId="{11AF3993-D5DE-4DB7-83BE-0B5428EB1D9C}" type="presParOf" srcId="{9254B8D3-6E07-434A-99B0-6B94FA010B05}" destId="{9E8D66A6-0931-47AC-A98F-7CB908C760B1}" srcOrd="0" destOrd="0" presId="urn:microsoft.com/office/officeart/2018/2/layout/IconVerticalSolidList"/>
    <dgm:cxn modelId="{EF99386D-A320-4443-9919-9F75D43ADA05}" type="presParOf" srcId="{9254B8D3-6E07-434A-99B0-6B94FA010B05}" destId="{24809E6A-5D3F-4E18-B2AF-E8A14B00AEC5}" srcOrd="1" destOrd="0" presId="urn:microsoft.com/office/officeart/2018/2/layout/IconVerticalSolidList"/>
    <dgm:cxn modelId="{9D7DBC2C-314F-4F77-934C-FE8BDD103278}" type="presParOf" srcId="{9254B8D3-6E07-434A-99B0-6B94FA010B05}" destId="{AD68B551-CBF6-4560-8EF5-1228CECFC788}" srcOrd="2" destOrd="0" presId="urn:microsoft.com/office/officeart/2018/2/layout/IconVerticalSolidList"/>
    <dgm:cxn modelId="{17C32BD6-A482-4D7C-878A-8DE99D64EE62}" type="presParOf" srcId="{9254B8D3-6E07-434A-99B0-6B94FA010B05}" destId="{A1CE351A-7B88-42E7-9EBF-6D3274FDE7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354B38-3E7D-4C43-B31D-2B93C90D4FB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12713-8B65-49FB-8760-B5078E2AD660}">
      <dgm:prSet/>
      <dgm:spPr/>
      <dgm:t>
        <a:bodyPr/>
        <a:lstStyle/>
        <a:p>
          <a:r>
            <a:rPr lang="en-US" b="0" i="0" dirty="0"/>
            <a:t>Introduction</a:t>
          </a:r>
          <a:endParaRPr lang="en-US" dirty="0"/>
        </a:p>
      </dgm:t>
    </dgm:pt>
    <dgm:pt modelId="{DD50AF08-5B09-4C43-B365-34A946C885A4}" type="parTrans" cxnId="{330A7324-0FD9-4D83-8DC4-CF90D5E854B1}">
      <dgm:prSet/>
      <dgm:spPr/>
      <dgm:t>
        <a:bodyPr/>
        <a:lstStyle/>
        <a:p>
          <a:endParaRPr lang="en-US"/>
        </a:p>
      </dgm:t>
    </dgm:pt>
    <dgm:pt modelId="{36966C24-4B59-4A30-AB4D-696EE1BD1942}" type="sibTrans" cxnId="{330A7324-0FD9-4D83-8DC4-CF90D5E854B1}">
      <dgm:prSet/>
      <dgm:spPr/>
      <dgm:t>
        <a:bodyPr/>
        <a:lstStyle/>
        <a:p>
          <a:endParaRPr lang="en-US"/>
        </a:p>
      </dgm:t>
    </dgm:pt>
    <dgm:pt modelId="{4098E19A-1EB9-44D3-B088-6D337658A2F5}">
      <dgm:prSet/>
      <dgm:spPr/>
      <dgm:t>
        <a:bodyPr/>
        <a:lstStyle/>
        <a:p>
          <a:r>
            <a:rPr lang="en-US"/>
            <a:t>Project Overview</a:t>
          </a:r>
        </a:p>
      </dgm:t>
    </dgm:pt>
    <dgm:pt modelId="{D408CD6C-711F-4B63-A6A5-A3483AB55FB5}" type="parTrans" cxnId="{9EAABC27-87AD-4606-AD15-AE44A8FAF2FC}">
      <dgm:prSet/>
      <dgm:spPr/>
      <dgm:t>
        <a:bodyPr/>
        <a:lstStyle/>
        <a:p>
          <a:endParaRPr lang="en-US"/>
        </a:p>
      </dgm:t>
    </dgm:pt>
    <dgm:pt modelId="{E36E0014-D412-4818-AF61-A2049EDDCD6C}" type="sibTrans" cxnId="{9EAABC27-87AD-4606-AD15-AE44A8FAF2FC}">
      <dgm:prSet/>
      <dgm:spPr/>
      <dgm:t>
        <a:bodyPr/>
        <a:lstStyle/>
        <a:p>
          <a:endParaRPr lang="en-US"/>
        </a:p>
      </dgm:t>
    </dgm:pt>
    <dgm:pt modelId="{043D81E5-EC58-48D9-A09A-A6A4AD1C86C6}">
      <dgm:prSet/>
      <dgm:spPr/>
      <dgm:t>
        <a:bodyPr/>
        <a:lstStyle/>
        <a:p>
          <a:r>
            <a:rPr lang="en-US"/>
            <a:t>Methodology</a:t>
          </a:r>
        </a:p>
      </dgm:t>
    </dgm:pt>
    <dgm:pt modelId="{EAB324F9-C64F-4CD1-ABAA-0A1A0FEC151A}" type="parTrans" cxnId="{5862B6AE-5E7C-41C2-96E2-486EC2EF49D6}">
      <dgm:prSet/>
      <dgm:spPr/>
      <dgm:t>
        <a:bodyPr/>
        <a:lstStyle/>
        <a:p>
          <a:endParaRPr lang="en-US"/>
        </a:p>
      </dgm:t>
    </dgm:pt>
    <dgm:pt modelId="{8CFD297B-378A-4F7D-8183-A9B24BD0E3C8}" type="sibTrans" cxnId="{5862B6AE-5E7C-41C2-96E2-486EC2EF49D6}">
      <dgm:prSet/>
      <dgm:spPr/>
      <dgm:t>
        <a:bodyPr/>
        <a:lstStyle/>
        <a:p>
          <a:endParaRPr lang="en-US"/>
        </a:p>
      </dgm:t>
    </dgm:pt>
    <dgm:pt modelId="{92880A15-2241-4DB0-A4E8-8DEBDCA9D87A}">
      <dgm:prSet/>
      <dgm:spPr/>
      <dgm:t>
        <a:bodyPr/>
        <a:lstStyle/>
        <a:p>
          <a:r>
            <a:rPr lang="en-US"/>
            <a:t>Achievements</a:t>
          </a:r>
        </a:p>
      </dgm:t>
    </dgm:pt>
    <dgm:pt modelId="{6F8A80EB-61A6-4FDD-A497-FB6ED1A10D80}" type="parTrans" cxnId="{2974808D-4E29-4467-AA39-73E2B5BA8A31}">
      <dgm:prSet/>
      <dgm:spPr/>
      <dgm:t>
        <a:bodyPr/>
        <a:lstStyle/>
        <a:p>
          <a:endParaRPr lang="en-US"/>
        </a:p>
      </dgm:t>
    </dgm:pt>
    <dgm:pt modelId="{4C013E56-C0B4-4976-8F63-E92C02B615B1}" type="sibTrans" cxnId="{2974808D-4E29-4467-AA39-73E2B5BA8A31}">
      <dgm:prSet/>
      <dgm:spPr/>
      <dgm:t>
        <a:bodyPr/>
        <a:lstStyle/>
        <a:p>
          <a:endParaRPr lang="en-US"/>
        </a:p>
      </dgm:t>
    </dgm:pt>
    <dgm:pt modelId="{81BD4697-FFFB-4BE7-AC78-302D30583D60}">
      <dgm:prSet/>
      <dgm:spPr/>
      <dgm:t>
        <a:bodyPr/>
        <a:lstStyle/>
        <a:p>
          <a:r>
            <a:rPr lang="en-US"/>
            <a:t>Challenges</a:t>
          </a:r>
        </a:p>
      </dgm:t>
    </dgm:pt>
    <dgm:pt modelId="{136EC205-8FF0-4ABD-873C-0E5F762897F1}" type="parTrans" cxnId="{AFF5485A-0CED-41BD-A483-94394056C4C2}">
      <dgm:prSet/>
      <dgm:spPr/>
      <dgm:t>
        <a:bodyPr/>
        <a:lstStyle/>
        <a:p>
          <a:endParaRPr lang="en-US"/>
        </a:p>
      </dgm:t>
    </dgm:pt>
    <dgm:pt modelId="{76560787-F59A-40F0-A924-B91A000E90FF}" type="sibTrans" cxnId="{AFF5485A-0CED-41BD-A483-94394056C4C2}">
      <dgm:prSet/>
      <dgm:spPr/>
      <dgm:t>
        <a:bodyPr/>
        <a:lstStyle/>
        <a:p>
          <a:endParaRPr lang="en-US"/>
        </a:p>
      </dgm:t>
    </dgm:pt>
    <dgm:pt modelId="{8DE83195-B2EE-47BB-8ED1-C84B87483F4A}">
      <dgm:prSet/>
      <dgm:spPr/>
      <dgm:t>
        <a:bodyPr/>
        <a:lstStyle/>
        <a:p>
          <a:r>
            <a:rPr lang="en-US"/>
            <a:t>Lessons Learned</a:t>
          </a:r>
        </a:p>
      </dgm:t>
    </dgm:pt>
    <dgm:pt modelId="{B2DD8F38-D360-4619-99E3-FDA9BF5EBB01}" type="parTrans" cxnId="{23434EF6-E68F-4DFD-8B61-8D73BB019BF7}">
      <dgm:prSet/>
      <dgm:spPr/>
      <dgm:t>
        <a:bodyPr/>
        <a:lstStyle/>
        <a:p>
          <a:endParaRPr lang="en-US"/>
        </a:p>
      </dgm:t>
    </dgm:pt>
    <dgm:pt modelId="{DE57EF2C-C870-42D2-B981-4A77DF45D163}" type="sibTrans" cxnId="{23434EF6-E68F-4DFD-8B61-8D73BB019BF7}">
      <dgm:prSet/>
      <dgm:spPr/>
      <dgm:t>
        <a:bodyPr/>
        <a:lstStyle/>
        <a:p>
          <a:endParaRPr lang="en-US"/>
        </a:p>
      </dgm:t>
    </dgm:pt>
    <dgm:pt modelId="{90C2C22D-C5EC-4B2C-BA91-0E63AC7D3761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8437AD6E-0B23-488F-9BE6-D0137C795BAE}" type="parTrans" cxnId="{0E1DABCC-C83E-4758-ADC8-DBBAEF44AC85}">
      <dgm:prSet/>
      <dgm:spPr/>
      <dgm:t>
        <a:bodyPr/>
        <a:lstStyle/>
        <a:p>
          <a:endParaRPr lang="en-US"/>
        </a:p>
      </dgm:t>
    </dgm:pt>
    <dgm:pt modelId="{6FFDE767-DC2E-4386-96E0-90623AB9A77F}" type="sibTrans" cxnId="{0E1DABCC-C83E-4758-ADC8-DBBAEF44AC85}">
      <dgm:prSet/>
      <dgm:spPr/>
      <dgm:t>
        <a:bodyPr/>
        <a:lstStyle/>
        <a:p>
          <a:endParaRPr lang="en-US"/>
        </a:p>
      </dgm:t>
    </dgm:pt>
    <dgm:pt modelId="{F000ECB4-3639-44CF-9555-214471AC8D32}">
      <dgm:prSet/>
      <dgm:spPr/>
      <dgm:t>
        <a:bodyPr/>
        <a:lstStyle/>
        <a:p>
          <a:r>
            <a:rPr lang="en-US"/>
            <a:t>Conclusion</a:t>
          </a:r>
        </a:p>
      </dgm:t>
    </dgm:pt>
    <dgm:pt modelId="{EEDFE2FD-4F5F-424B-91E5-FC38725DC6DE}" type="parTrans" cxnId="{B8A84ABE-0D7D-4970-AC41-A6B0D0B73ECF}">
      <dgm:prSet/>
      <dgm:spPr/>
      <dgm:t>
        <a:bodyPr/>
        <a:lstStyle/>
        <a:p>
          <a:endParaRPr lang="en-US"/>
        </a:p>
      </dgm:t>
    </dgm:pt>
    <dgm:pt modelId="{3CBE33DA-9758-4872-A734-6AA6BEB69682}" type="sibTrans" cxnId="{B8A84ABE-0D7D-4970-AC41-A6B0D0B73ECF}">
      <dgm:prSet/>
      <dgm:spPr/>
      <dgm:t>
        <a:bodyPr/>
        <a:lstStyle/>
        <a:p>
          <a:endParaRPr lang="en-US"/>
        </a:p>
      </dgm:t>
    </dgm:pt>
    <dgm:pt modelId="{9EA3AE87-C402-49B7-805E-2D896751A7CF}" type="pres">
      <dgm:prSet presAssocID="{FC354B38-3E7D-4C43-B31D-2B93C90D4FB7}" presName="diagram" presStyleCnt="0">
        <dgm:presLayoutVars>
          <dgm:dir/>
          <dgm:resizeHandles val="exact"/>
        </dgm:presLayoutVars>
      </dgm:prSet>
      <dgm:spPr/>
    </dgm:pt>
    <dgm:pt modelId="{50D3973F-BD49-42C1-A60D-49D5CA76E00E}" type="pres">
      <dgm:prSet presAssocID="{84112713-8B65-49FB-8760-B5078E2AD660}" presName="node" presStyleLbl="node1" presStyleIdx="0" presStyleCnt="8">
        <dgm:presLayoutVars>
          <dgm:bulletEnabled val="1"/>
        </dgm:presLayoutVars>
      </dgm:prSet>
      <dgm:spPr/>
    </dgm:pt>
    <dgm:pt modelId="{FB3B5421-A989-4474-AA95-2BFDD6459AC0}" type="pres">
      <dgm:prSet presAssocID="{36966C24-4B59-4A30-AB4D-696EE1BD1942}" presName="sibTrans" presStyleCnt="0"/>
      <dgm:spPr/>
    </dgm:pt>
    <dgm:pt modelId="{36FF72C1-D20B-4E1A-8D47-AAB0B82899C2}" type="pres">
      <dgm:prSet presAssocID="{4098E19A-1EB9-44D3-B088-6D337658A2F5}" presName="node" presStyleLbl="node1" presStyleIdx="1" presStyleCnt="8">
        <dgm:presLayoutVars>
          <dgm:bulletEnabled val="1"/>
        </dgm:presLayoutVars>
      </dgm:prSet>
      <dgm:spPr/>
    </dgm:pt>
    <dgm:pt modelId="{5566BCB6-C818-4D9D-8C89-79BD0BBE5A2B}" type="pres">
      <dgm:prSet presAssocID="{E36E0014-D412-4818-AF61-A2049EDDCD6C}" presName="sibTrans" presStyleCnt="0"/>
      <dgm:spPr/>
    </dgm:pt>
    <dgm:pt modelId="{D21FEA02-7C5B-49F9-A622-B520F53FFD95}" type="pres">
      <dgm:prSet presAssocID="{043D81E5-EC58-48D9-A09A-A6A4AD1C86C6}" presName="node" presStyleLbl="node1" presStyleIdx="2" presStyleCnt="8">
        <dgm:presLayoutVars>
          <dgm:bulletEnabled val="1"/>
        </dgm:presLayoutVars>
      </dgm:prSet>
      <dgm:spPr/>
    </dgm:pt>
    <dgm:pt modelId="{07B93D56-03D5-44B4-9442-878768398515}" type="pres">
      <dgm:prSet presAssocID="{8CFD297B-378A-4F7D-8183-A9B24BD0E3C8}" presName="sibTrans" presStyleCnt="0"/>
      <dgm:spPr/>
    </dgm:pt>
    <dgm:pt modelId="{2A7721F1-A49D-4D88-96C7-9F666648A664}" type="pres">
      <dgm:prSet presAssocID="{92880A15-2241-4DB0-A4E8-8DEBDCA9D87A}" presName="node" presStyleLbl="node1" presStyleIdx="3" presStyleCnt="8">
        <dgm:presLayoutVars>
          <dgm:bulletEnabled val="1"/>
        </dgm:presLayoutVars>
      </dgm:prSet>
      <dgm:spPr/>
    </dgm:pt>
    <dgm:pt modelId="{05AF3FC5-1DA2-48D2-9F67-B5EC04F25AC2}" type="pres">
      <dgm:prSet presAssocID="{4C013E56-C0B4-4976-8F63-E92C02B615B1}" presName="sibTrans" presStyleCnt="0"/>
      <dgm:spPr/>
    </dgm:pt>
    <dgm:pt modelId="{F3D060B8-CED7-4CEF-B4DB-CAAB235786A9}" type="pres">
      <dgm:prSet presAssocID="{81BD4697-FFFB-4BE7-AC78-302D30583D60}" presName="node" presStyleLbl="node1" presStyleIdx="4" presStyleCnt="8">
        <dgm:presLayoutVars>
          <dgm:bulletEnabled val="1"/>
        </dgm:presLayoutVars>
      </dgm:prSet>
      <dgm:spPr/>
    </dgm:pt>
    <dgm:pt modelId="{5A013606-AAC2-4951-8E1A-31B0061084EF}" type="pres">
      <dgm:prSet presAssocID="{76560787-F59A-40F0-A924-B91A000E90FF}" presName="sibTrans" presStyleCnt="0"/>
      <dgm:spPr/>
    </dgm:pt>
    <dgm:pt modelId="{00163D46-010B-4E71-A965-2A73B1CFF940}" type="pres">
      <dgm:prSet presAssocID="{8DE83195-B2EE-47BB-8ED1-C84B87483F4A}" presName="node" presStyleLbl="node1" presStyleIdx="5" presStyleCnt="8">
        <dgm:presLayoutVars>
          <dgm:bulletEnabled val="1"/>
        </dgm:presLayoutVars>
      </dgm:prSet>
      <dgm:spPr/>
    </dgm:pt>
    <dgm:pt modelId="{6EAB36DD-DD3B-4579-A3F9-9D257CB9DC81}" type="pres">
      <dgm:prSet presAssocID="{DE57EF2C-C870-42D2-B981-4A77DF45D163}" presName="sibTrans" presStyleCnt="0"/>
      <dgm:spPr/>
    </dgm:pt>
    <dgm:pt modelId="{D20AE66F-3A36-4393-A9F2-5DEC4AA66151}" type="pres">
      <dgm:prSet presAssocID="{90C2C22D-C5EC-4B2C-BA91-0E63AC7D3761}" presName="node" presStyleLbl="node1" presStyleIdx="6" presStyleCnt="8">
        <dgm:presLayoutVars>
          <dgm:bulletEnabled val="1"/>
        </dgm:presLayoutVars>
      </dgm:prSet>
      <dgm:spPr/>
    </dgm:pt>
    <dgm:pt modelId="{C578ECCC-D49C-4A1B-BBB9-68DD33210DCF}" type="pres">
      <dgm:prSet presAssocID="{6FFDE767-DC2E-4386-96E0-90623AB9A77F}" presName="sibTrans" presStyleCnt="0"/>
      <dgm:spPr/>
    </dgm:pt>
    <dgm:pt modelId="{8687CE1D-1C69-4332-B4D6-2875A949663A}" type="pres">
      <dgm:prSet presAssocID="{F000ECB4-3639-44CF-9555-214471AC8D32}" presName="node" presStyleLbl="node1" presStyleIdx="7" presStyleCnt="8">
        <dgm:presLayoutVars>
          <dgm:bulletEnabled val="1"/>
        </dgm:presLayoutVars>
      </dgm:prSet>
      <dgm:spPr/>
    </dgm:pt>
  </dgm:ptLst>
  <dgm:cxnLst>
    <dgm:cxn modelId="{CBDDA414-2273-460B-B359-5F5518118A44}" type="presOf" srcId="{92880A15-2241-4DB0-A4E8-8DEBDCA9D87A}" destId="{2A7721F1-A49D-4D88-96C7-9F666648A664}" srcOrd="0" destOrd="0" presId="urn:microsoft.com/office/officeart/2005/8/layout/default"/>
    <dgm:cxn modelId="{330A7324-0FD9-4D83-8DC4-CF90D5E854B1}" srcId="{FC354B38-3E7D-4C43-B31D-2B93C90D4FB7}" destId="{84112713-8B65-49FB-8760-B5078E2AD660}" srcOrd="0" destOrd="0" parTransId="{DD50AF08-5B09-4C43-B365-34A946C885A4}" sibTransId="{36966C24-4B59-4A30-AB4D-696EE1BD1942}"/>
    <dgm:cxn modelId="{9EAABC27-87AD-4606-AD15-AE44A8FAF2FC}" srcId="{FC354B38-3E7D-4C43-B31D-2B93C90D4FB7}" destId="{4098E19A-1EB9-44D3-B088-6D337658A2F5}" srcOrd="1" destOrd="0" parTransId="{D408CD6C-711F-4B63-A6A5-A3483AB55FB5}" sibTransId="{E36E0014-D412-4818-AF61-A2049EDDCD6C}"/>
    <dgm:cxn modelId="{0439623E-451D-481B-9EAB-68C094FFDDE4}" type="presOf" srcId="{F000ECB4-3639-44CF-9555-214471AC8D32}" destId="{8687CE1D-1C69-4332-B4D6-2875A949663A}" srcOrd="0" destOrd="0" presId="urn:microsoft.com/office/officeart/2005/8/layout/default"/>
    <dgm:cxn modelId="{D11D8260-5153-429E-A771-9A9446A0B44A}" type="presOf" srcId="{81BD4697-FFFB-4BE7-AC78-302D30583D60}" destId="{F3D060B8-CED7-4CEF-B4DB-CAAB235786A9}" srcOrd="0" destOrd="0" presId="urn:microsoft.com/office/officeart/2005/8/layout/default"/>
    <dgm:cxn modelId="{98B03161-F3FB-43C5-B105-5BC94DC5EDFF}" type="presOf" srcId="{043D81E5-EC58-48D9-A09A-A6A4AD1C86C6}" destId="{D21FEA02-7C5B-49F9-A622-B520F53FFD95}" srcOrd="0" destOrd="0" presId="urn:microsoft.com/office/officeart/2005/8/layout/default"/>
    <dgm:cxn modelId="{AFF5485A-0CED-41BD-A483-94394056C4C2}" srcId="{FC354B38-3E7D-4C43-B31D-2B93C90D4FB7}" destId="{81BD4697-FFFB-4BE7-AC78-302D30583D60}" srcOrd="4" destOrd="0" parTransId="{136EC205-8FF0-4ABD-873C-0E5F762897F1}" sibTransId="{76560787-F59A-40F0-A924-B91A000E90FF}"/>
    <dgm:cxn modelId="{2974808D-4E29-4467-AA39-73E2B5BA8A31}" srcId="{FC354B38-3E7D-4C43-B31D-2B93C90D4FB7}" destId="{92880A15-2241-4DB0-A4E8-8DEBDCA9D87A}" srcOrd="3" destOrd="0" parTransId="{6F8A80EB-61A6-4FDD-A497-FB6ED1A10D80}" sibTransId="{4C013E56-C0B4-4976-8F63-E92C02B615B1}"/>
    <dgm:cxn modelId="{B2524FA7-8CB3-4317-B1C8-C984A0E5B7FA}" type="presOf" srcId="{4098E19A-1EB9-44D3-B088-6D337658A2F5}" destId="{36FF72C1-D20B-4E1A-8D47-AAB0B82899C2}" srcOrd="0" destOrd="0" presId="urn:microsoft.com/office/officeart/2005/8/layout/default"/>
    <dgm:cxn modelId="{5862B6AE-5E7C-41C2-96E2-486EC2EF49D6}" srcId="{FC354B38-3E7D-4C43-B31D-2B93C90D4FB7}" destId="{043D81E5-EC58-48D9-A09A-A6A4AD1C86C6}" srcOrd="2" destOrd="0" parTransId="{EAB324F9-C64F-4CD1-ABAA-0A1A0FEC151A}" sibTransId="{8CFD297B-378A-4F7D-8183-A9B24BD0E3C8}"/>
    <dgm:cxn modelId="{C5BF3ABA-7E91-4A45-A77C-8B37EE2D9C96}" type="presOf" srcId="{90C2C22D-C5EC-4B2C-BA91-0E63AC7D3761}" destId="{D20AE66F-3A36-4393-A9F2-5DEC4AA66151}" srcOrd="0" destOrd="0" presId="urn:microsoft.com/office/officeart/2005/8/layout/default"/>
    <dgm:cxn modelId="{B8A84ABE-0D7D-4970-AC41-A6B0D0B73ECF}" srcId="{FC354B38-3E7D-4C43-B31D-2B93C90D4FB7}" destId="{F000ECB4-3639-44CF-9555-214471AC8D32}" srcOrd="7" destOrd="0" parTransId="{EEDFE2FD-4F5F-424B-91E5-FC38725DC6DE}" sibTransId="{3CBE33DA-9758-4872-A734-6AA6BEB69682}"/>
    <dgm:cxn modelId="{0E1DABCC-C83E-4758-ADC8-DBBAEF44AC85}" srcId="{FC354B38-3E7D-4C43-B31D-2B93C90D4FB7}" destId="{90C2C22D-C5EC-4B2C-BA91-0E63AC7D3761}" srcOrd="6" destOrd="0" parTransId="{8437AD6E-0B23-488F-9BE6-D0137C795BAE}" sibTransId="{6FFDE767-DC2E-4386-96E0-90623AB9A77F}"/>
    <dgm:cxn modelId="{40DBBDD0-B3D9-42B8-B236-624AC44D1B2A}" type="presOf" srcId="{84112713-8B65-49FB-8760-B5078E2AD660}" destId="{50D3973F-BD49-42C1-A60D-49D5CA76E00E}" srcOrd="0" destOrd="0" presId="urn:microsoft.com/office/officeart/2005/8/layout/default"/>
    <dgm:cxn modelId="{89A0FAED-E2E6-45E7-A3FB-2CC14DFEE78C}" type="presOf" srcId="{8DE83195-B2EE-47BB-8ED1-C84B87483F4A}" destId="{00163D46-010B-4E71-A965-2A73B1CFF940}" srcOrd="0" destOrd="0" presId="urn:microsoft.com/office/officeart/2005/8/layout/default"/>
    <dgm:cxn modelId="{23434EF6-E68F-4DFD-8B61-8D73BB019BF7}" srcId="{FC354B38-3E7D-4C43-B31D-2B93C90D4FB7}" destId="{8DE83195-B2EE-47BB-8ED1-C84B87483F4A}" srcOrd="5" destOrd="0" parTransId="{B2DD8F38-D360-4619-99E3-FDA9BF5EBB01}" sibTransId="{DE57EF2C-C870-42D2-B981-4A77DF45D163}"/>
    <dgm:cxn modelId="{433A9FFE-B855-4DD8-9DA8-0CAD84FD2CF7}" type="presOf" srcId="{FC354B38-3E7D-4C43-B31D-2B93C90D4FB7}" destId="{9EA3AE87-C402-49B7-805E-2D896751A7CF}" srcOrd="0" destOrd="0" presId="urn:microsoft.com/office/officeart/2005/8/layout/default"/>
    <dgm:cxn modelId="{8F242350-8708-471E-AB28-FCC5901C9690}" type="presParOf" srcId="{9EA3AE87-C402-49B7-805E-2D896751A7CF}" destId="{50D3973F-BD49-42C1-A60D-49D5CA76E00E}" srcOrd="0" destOrd="0" presId="urn:microsoft.com/office/officeart/2005/8/layout/default"/>
    <dgm:cxn modelId="{B9985C68-EB1C-47DA-B285-9D48C7C49553}" type="presParOf" srcId="{9EA3AE87-C402-49B7-805E-2D896751A7CF}" destId="{FB3B5421-A989-4474-AA95-2BFDD6459AC0}" srcOrd="1" destOrd="0" presId="urn:microsoft.com/office/officeart/2005/8/layout/default"/>
    <dgm:cxn modelId="{BD14D009-5906-4DF1-8A14-1B0AA9324D95}" type="presParOf" srcId="{9EA3AE87-C402-49B7-805E-2D896751A7CF}" destId="{36FF72C1-D20B-4E1A-8D47-AAB0B82899C2}" srcOrd="2" destOrd="0" presId="urn:microsoft.com/office/officeart/2005/8/layout/default"/>
    <dgm:cxn modelId="{D679FA7E-E026-42C0-B35C-6A8F4E4A261D}" type="presParOf" srcId="{9EA3AE87-C402-49B7-805E-2D896751A7CF}" destId="{5566BCB6-C818-4D9D-8C89-79BD0BBE5A2B}" srcOrd="3" destOrd="0" presId="urn:microsoft.com/office/officeart/2005/8/layout/default"/>
    <dgm:cxn modelId="{03BB28BE-41F2-4011-98AF-08D617AAF24D}" type="presParOf" srcId="{9EA3AE87-C402-49B7-805E-2D896751A7CF}" destId="{D21FEA02-7C5B-49F9-A622-B520F53FFD95}" srcOrd="4" destOrd="0" presId="urn:microsoft.com/office/officeart/2005/8/layout/default"/>
    <dgm:cxn modelId="{2C1C466C-7547-4957-95B6-264604A86032}" type="presParOf" srcId="{9EA3AE87-C402-49B7-805E-2D896751A7CF}" destId="{07B93D56-03D5-44B4-9442-878768398515}" srcOrd="5" destOrd="0" presId="urn:microsoft.com/office/officeart/2005/8/layout/default"/>
    <dgm:cxn modelId="{DF5D94B4-AB13-4794-9610-A70959CB48F1}" type="presParOf" srcId="{9EA3AE87-C402-49B7-805E-2D896751A7CF}" destId="{2A7721F1-A49D-4D88-96C7-9F666648A664}" srcOrd="6" destOrd="0" presId="urn:microsoft.com/office/officeart/2005/8/layout/default"/>
    <dgm:cxn modelId="{DBCD6A2F-2C8E-451B-B688-DE769C0E0B13}" type="presParOf" srcId="{9EA3AE87-C402-49B7-805E-2D896751A7CF}" destId="{05AF3FC5-1DA2-48D2-9F67-B5EC04F25AC2}" srcOrd="7" destOrd="0" presId="urn:microsoft.com/office/officeart/2005/8/layout/default"/>
    <dgm:cxn modelId="{4DFA34F3-8198-47A3-BB20-E25CFD9FBF65}" type="presParOf" srcId="{9EA3AE87-C402-49B7-805E-2D896751A7CF}" destId="{F3D060B8-CED7-4CEF-B4DB-CAAB235786A9}" srcOrd="8" destOrd="0" presId="urn:microsoft.com/office/officeart/2005/8/layout/default"/>
    <dgm:cxn modelId="{3DCF852C-7C9A-492E-9061-7F335FFA11B7}" type="presParOf" srcId="{9EA3AE87-C402-49B7-805E-2D896751A7CF}" destId="{5A013606-AAC2-4951-8E1A-31B0061084EF}" srcOrd="9" destOrd="0" presId="urn:microsoft.com/office/officeart/2005/8/layout/default"/>
    <dgm:cxn modelId="{5A4A7712-41F9-4769-801E-7D2029EE44F3}" type="presParOf" srcId="{9EA3AE87-C402-49B7-805E-2D896751A7CF}" destId="{00163D46-010B-4E71-A965-2A73B1CFF940}" srcOrd="10" destOrd="0" presId="urn:microsoft.com/office/officeart/2005/8/layout/default"/>
    <dgm:cxn modelId="{699C40BF-142E-4794-9E0B-85F680C70FEC}" type="presParOf" srcId="{9EA3AE87-C402-49B7-805E-2D896751A7CF}" destId="{6EAB36DD-DD3B-4579-A3F9-9D257CB9DC81}" srcOrd="11" destOrd="0" presId="urn:microsoft.com/office/officeart/2005/8/layout/default"/>
    <dgm:cxn modelId="{147BB16E-9841-4534-A719-1BAC1E130D22}" type="presParOf" srcId="{9EA3AE87-C402-49B7-805E-2D896751A7CF}" destId="{D20AE66F-3A36-4393-A9F2-5DEC4AA66151}" srcOrd="12" destOrd="0" presId="urn:microsoft.com/office/officeart/2005/8/layout/default"/>
    <dgm:cxn modelId="{EC15D493-38F3-498B-9899-372136A2956C}" type="presParOf" srcId="{9EA3AE87-C402-49B7-805E-2D896751A7CF}" destId="{C578ECCC-D49C-4A1B-BBB9-68DD33210DCF}" srcOrd="13" destOrd="0" presId="urn:microsoft.com/office/officeart/2005/8/layout/default"/>
    <dgm:cxn modelId="{70CD8C7C-D253-42EA-8513-230818EFB320}" type="presParOf" srcId="{9EA3AE87-C402-49B7-805E-2D896751A7CF}" destId="{8687CE1D-1C69-4332-B4D6-2875A949663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791F49-3E35-40AE-BB22-123910B74D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2E3F3D-FD23-4228-A96E-A469A33B9B55}">
      <dgm:prSet/>
      <dgm:spPr/>
      <dgm:t>
        <a:bodyPr/>
        <a:lstStyle/>
        <a:p>
          <a:r>
            <a:rPr lang="en-US" b="1" i="0"/>
            <a:t>Project Purpose: </a:t>
          </a:r>
          <a:r>
            <a:rPr lang="en-US" b="0" i="0"/>
            <a:t>We start by explaining why the project exists-its main goal or reason.</a:t>
          </a:r>
          <a:endParaRPr lang="en-US"/>
        </a:p>
      </dgm:t>
    </dgm:pt>
    <dgm:pt modelId="{A48AF37F-351E-4963-9347-64554EAD8F78}" type="parTrans" cxnId="{26D6CC9D-E4EB-4003-9BC5-AE485E121278}">
      <dgm:prSet/>
      <dgm:spPr/>
      <dgm:t>
        <a:bodyPr/>
        <a:lstStyle/>
        <a:p>
          <a:endParaRPr lang="en-US"/>
        </a:p>
      </dgm:t>
    </dgm:pt>
    <dgm:pt modelId="{D4218BB3-A259-45DA-A4B7-ED775732F3AB}" type="sibTrans" cxnId="{26D6CC9D-E4EB-4003-9BC5-AE485E121278}">
      <dgm:prSet/>
      <dgm:spPr/>
      <dgm:t>
        <a:bodyPr/>
        <a:lstStyle/>
        <a:p>
          <a:endParaRPr lang="en-US"/>
        </a:p>
      </dgm:t>
    </dgm:pt>
    <dgm:pt modelId="{934B912D-33B3-4C15-A68A-2FCEF476B949}">
      <dgm:prSet/>
      <dgm:spPr/>
      <dgm:t>
        <a:bodyPr/>
        <a:lstStyle/>
        <a:p>
          <a:r>
            <a:rPr lang="en-US" b="1"/>
            <a:t>Scope: </a:t>
          </a:r>
          <a:r>
            <a:rPr lang="en-US"/>
            <a:t>We outline what the project includes and, equally important, what it doesn't. It's like drawing the boundaries of our work.</a:t>
          </a:r>
        </a:p>
      </dgm:t>
    </dgm:pt>
    <dgm:pt modelId="{9C4580D2-E46A-42FD-BE02-EB234A6167A4}" type="parTrans" cxnId="{7D4F6B2C-2A3B-4E4A-AC1A-2C8B6F056B0A}">
      <dgm:prSet/>
      <dgm:spPr/>
      <dgm:t>
        <a:bodyPr/>
        <a:lstStyle/>
        <a:p>
          <a:endParaRPr lang="en-US"/>
        </a:p>
      </dgm:t>
    </dgm:pt>
    <dgm:pt modelId="{BE095CC1-E009-44FC-81B1-9F6747ACFB1B}" type="sibTrans" cxnId="{7D4F6B2C-2A3B-4E4A-AC1A-2C8B6F056B0A}">
      <dgm:prSet/>
      <dgm:spPr/>
      <dgm:t>
        <a:bodyPr/>
        <a:lstStyle/>
        <a:p>
          <a:endParaRPr lang="en-US"/>
        </a:p>
      </dgm:t>
    </dgm:pt>
    <dgm:pt modelId="{8BBC70C5-B1AA-4100-AFF7-BE47CB658D92}">
      <dgm:prSet/>
      <dgm:spPr/>
      <dgm:t>
        <a:bodyPr/>
        <a:lstStyle/>
        <a:p>
          <a:r>
            <a:rPr lang="en-US" b="1"/>
            <a:t>Stakeholders: </a:t>
          </a:r>
          <a:r>
            <a:rPr lang="en-US"/>
            <a:t>We identify the people or groups who care about the project, like team members, managers, or clients.</a:t>
          </a:r>
        </a:p>
      </dgm:t>
    </dgm:pt>
    <dgm:pt modelId="{4980EC8D-799C-4AAF-97A3-8D969AA96C08}" type="parTrans" cxnId="{221D6AFA-EC0A-4896-95FB-443E5760A9BE}">
      <dgm:prSet/>
      <dgm:spPr/>
      <dgm:t>
        <a:bodyPr/>
        <a:lstStyle/>
        <a:p>
          <a:endParaRPr lang="en-US"/>
        </a:p>
      </dgm:t>
    </dgm:pt>
    <dgm:pt modelId="{F2C66FE2-EBFA-4D45-A729-DDF58B33A511}" type="sibTrans" cxnId="{221D6AFA-EC0A-4896-95FB-443E5760A9BE}">
      <dgm:prSet/>
      <dgm:spPr/>
      <dgm:t>
        <a:bodyPr/>
        <a:lstStyle/>
        <a:p>
          <a:endParaRPr lang="en-US"/>
        </a:p>
      </dgm:t>
    </dgm:pt>
    <dgm:pt modelId="{B550F2EF-88ED-4980-BC78-B31726A7575B}" type="pres">
      <dgm:prSet presAssocID="{0E791F49-3E35-40AE-BB22-123910B74DA7}" presName="root" presStyleCnt="0">
        <dgm:presLayoutVars>
          <dgm:dir/>
          <dgm:resizeHandles val="exact"/>
        </dgm:presLayoutVars>
      </dgm:prSet>
      <dgm:spPr/>
    </dgm:pt>
    <dgm:pt modelId="{C5388786-4C5D-43ED-94A1-3ADC9912D008}" type="pres">
      <dgm:prSet presAssocID="{312E3F3D-FD23-4228-A96E-A469A33B9B55}" presName="compNode" presStyleCnt="0"/>
      <dgm:spPr/>
    </dgm:pt>
    <dgm:pt modelId="{71732578-8290-4BC3-9F87-12E85A485556}" type="pres">
      <dgm:prSet presAssocID="{312E3F3D-FD23-4228-A96E-A469A33B9B55}" presName="bgRect" presStyleLbl="bgShp" presStyleIdx="0" presStyleCnt="3"/>
      <dgm:spPr/>
    </dgm:pt>
    <dgm:pt modelId="{E3B377E9-55DE-481C-B144-8A45A68F9792}" type="pres">
      <dgm:prSet presAssocID="{312E3F3D-FD23-4228-A96E-A469A33B9B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8D1C76C-AC33-4ECD-B521-969579AFDFEF}" type="pres">
      <dgm:prSet presAssocID="{312E3F3D-FD23-4228-A96E-A469A33B9B55}" presName="spaceRect" presStyleCnt="0"/>
      <dgm:spPr/>
    </dgm:pt>
    <dgm:pt modelId="{B7E48CBD-8599-4972-835A-64D32F2FFE3A}" type="pres">
      <dgm:prSet presAssocID="{312E3F3D-FD23-4228-A96E-A469A33B9B55}" presName="parTx" presStyleLbl="revTx" presStyleIdx="0" presStyleCnt="3">
        <dgm:presLayoutVars>
          <dgm:chMax val="0"/>
          <dgm:chPref val="0"/>
        </dgm:presLayoutVars>
      </dgm:prSet>
      <dgm:spPr/>
    </dgm:pt>
    <dgm:pt modelId="{2BA6CD54-0923-4AD4-9E46-C633E323A32F}" type="pres">
      <dgm:prSet presAssocID="{D4218BB3-A259-45DA-A4B7-ED775732F3AB}" presName="sibTrans" presStyleCnt="0"/>
      <dgm:spPr/>
    </dgm:pt>
    <dgm:pt modelId="{995288DE-057B-460C-B8E3-A14ABB953619}" type="pres">
      <dgm:prSet presAssocID="{934B912D-33B3-4C15-A68A-2FCEF476B949}" presName="compNode" presStyleCnt="0"/>
      <dgm:spPr/>
    </dgm:pt>
    <dgm:pt modelId="{F587352E-0225-41A1-A9B6-3B6C034DFF7C}" type="pres">
      <dgm:prSet presAssocID="{934B912D-33B3-4C15-A68A-2FCEF476B949}" presName="bgRect" presStyleLbl="bgShp" presStyleIdx="1" presStyleCnt="3"/>
      <dgm:spPr/>
    </dgm:pt>
    <dgm:pt modelId="{9A899955-F7B8-481B-A161-E4DC8DEA8371}" type="pres">
      <dgm:prSet presAssocID="{934B912D-33B3-4C15-A68A-2FCEF476B9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2297A3BB-FE14-4AA5-B545-7654FA60E7F5}" type="pres">
      <dgm:prSet presAssocID="{934B912D-33B3-4C15-A68A-2FCEF476B949}" presName="spaceRect" presStyleCnt="0"/>
      <dgm:spPr/>
    </dgm:pt>
    <dgm:pt modelId="{8C7ABAE4-0736-4142-9589-0B48A0C0EC1F}" type="pres">
      <dgm:prSet presAssocID="{934B912D-33B3-4C15-A68A-2FCEF476B949}" presName="parTx" presStyleLbl="revTx" presStyleIdx="1" presStyleCnt="3">
        <dgm:presLayoutVars>
          <dgm:chMax val="0"/>
          <dgm:chPref val="0"/>
        </dgm:presLayoutVars>
      </dgm:prSet>
      <dgm:spPr/>
    </dgm:pt>
    <dgm:pt modelId="{5180EC90-0F6B-49BE-9CB3-4B325966B804}" type="pres">
      <dgm:prSet presAssocID="{BE095CC1-E009-44FC-81B1-9F6747ACFB1B}" presName="sibTrans" presStyleCnt="0"/>
      <dgm:spPr/>
    </dgm:pt>
    <dgm:pt modelId="{8CFC4FDE-490F-4E61-BB23-10303226D620}" type="pres">
      <dgm:prSet presAssocID="{8BBC70C5-B1AA-4100-AFF7-BE47CB658D92}" presName="compNode" presStyleCnt="0"/>
      <dgm:spPr/>
    </dgm:pt>
    <dgm:pt modelId="{DFBA45B8-595F-4311-9E53-95467C2206A7}" type="pres">
      <dgm:prSet presAssocID="{8BBC70C5-B1AA-4100-AFF7-BE47CB658D92}" presName="bgRect" presStyleLbl="bgShp" presStyleIdx="2" presStyleCnt="3"/>
      <dgm:spPr/>
    </dgm:pt>
    <dgm:pt modelId="{1DE76853-370F-4336-9B85-C459BD93D398}" type="pres">
      <dgm:prSet presAssocID="{8BBC70C5-B1AA-4100-AFF7-BE47CB658D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175D45E-19F4-4F2D-A89A-15A2EBC34F05}" type="pres">
      <dgm:prSet presAssocID="{8BBC70C5-B1AA-4100-AFF7-BE47CB658D92}" presName="spaceRect" presStyleCnt="0"/>
      <dgm:spPr/>
    </dgm:pt>
    <dgm:pt modelId="{6C0ECD42-4CB9-4B6A-9D5B-6EEDF07245ED}" type="pres">
      <dgm:prSet presAssocID="{8BBC70C5-B1AA-4100-AFF7-BE47CB658D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CEA04-3326-46C4-B991-DB0728112773}" type="presOf" srcId="{934B912D-33B3-4C15-A68A-2FCEF476B949}" destId="{8C7ABAE4-0736-4142-9589-0B48A0C0EC1F}" srcOrd="0" destOrd="0" presId="urn:microsoft.com/office/officeart/2018/2/layout/IconVerticalSolidList"/>
    <dgm:cxn modelId="{7D4F6B2C-2A3B-4E4A-AC1A-2C8B6F056B0A}" srcId="{0E791F49-3E35-40AE-BB22-123910B74DA7}" destId="{934B912D-33B3-4C15-A68A-2FCEF476B949}" srcOrd="1" destOrd="0" parTransId="{9C4580D2-E46A-42FD-BE02-EB234A6167A4}" sibTransId="{BE095CC1-E009-44FC-81B1-9F6747ACFB1B}"/>
    <dgm:cxn modelId="{D9DC765B-7BE8-4103-8C31-BC41434DD3C1}" type="presOf" srcId="{312E3F3D-FD23-4228-A96E-A469A33B9B55}" destId="{B7E48CBD-8599-4972-835A-64D32F2FFE3A}" srcOrd="0" destOrd="0" presId="urn:microsoft.com/office/officeart/2018/2/layout/IconVerticalSolidList"/>
    <dgm:cxn modelId="{26D6CC9D-E4EB-4003-9BC5-AE485E121278}" srcId="{0E791F49-3E35-40AE-BB22-123910B74DA7}" destId="{312E3F3D-FD23-4228-A96E-A469A33B9B55}" srcOrd="0" destOrd="0" parTransId="{A48AF37F-351E-4963-9347-64554EAD8F78}" sibTransId="{D4218BB3-A259-45DA-A4B7-ED775732F3AB}"/>
    <dgm:cxn modelId="{B8F29ABC-00E7-4472-9C8E-0FE1EAFEB4B3}" type="presOf" srcId="{8BBC70C5-B1AA-4100-AFF7-BE47CB658D92}" destId="{6C0ECD42-4CB9-4B6A-9D5B-6EEDF07245ED}" srcOrd="0" destOrd="0" presId="urn:microsoft.com/office/officeart/2018/2/layout/IconVerticalSolidList"/>
    <dgm:cxn modelId="{902C7BC5-F127-4BD7-B107-70A8BEDFBBF3}" type="presOf" srcId="{0E791F49-3E35-40AE-BB22-123910B74DA7}" destId="{B550F2EF-88ED-4980-BC78-B31726A7575B}" srcOrd="0" destOrd="0" presId="urn:microsoft.com/office/officeart/2018/2/layout/IconVerticalSolidList"/>
    <dgm:cxn modelId="{221D6AFA-EC0A-4896-95FB-443E5760A9BE}" srcId="{0E791F49-3E35-40AE-BB22-123910B74DA7}" destId="{8BBC70C5-B1AA-4100-AFF7-BE47CB658D92}" srcOrd="2" destOrd="0" parTransId="{4980EC8D-799C-4AAF-97A3-8D969AA96C08}" sibTransId="{F2C66FE2-EBFA-4D45-A729-DDF58B33A511}"/>
    <dgm:cxn modelId="{754DB60C-48AB-4F0F-ABB0-94C9EA22BF49}" type="presParOf" srcId="{B550F2EF-88ED-4980-BC78-B31726A7575B}" destId="{C5388786-4C5D-43ED-94A1-3ADC9912D008}" srcOrd="0" destOrd="0" presId="urn:microsoft.com/office/officeart/2018/2/layout/IconVerticalSolidList"/>
    <dgm:cxn modelId="{4B425F4F-2236-444E-A7E7-269875DB234D}" type="presParOf" srcId="{C5388786-4C5D-43ED-94A1-3ADC9912D008}" destId="{71732578-8290-4BC3-9F87-12E85A485556}" srcOrd="0" destOrd="0" presId="urn:microsoft.com/office/officeart/2018/2/layout/IconVerticalSolidList"/>
    <dgm:cxn modelId="{11CDA7E8-4406-439C-88CE-041EFC8334E8}" type="presParOf" srcId="{C5388786-4C5D-43ED-94A1-3ADC9912D008}" destId="{E3B377E9-55DE-481C-B144-8A45A68F9792}" srcOrd="1" destOrd="0" presId="urn:microsoft.com/office/officeart/2018/2/layout/IconVerticalSolidList"/>
    <dgm:cxn modelId="{F81A1FE6-3422-431E-9501-5FDE0BE6A0D6}" type="presParOf" srcId="{C5388786-4C5D-43ED-94A1-3ADC9912D008}" destId="{E8D1C76C-AC33-4ECD-B521-969579AFDFEF}" srcOrd="2" destOrd="0" presId="urn:microsoft.com/office/officeart/2018/2/layout/IconVerticalSolidList"/>
    <dgm:cxn modelId="{367A42D7-5A33-458F-B3A3-6281E28488E4}" type="presParOf" srcId="{C5388786-4C5D-43ED-94A1-3ADC9912D008}" destId="{B7E48CBD-8599-4972-835A-64D32F2FFE3A}" srcOrd="3" destOrd="0" presId="urn:microsoft.com/office/officeart/2018/2/layout/IconVerticalSolidList"/>
    <dgm:cxn modelId="{ABAB8960-EFC9-4F60-9DCE-CD028DC9BE14}" type="presParOf" srcId="{B550F2EF-88ED-4980-BC78-B31726A7575B}" destId="{2BA6CD54-0923-4AD4-9E46-C633E323A32F}" srcOrd="1" destOrd="0" presId="urn:microsoft.com/office/officeart/2018/2/layout/IconVerticalSolidList"/>
    <dgm:cxn modelId="{87CACDEB-4458-4934-8961-59436321EB38}" type="presParOf" srcId="{B550F2EF-88ED-4980-BC78-B31726A7575B}" destId="{995288DE-057B-460C-B8E3-A14ABB953619}" srcOrd="2" destOrd="0" presId="urn:microsoft.com/office/officeart/2018/2/layout/IconVerticalSolidList"/>
    <dgm:cxn modelId="{1AAC6138-2223-4613-9A53-9AB2FFD471B3}" type="presParOf" srcId="{995288DE-057B-460C-B8E3-A14ABB953619}" destId="{F587352E-0225-41A1-A9B6-3B6C034DFF7C}" srcOrd="0" destOrd="0" presId="urn:microsoft.com/office/officeart/2018/2/layout/IconVerticalSolidList"/>
    <dgm:cxn modelId="{42FC864D-0248-43E0-AD1A-DE3A45B2B9F5}" type="presParOf" srcId="{995288DE-057B-460C-B8E3-A14ABB953619}" destId="{9A899955-F7B8-481B-A161-E4DC8DEA8371}" srcOrd="1" destOrd="0" presId="urn:microsoft.com/office/officeart/2018/2/layout/IconVerticalSolidList"/>
    <dgm:cxn modelId="{0EEEDF44-248C-40D6-A1B9-1140B96EB622}" type="presParOf" srcId="{995288DE-057B-460C-B8E3-A14ABB953619}" destId="{2297A3BB-FE14-4AA5-B545-7654FA60E7F5}" srcOrd="2" destOrd="0" presId="urn:microsoft.com/office/officeart/2018/2/layout/IconVerticalSolidList"/>
    <dgm:cxn modelId="{25EE6304-C4C0-44A5-9C6A-301E7E523758}" type="presParOf" srcId="{995288DE-057B-460C-B8E3-A14ABB953619}" destId="{8C7ABAE4-0736-4142-9589-0B48A0C0EC1F}" srcOrd="3" destOrd="0" presId="urn:microsoft.com/office/officeart/2018/2/layout/IconVerticalSolidList"/>
    <dgm:cxn modelId="{B85C9840-4191-4452-B51E-9B9F37193794}" type="presParOf" srcId="{B550F2EF-88ED-4980-BC78-B31726A7575B}" destId="{5180EC90-0F6B-49BE-9CB3-4B325966B804}" srcOrd="3" destOrd="0" presId="urn:microsoft.com/office/officeart/2018/2/layout/IconVerticalSolidList"/>
    <dgm:cxn modelId="{7A373ED7-8AB8-48B2-9C95-BF63DEC5056D}" type="presParOf" srcId="{B550F2EF-88ED-4980-BC78-B31726A7575B}" destId="{8CFC4FDE-490F-4E61-BB23-10303226D620}" srcOrd="4" destOrd="0" presId="urn:microsoft.com/office/officeart/2018/2/layout/IconVerticalSolidList"/>
    <dgm:cxn modelId="{27B25171-40D3-40C1-9C7E-DF3EF9BCEEF5}" type="presParOf" srcId="{8CFC4FDE-490F-4E61-BB23-10303226D620}" destId="{DFBA45B8-595F-4311-9E53-95467C2206A7}" srcOrd="0" destOrd="0" presId="urn:microsoft.com/office/officeart/2018/2/layout/IconVerticalSolidList"/>
    <dgm:cxn modelId="{8D0288FB-7811-4D55-B669-6802436F9434}" type="presParOf" srcId="{8CFC4FDE-490F-4E61-BB23-10303226D620}" destId="{1DE76853-370F-4336-9B85-C459BD93D398}" srcOrd="1" destOrd="0" presId="urn:microsoft.com/office/officeart/2018/2/layout/IconVerticalSolidList"/>
    <dgm:cxn modelId="{8AB28333-1415-484E-AC8F-DB71D69F8EE0}" type="presParOf" srcId="{8CFC4FDE-490F-4E61-BB23-10303226D620}" destId="{4175D45E-19F4-4F2D-A89A-15A2EBC34F05}" srcOrd="2" destOrd="0" presId="urn:microsoft.com/office/officeart/2018/2/layout/IconVerticalSolidList"/>
    <dgm:cxn modelId="{0B46FB74-25F2-49D5-B842-A95A8461D672}" type="presParOf" srcId="{8CFC4FDE-490F-4E61-BB23-10303226D620}" destId="{6C0ECD42-4CB9-4B6A-9D5B-6EEDF07245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20EEA1-4541-431A-84F6-93474BBA02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DA7385-7523-4066-BE42-0BED2A84B1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Milestones and Deliverables: </a:t>
          </a:r>
          <a:r>
            <a:rPr lang="en-US" i="0"/>
            <a:t>Let's shine a spotlight on the important things we did in the project—like hitting goals and creating what we promised. </a:t>
          </a:r>
          <a:endParaRPr lang="en-US"/>
        </a:p>
      </dgm:t>
    </dgm:pt>
    <dgm:pt modelId="{A3F4F53F-814B-495A-96C9-E0583BEC20AC}" type="parTrans" cxnId="{FC9F857B-1212-4AF7-9C23-C45D1DB5194E}">
      <dgm:prSet/>
      <dgm:spPr/>
      <dgm:t>
        <a:bodyPr/>
        <a:lstStyle/>
        <a:p>
          <a:endParaRPr lang="en-US"/>
        </a:p>
      </dgm:t>
    </dgm:pt>
    <dgm:pt modelId="{E0B7443A-8375-4DE0-881F-8CD186113202}" type="sibTrans" cxnId="{FC9F857B-1212-4AF7-9C23-C45D1DB5194E}">
      <dgm:prSet/>
      <dgm:spPr/>
      <dgm:t>
        <a:bodyPr/>
        <a:lstStyle/>
        <a:p>
          <a:endParaRPr lang="en-US"/>
        </a:p>
      </dgm:t>
    </dgm:pt>
    <dgm:pt modelId="{B5D9E403-244F-409F-A7B5-42CA67BCE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Snapshot of Timeline: </a:t>
          </a:r>
          <a:r>
            <a:rPr lang="en-US" i="0"/>
            <a:t>Imagine a quick picture of when things happened. We'll show, in a simple way, when we started, key moments, and when we finished. It's like a project calendar in a nutshell.</a:t>
          </a:r>
          <a:endParaRPr lang="en-US"/>
        </a:p>
      </dgm:t>
    </dgm:pt>
    <dgm:pt modelId="{CF119BC6-6B40-42C5-AA24-6D7732D2BC2F}" type="parTrans" cxnId="{938E49C1-B855-4FE6-8DB3-36A24B7D7E4D}">
      <dgm:prSet/>
      <dgm:spPr/>
      <dgm:t>
        <a:bodyPr/>
        <a:lstStyle/>
        <a:p>
          <a:endParaRPr lang="en-US"/>
        </a:p>
      </dgm:t>
    </dgm:pt>
    <dgm:pt modelId="{41B9E8BA-D26D-4EB2-A6C9-F1CC91C731BF}" type="sibTrans" cxnId="{938E49C1-B855-4FE6-8DB3-36A24B7D7E4D}">
      <dgm:prSet/>
      <dgm:spPr/>
      <dgm:t>
        <a:bodyPr/>
        <a:lstStyle/>
        <a:p>
          <a:endParaRPr lang="en-US"/>
        </a:p>
      </dgm:t>
    </dgm:pt>
    <dgm:pt modelId="{FA2F9DDE-F251-4460-8CFC-856813274A9E}" type="pres">
      <dgm:prSet presAssocID="{7B20EEA1-4541-431A-84F6-93474BBA02D5}" presName="root" presStyleCnt="0">
        <dgm:presLayoutVars>
          <dgm:dir/>
          <dgm:resizeHandles val="exact"/>
        </dgm:presLayoutVars>
      </dgm:prSet>
      <dgm:spPr/>
    </dgm:pt>
    <dgm:pt modelId="{8B3AF78C-9F9D-472A-9BE1-C90101A92D0C}" type="pres">
      <dgm:prSet presAssocID="{6FDA7385-7523-4066-BE42-0BED2A84B1F4}" presName="compNode" presStyleCnt="0"/>
      <dgm:spPr/>
    </dgm:pt>
    <dgm:pt modelId="{0A1FD53B-FA2D-484F-8EFD-2EFEB7F9F11D}" type="pres">
      <dgm:prSet presAssocID="{6FDA7385-7523-4066-BE42-0BED2A84B1F4}" presName="bgRect" presStyleLbl="bgShp" presStyleIdx="0" presStyleCnt="2"/>
      <dgm:spPr/>
    </dgm:pt>
    <dgm:pt modelId="{9CCFA5E7-C60B-46B6-8407-D828944E6212}" type="pres">
      <dgm:prSet presAssocID="{6FDA7385-7523-4066-BE42-0BED2A84B1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41B0C49-6839-4051-9A89-D26C1FA21398}" type="pres">
      <dgm:prSet presAssocID="{6FDA7385-7523-4066-BE42-0BED2A84B1F4}" presName="spaceRect" presStyleCnt="0"/>
      <dgm:spPr/>
    </dgm:pt>
    <dgm:pt modelId="{0AC081B0-0EBC-445B-BFED-B85742C43616}" type="pres">
      <dgm:prSet presAssocID="{6FDA7385-7523-4066-BE42-0BED2A84B1F4}" presName="parTx" presStyleLbl="revTx" presStyleIdx="0" presStyleCnt="2">
        <dgm:presLayoutVars>
          <dgm:chMax val="0"/>
          <dgm:chPref val="0"/>
        </dgm:presLayoutVars>
      </dgm:prSet>
      <dgm:spPr/>
    </dgm:pt>
    <dgm:pt modelId="{981E5E19-1F11-4270-BCA5-E4B9F7B8AE18}" type="pres">
      <dgm:prSet presAssocID="{E0B7443A-8375-4DE0-881F-8CD186113202}" presName="sibTrans" presStyleCnt="0"/>
      <dgm:spPr/>
    </dgm:pt>
    <dgm:pt modelId="{BFADFCFF-8F49-4C8F-B596-E9C14B9DEA51}" type="pres">
      <dgm:prSet presAssocID="{B5D9E403-244F-409F-A7B5-42CA67BCE1D3}" presName="compNode" presStyleCnt="0"/>
      <dgm:spPr/>
    </dgm:pt>
    <dgm:pt modelId="{3FA81680-1C22-4C72-9FA5-6F9596507D2C}" type="pres">
      <dgm:prSet presAssocID="{B5D9E403-244F-409F-A7B5-42CA67BCE1D3}" presName="bgRect" presStyleLbl="bgShp" presStyleIdx="1" presStyleCnt="2"/>
      <dgm:spPr/>
    </dgm:pt>
    <dgm:pt modelId="{3FE5FC91-3686-4A5C-9997-8D913ADD5BB0}" type="pres">
      <dgm:prSet presAssocID="{B5D9E403-244F-409F-A7B5-42CA67BCE1D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A69DC26D-C386-41A5-AA96-1F5F2B363A5C}" type="pres">
      <dgm:prSet presAssocID="{B5D9E403-244F-409F-A7B5-42CA67BCE1D3}" presName="spaceRect" presStyleCnt="0"/>
      <dgm:spPr/>
    </dgm:pt>
    <dgm:pt modelId="{0F7C93D5-E488-4E57-B134-B16B53A0567E}" type="pres">
      <dgm:prSet presAssocID="{B5D9E403-244F-409F-A7B5-42CA67BCE1D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0998F38-7544-456D-8E2C-C3729C23D546}" type="presOf" srcId="{6FDA7385-7523-4066-BE42-0BED2A84B1F4}" destId="{0AC081B0-0EBC-445B-BFED-B85742C43616}" srcOrd="0" destOrd="0" presId="urn:microsoft.com/office/officeart/2018/2/layout/IconVerticalSolidList"/>
    <dgm:cxn modelId="{6FF6EC67-E976-4527-AA00-1571562AA7E7}" type="presOf" srcId="{B5D9E403-244F-409F-A7B5-42CA67BCE1D3}" destId="{0F7C93D5-E488-4E57-B134-B16B53A0567E}" srcOrd="0" destOrd="0" presId="urn:microsoft.com/office/officeart/2018/2/layout/IconVerticalSolidList"/>
    <dgm:cxn modelId="{FC9F857B-1212-4AF7-9C23-C45D1DB5194E}" srcId="{7B20EEA1-4541-431A-84F6-93474BBA02D5}" destId="{6FDA7385-7523-4066-BE42-0BED2A84B1F4}" srcOrd="0" destOrd="0" parTransId="{A3F4F53F-814B-495A-96C9-E0583BEC20AC}" sibTransId="{E0B7443A-8375-4DE0-881F-8CD186113202}"/>
    <dgm:cxn modelId="{938E49C1-B855-4FE6-8DB3-36A24B7D7E4D}" srcId="{7B20EEA1-4541-431A-84F6-93474BBA02D5}" destId="{B5D9E403-244F-409F-A7B5-42CA67BCE1D3}" srcOrd="1" destOrd="0" parTransId="{CF119BC6-6B40-42C5-AA24-6D7732D2BC2F}" sibTransId="{41B9E8BA-D26D-4EB2-A6C9-F1CC91C731BF}"/>
    <dgm:cxn modelId="{8F24EEE0-A96B-4F6F-ABD7-CF81F00BF965}" type="presOf" srcId="{7B20EEA1-4541-431A-84F6-93474BBA02D5}" destId="{FA2F9DDE-F251-4460-8CFC-856813274A9E}" srcOrd="0" destOrd="0" presId="urn:microsoft.com/office/officeart/2018/2/layout/IconVerticalSolidList"/>
    <dgm:cxn modelId="{258282D5-8A23-4DE8-99BF-D6A0C56FB0CC}" type="presParOf" srcId="{FA2F9DDE-F251-4460-8CFC-856813274A9E}" destId="{8B3AF78C-9F9D-472A-9BE1-C90101A92D0C}" srcOrd="0" destOrd="0" presId="urn:microsoft.com/office/officeart/2018/2/layout/IconVerticalSolidList"/>
    <dgm:cxn modelId="{A5AD7B62-FF3D-4346-829B-34A154F3C181}" type="presParOf" srcId="{8B3AF78C-9F9D-472A-9BE1-C90101A92D0C}" destId="{0A1FD53B-FA2D-484F-8EFD-2EFEB7F9F11D}" srcOrd="0" destOrd="0" presId="urn:microsoft.com/office/officeart/2018/2/layout/IconVerticalSolidList"/>
    <dgm:cxn modelId="{88DF661D-BEAA-479C-ABD1-553B4B380FE9}" type="presParOf" srcId="{8B3AF78C-9F9D-472A-9BE1-C90101A92D0C}" destId="{9CCFA5E7-C60B-46B6-8407-D828944E6212}" srcOrd="1" destOrd="0" presId="urn:microsoft.com/office/officeart/2018/2/layout/IconVerticalSolidList"/>
    <dgm:cxn modelId="{7202C088-0AB9-4D42-A942-27FD3BB50638}" type="presParOf" srcId="{8B3AF78C-9F9D-472A-9BE1-C90101A92D0C}" destId="{F41B0C49-6839-4051-9A89-D26C1FA21398}" srcOrd="2" destOrd="0" presId="urn:microsoft.com/office/officeart/2018/2/layout/IconVerticalSolidList"/>
    <dgm:cxn modelId="{DA822A85-0CEE-414D-8389-AFACFA9D8FAD}" type="presParOf" srcId="{8B3AF78C-9F9D-472A-9BE1-C90101A92D0C}" destId="{0AC081B0-0EBC-445B-BFED-B85742C43616}" srcOrd="3" destOrd="0" presId="urn:microsoft.com/office/officeart/2018/2/layout/IconVerticalSolidList"/>
    <dgm:cxn modelId="{36CEFDE9-162A-4E77-AF40-C142D3C49E15}" type="presParOf" srcId="{FA2F9DDE-F251-4460-8CFC-856813274A9E}" destId="{981E5E19-1F11-4270-BCA5-E4B9F7B8AE18}" srcOrd="1" destOrd="0" presId="urn:microsoft.com/office/officeart/2018/2/layout/IconVerticalSolidList"/>
    <dgm:cxn modelId="{588EBB5B-FF31-4EF5-B1C7-9F65DB39C306}" type="presParOf" srcId="{FA2F9DDE-F251-4460-8CFC-856813274A9E}" destId="{BFADFCFF-8F49-4C8F-B596-E9C14B9DEA51}" srcOrd="2" destOrd="0" presId="urn:microsoft.com/office/officeart/2018/2/layout/IconVerticalSolidList"/>
    <dgm:cxn modelId="{5366D9F2-ED86-4F59-9D64-C35841F08796}" type="presParOf" srcId="{BFADFCFF-8F49-4C8F-B596-E9C14B9DEA51}" destId="{3FA81680-1C22-4C72-9FA5-6F9596507D2C}" srcOrd="0" destOrd="0" presId="urn:microsoft.com/office/officeart/2018/2/layout/IconVerticalSolidList"/>
    <dgm:cxn modelId="{FC53D38B-0D1B-404E-B71D-5C45D6E2206B}" type="presParOf" srcId="{BFADFCFF-8F49-4C8F-B596-E9C14B9DEA51}" destId="{3FE5FC91-3686-4A5C-9997-8D913ADD5BB0}" srcOrd="1" destOrd="0" presId="urn:microsoft.com/office/officeart/2018/2/layout/IconVerticalSolidList"/>
    <dgm:cxn modelId="{90DCEFDE-4A1C-4617-AAD6-15ACFB85ED6F}" type="presParOf" srcId="{BFADFCFF-8F49-4C8F-B596-E9C14B9DEA51}" destId="{A69DC26D-C386-41A5-AA96-1F5F2B363A5C}" srcOrd="2" destOrd="0" presId="urn:microsoft.com/office/officeart/2018/2/layout/IconVerticalSolidList"/>
    <dgm:cxn modelId="{447D3CF0-FFA9-4289-B5A1-03F75084078D}" type="presParOf" srcId="{BFADFCFF-8F49-4C8F-B596-E9C14B9DEA51}" destId="{0F7C93D5-E488-4E57-B134-B16B53A056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320EB7-1864-4E63-985F-11F60DD167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311A6D-1FBA-4C6F-9CC7-0B0325D97DBD}">
      <dgm:prSet/>
      <dgm:spPr/>
      <dgm:t>
        <a:bodyPr/>
        <a:lstStyle/>
        <a:p>
          <a:r>
            <a:rPr lang="en-US" b="1" i="0"/>
            <a:t>Project Management Approach: </a:t>
          </a:r>
          <a:r>
            <a:rPr lang="en-US" i="0"/>
            <a:t>We'll talk about how we organized and ran the project. It's like the game plan we followed to get things done.</a:t>
          </a:r>
          <a:endParaRPr lang="en-US"/>
        </a:p>
      </dgm:t>
    </dgm:pt>
    <dgm:pt modelId="{AE56CFA2-E537-4040-97DC-05201E197D73}" type="parTrans" cxnId="{5D980E67-1BEF-4BDF-B919-A1B70480609F}">
      <dgm:prSet/>
      <dgm:spPr/>
      <dgm:t>
        <a:bodyPr/>
        <a:lstStyle/>
        <a:p>
          <a:endParaRPr lang="en-US"/>
        </a:p>
      </dgm:t>
    </dgm:pt>
    <dgm:pt modelId="{6FEB4EAE-69EB-4467-9BAB-BF4B2F045B34}" type="sibTrans" cxnId="{5D980E67-1BEF-4BDF-B919-A1B70480609F}">
      <dgm:prSet/>
      <dgm:spPr/>
      <dgm:t>
        <a:bodyPr/>
        <a:lstStyle/>
        <a:p>
          <a:endParaRPr lang="en-US"/>
        </a:p>
      </dgm:t>
    </dgm:pt>
    <dgm:pt modelId="{8644E7A7-60DE-48DF-9EC0-99455BD8BDAD}">
      <dgm:prSet/>
      <dgm:spPr/>
      <dgm:t>
        <a:bodyPr/>
        <a:lstStyle/>
        <a:p>
          <a:r>
            <a:rPr lang="en-US" b="1" i="0"/>
            <a:t>Specific Methods or Frameworks: </a:t>
          </a:r>
          <a:r>
            <a:rPr lang="en-US" i="0"/>
            <a:t>We'll dive into any special tools or ways of doing things that helped us succeed. It's like using the best tools in a toolbox to build something just right.</a:t>
          </a:r>
          <a:endParaRPr lang="en-US"/>
        </a:p>
      </dgm:t>
    </dgm:pt>
    <dgm:pt modelId="{42606155-9AB1-4E16-A3B1-BF0A2A8ED4CD}" type="parTrans" cxnId="{55FA3FE9-C563-4030-BB29-BC622AC06F13}">
      <dgm:prSet/>
      <dgm:spPr/>
      <dgm:t>
        <a:bodyPr/>
        <a:lstStyle/>
        <a:p>
          <a:endParaRPr lang="en-US"/>
        </a:p>
      </dgm:t>
    </dgm:pt>
    <dgm:pt modelId="{140A7F0C-9DFA-494A-B5F3-19B68224661C}" type="sibTrans" cxnId="{55FA3FE9-C563-4030-BB29-BC622AC06F13}">
      <dgm:prSet/>
      <dgm:spPr/>
      <dgm:t>
        <a:bodyPr/>
        <a:lstStyle/>
        <a:p>
          <a:endParaRPr lang="en-US"/>
        </a:p>
      </dgm:t>
    </dgm:pt>
    <dgm:pt modelId="{D46A97A5-E67C-4AF9-907C-04ADB976326B}" type="pres">
      <dgm:prSet presAssocID="{56320EB7-1864-4E63-985F-11F60DD16743}" presName="root" presStyleCnt="0">
        <dgm:presLayoutVars>
          <dgm:dir/>
          <dgm:resizeHandles val="exact"/>
        </dgm:presLayoutVars>
      </dgm:prSet>
      <dgm:spPr/>
    </dgm:pt>
    <dgm:pt modelId="{AFFF1893-B5AE-46B2-8623-4591FCB4DFC3}" type="pres">
      <dgm:prSet presAssocID="{EB311A6D-1FBA-4C6F-9CC7-0B0325D97DBD}" presName="compNode" presStyleCnt="0"/>
      <dgm:spPr/>
    </dgm:pt>
    <dgm:pt modelId="{DAD556B8-824B-4754-BE29-02AAAB9985D5}" type="pres">
      <dgm:prSet presAssocID="{EB311A6D-1FBA-4C6F-9CC7-0B0325D97DBD}" presName="bgRect" presStyleLbl="bgShp" presStyleIdx="0" presStyleCnt="2"/>
      <dgm:spPr/>
    </dgm:pt>
    <dgm:pt modelId="{AC57CB4E-2B91-4486-8C99-A08293378D6C}" type="pres">
      <dgm:prSet presAssocID="{EB311A6D-1FBA-4C6F-9CC7-0B0325D97D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8560C3D-867F-4756-BD8A-15C530EB0AFB}" type="pres">
      <dgm:prSet presAssocID="{EB311A6D-1FBA-4C6F-9CC7-0B0325D97DBD}" presName="spaceRect" presStyleCnt="0"/>
      <dgm:spPr/>
    </dgm:pt>
    <dgm:pt modelId="{5A60877B-F171-4447-9789-F9B43ED15F66}" type="pres">
      <dgm:prSet presAssocID="{EB311A6D-1FBA-4C6F-9CC7-0B0325D97DBD}" presName="parTx" presStyleLbl="revTx" presStyleIdx="0" presStyleCnt="2">
        <dgm:presLayoutVars>
          <dgm:chMax val="0"/>
          <dgm:chPref val="0"/>
        </dgm:presLayoutVars>
      </dgm:prSet>
      <dgm:spPr/>
    </dgm:pt>
    <dgm:pt modelId="{CC20B21C-028C-47AB-B0F3-33A0F242E3A8}" type="pres">
      <dgm:prSet presAssocID="{6FEB4EAE-69EB-4467-9BAB-BF4B2F045B34}" presName="sibTrans" presStyleCnt="0"/>
      <dgm:spPr/>
    </dgm:pt>
    <dgm:pt modelId="{BDFB68F5-01CB-44D3-846F-0B1CECAF4934}" type="pres">
      <dgm:prSet presAssocID="{8644E7A7-60DE-48DF-9EC0-99455BD8BDAD}" presName="compNode" presStyleCnt="0"/>
      <dgm:spPr/>
    </dgm:pt>
    <dgm:pt modelId="{332E6923-DFF6-4C40-BAA4-DB04E171B890}" type="pres">
      <dgm:prSet presAssocID="{8644E7A7-60DE-48DF-9EC0-99455BD8BDAD}" presName="bgRect" presStyleLbl="bgShp" presStyleIdx="1" presStyleCnt="2"/>
      <dgm:spPr/>
    </dgm:pt>
    <dgm:pt modelId="{0BA1AE7C-9E20-4830-8103-E8A3C5F9144C}" type="pres">
      <dgm:prSet presAssocID="{8644E7A7-60DE-48DF-9EC0-99455BD8BD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878FA5D8-69FF-47E3-8717-99D6D8CFFBD5}" type="pres">
      <dgm:prSet presAssocID="{8644E7A7-60DE-48DF-9EC0-99455BD8BDAD}" presName="spaceRect" presStyleCnt="0"/>
      <dgm:spPr/>
    </dgm:pt>
    <dgm:pt modelId="{A36DB01F-0B11-40E1-A7E4-DCAC5F143C29}" type="pres">
      <dgm:prSet presAssocID="{8644E7A7-60DE-48DF-9EC0-99455BD8BDA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D5EC37-BAD5-49AD-B5AC-D4F791BAA66B}" type="presOf" srcId="{EB311A6D-1FBA-4C6F-9CC7-0B0325D97DBD}" destId="{5A60877B-F171-4447-9789-F9B43ED15F66}" srcOrd="0" destOrd="0" presId="urn:microsoft.com/office/officeart/2018/2/layout/IconVerticalSolidList"/>
    <dgm:cxn modelId="{249E8E3C-ABE8-4AF6-A3CD-DC5DF11B2B64}" type="presOf" srcId="{8644E7A7-60DE-48DF-9EC0-99455BD8BDAD}" destId="{A36DB01F-0B11-40E1-A7E4-DCAC5F143C29}" srcOrd="0" destOrd="0" presId="urn:microsoft.com/office/officeart/2018/2/layout/IconVerticalSolidList"/>
    <dgm:cxn modelId="{5D980E67-1BEF-4BDF-B919-A1B70480609F}" srcId="{56320EB7-1864-4E63-985F-11F60DD16743}" destId="{EB311A6D-1FBA-4C6F-9CC7-0B0325D97DBD}" srcOrd="0" destOrd="0" parTransId="{AE56CFA2-E537-4040-97DC-05201E197D73}" sibTransId="{6FEB4EAE-69EB-4467-9BAB-BF4B2F045B34}"/>
    <dgm:cxn modelId="{79BFE27F-999C-4A8E-AB9D-B325B4D5A05C}" type="presOf" srcId="{56320EB7-1864-4E63-985F-11F60DD16743}" destId="{D46A97A5-E67C-4AF9-907C-04ADB976326B}" srcOrd="0" destOrd="0" presId="urn:microsoft.com/office/officeart/2018/2/layout/IconVerticalSolidList"/>
    <dgm:cxn modelId="{55FA3FE9-C563-4030-BB29-BC622AC06F13}" srcId="{56320EB7-1864-4E63-985F-11F60DD16743}" destId="{8644E7A7-60DE-48DF-9EC0-99455BD8BDAD}" srcOrd="1" destOrd="0" parTransId="{42606155-9AB1-4E16-A3B1-BF0A2A8ED4CD}" sibTransId="{140A7F0C-9DFA-494A-B5F3-19B68224661C}"/>
    <dgm:cxn modelId="{A8245A7E-273F-4D2F-9D7E-26D4A0424AF8}" type="presParOf" srcId="{D46A97A5-E67C-4AF9-907C-04ADB976326B}" destId="{AFFF1893-B5AE-46B2-8623-4591FCB4DFC3}" srcOrd="0" destOrd="0" presId="urn:microsoft.com/office/officeart/2018/2/layout/IconVerticalSolidList"/>
    <dgm:cxn modelId="{B0079CA0-272B-4391-894E-1E550B660BF0}" type="presParOf" srcId="{AFFF1893-B5AE-46B2-8623-4591FCB4DFC3}" destId="{DAD556B8-824B-4754-BE29-02AAAB9985D5}" srcOrd="0" destOrd="0" presId="urn:microsoft.com/office/officeart/2018/2/layout/IconVerticalSolidList"/>
    <dgm:cxn modelId="{2624DED8-845A-4035-9DE2-0DBFAFA0730D}" type="presParOf" srcId="{AFFF1893-B5AE-46B2-8623-4591FCB4DFC3}" destId="{AC57CB4E-2B91-4486-8C99-A08293378D6C}" srcOrd="1" destOrd="0" presId="urn:microsoft.com/office/officeart/2018/2/layout/IconVerticalSolidList"/>
    <dgm:cxn modelId="{98A5DB3D-5B5E-4387-8785-E8D52879A737}" type="presParOf" srcId="{AFFF1893-B5AE-46B2-8623-4591FCB4DFC3}" destId="{E8560C3D-867F-4756-BD8A-15C530EB0AFB}" srcOrd="2" destOrd="0" presId="urn:microsoft.com/office/officeart/2018/2/layout/IconVerticalSolidList"/>
    <dgm:cxn modelId="{2E8E115D-EE5D-4B9B-A2FD-7B261E58CD74}" type="presParOf" srcId="{AFFF1893-B5AE-46B2-8623-4591FCB4DFC3}" destId="{5A60877B-F171-4447-9789-F9B43ED15F66}" srcOrd="3" destOrd="0" presId="urn:microsoft.com/office/officeart/2018/2/layout/IconVerticalSolidList"/>
    <dgm:cxn modelId="{79401556-5CF2-4998-B927-0D73276CF5C3}" type="presParOf" srcId="{D46A97A5-E67C-4AF9-907C-04ADB976326B}" destId="{CC20B21C-028C-47AB-B0F3-33A0F242E3A8}" srcOrd="1" destOrd="0" presId="urn:microsoft.com/office/officeart/2018/2/layout/IconVerticalSolidList"/>
    <dgm:cxn modelId="{22874917-1259-4BAD-84A1-FF6402BE0C51}" type="presParOf" srcId="{D46A97A5-E67C-4AF9-907C-04ADB976326B}" destId="{BDFB68F5-01CB-44D3-846F-0B1CECAF4934}" srcOrd="2" destOrd="0" presId="urn:microsoft.com/office/officeart/2018/2/layout/IconVerticalSolidList"/>
    <dgm:cxn modelId="{5D7AEB70-30D0-4872-A290-ED59FB5A9709}" type="presParOf" srcId="{BDFB68F5-01CB-44D3-846F-0B1CECAF4934}" destId="{332E6923-DFF6-4C40-BAA4-DB04E171B890}" srcOrd="0" destOrd="0" presId="urn:microsoft.com/office/officeart/2018/2/layout/IconVerticalSolidList"/>
    <dgm:cxn modelId="{FF436DD0-0C6A-402D-B1CB-CCA09D12B394}" type="presParOf" srcId="{BDFB68F5-01CB-44D3-846F-0B1CECAF4934}" destId="{0BA1AE7C-9E20-4830-8103-E8A3C5F9144C}" srcOrd="1" destOrd="0" presId="urn:microsoft.com/office/officeart/2018/2/layout/IconVerticalSolidList"/>
    <dgm:cxn modelId="{194A4B26-5293-480D-B2D0-4CDEAF244029}" type="presParOf" srcId="{BDFB68F5-01CB-44D3-846F-0B1CECAF4934}" destId="{878FA5D8-69FF-47E3-8717-99D6D8CFFBD5}" srcOrd="2" destOrd="0" presId="urn:microsoft.com/office/officeart/2018/2/layout/IconVerticalSolidList"/>
    <dgm:cxn modelId="{1983B37E-D3EE-4653-8D39-E5CE204D276F}" type="presParOf" srcId="{BDFB68F5-01CB-44D3-846F-0B1CECAF4934}" destId="{A36DB01F-0B11-40E1-A7E4-DCAC5F143C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737193-C769-4E42-B0E9-538FCCBC42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6977B9-7D4E-47C8-8526-763454FB2F49}">
      <dgm:prSet/>
      <dgm:spPr/>
      <dgm:t>
        <a:bodyPr/>
        <a:lstStyle/>
        <a:p>
          <a:r>
            <a:rPr lang="en-US" b="1" i="0"/>
            <a:t>Project Wins: </a:t>
          </a:r>
          <a:r>
            <a:rPr lang="en-US" i="0"/>
            <a:t>Let's highlight the good stuff we did—the successes and things we did really well. </a:t>
          </a:r>
          <a:endParaRPr lang="en-US"/>
        </a:p>
      </dgm:t>
    </dgm:pt>
    <dgm:pt modelId="{15AFF562-C107-4644-A99B-9E683C302C92}" type="parTrans" cxnId="{1FD25068-2DAB-4E86-8428-8F05122105ED}">
      <dgm:prSet/>
      <dgm:spPr/>
      <dgm:t>
        <a:bodyPr/>
        <a:lstStyle/>
        <a:p>
          <a:endParaRPr lang="en-US"/>
        </a:p>
      </dgm:t>
    </dgm:pt>
    <dgm:pt modelId="{C137C3CE-D417-42F0-A62E-F10ACF72A264}" type="sibTrans" cxnId="{1FD25068-2DAB-4E86-8428-8F05122105ED}">
      <dgm:prSet/>
      <dgm:spPr/>
      <dgm:t>
        <a:bodyPr/>
        <a:lstStyle/>
        <a:p>
          <a:endParaRPr lang="en-US"/>
        </a:p>
      </dgm:t>
    </dgm:pt>
    <dgm:pt modelId="{A42BA4F6-7F8C-457A-AB8B-7D1061CAE2D4}">
      <dgm:prSet/>
      <dgm:spPr/>
      <dgm:t>
        <a:bodyPr/>
        <a:lstStyle/>
        <a:p>
          <a:r>
            <a:rPr lang="en-US" b="1" i="0"/>
            <a:t>Picture it with Charts: </a:t>
          </a:r>
          <a:r>
            <a:rPr lang="en-US" i="0"/>
            <a:t>Instead of just talking about our achievements, we'll use pictures like charts or graphs to make it easy to understand. It's like showing our success in a cool, visual way.</a:t>
          </a:r>
          <a:endParaRPr lang="en-US"/>
        </a:p>
      </dgm:t>
    </dgm:pt>
    <dgm:pt modelId="{B9B567B0-0569-4904-B107-62F1BE0F7CF8}" type="parTrans" cxnId="{54799598-2E39-4C7A-9B42-44410E57BDD9}">
      <dgm:prSet/>
      <dgm:spPr/>
      <dgm:t>
        <a:bodyPr/>
        <a:lstStyle/>
        <a:p>
          <a:endParaRPr lang="en-US"/>
        </a:p>
      </dgm:t>
    </dgm:pt>
    <dgm:pt modelId="{9CF6A107-66D3-4DAD-B0B7-4CC9058A20E0}" type="sibTrans" cxnId="{54799598-2E39-4C7A-9B42-44410E57BDD9}">
      <dgm:prSet/>
      <dgm:spPr/>
      <dgm:t>
        <a:bodyPr/>
        <a:lstStyle/>
        <a:p>
          <a:endParaRPr lang="en-US"/>
        </a:p>
      </dgm:t>
    </dgm:pt>
    <dgm:pt modelId="{E0D94147-C345-4414-8343-CDB35E8F4318}" type="pres">
      <dgm:prSet presAssocID="{0E737193-C769-4E42-B0E9-538FCCBC420B}" presName="root" presStyleCnt="0">
        <dgm:presLayoutVars>
          <dgm:dir/>
          <dgm:resizeHandles val="exact"/>
        </dgm:presLayoutVars>
      </dgm:prSet>
      <dgm:spPr/>
    </dgm:pt>
    <dgm:pt modelId="{BE6D0771-E9D9-48B7-8508-5807BDCD83D5}" type="pres">
      <dgm:prSet presAssocID="{416977B9-7D4E-47C8-8526-763454FB2F49}" presName="compNode" presStyleCnt="0"/>
      <dgm:spPr/>
    </dgm:pt>
    <dgm:pt modelId="{81F5B7A0-77F8-42BC-93F9-74F4CEA0168E}" type="pres">
      <dgm:prSet presAssocID="{416977B9-7D4E-47C8-8526-763454FB2F49}" presName="bgRect" presStyleLbl="bgShp" presStyleIdx="0" presStyleCnt="2"/>
      <dgm:spPr/>
    </dgm:pt>
    <dgm:pt modelId="{8F27F4FF-377D-4824-ACDE-F1D6BA90E375}" type="pres">
      <dgm:prSet presAssocID="{416977B9-7D4E-47C8-8526-763454FB2F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B81456E7-D828-43B5-8C21-E5F484F6BC0A}" type="pres">
      <dgm:prSet presAssocID="{416977B9-7D4E-47C8-8526-763454FB2F49}" presName="spaceRect" presStyleCnt="0"/>
      <dgm:spPr/>
    </dgm:pt>
    <dgm:pt modelId="{B359D135-D8C5-4B56-AC0E-87D0861F2CE0}" type="pres">
      <dgm:prSet presAssocID="{416977B9-7D4E-47C8-8526-763454FB2F49}" presName="parTx" presStyleLbl="revTx" presStyleIdx="0" presStyleCnt="2">
        <dgm:presLayoutVars>
          <dgm:chMax val="0"/>
          <dgm:chPref val="0"/>
        </dgm:presLayoutVars>
      </dgm:prSet>
      <dgm:spPr/>
    </dgm:pt>
    <dgm:pt modelId="{E3AF7693-F48D-4990-A6A1-4CA9D897A1FD}" type="pres">
      <dgm:prSet presAssocID="{C137C3CE-D417-42F0-A62E-F10ACF72A264}" presName="sibTrans" presStyleCnt="0"/>
      <dgm:spPr/>
    </dgm:pt>
    <dgm:pt modelId="{4389882B-3BAF-4472-8323-4CB548A804F5}" type="pres">
      <dgm:prSet presAssocID="{A42BA4F6-7F8C-457A-AB8B-7D1061CAE2D4}" presName="compNode" presStyleCnt="0"/>
      <dgm:spPr/>
    </dgm:pt>
    <dgm:pt modelId="{F22B758A-22A8-4CDF-9692-478C64672776}" type="pres">
      <dgm:prSet presAssocID="{A42BA4F6-7F8C-457A-AB8B-7D1061CAE2D4}" presName="bgRect" presStyleLbl="bgShp" presStyleIdx="1" presStyleCnt="2"/>
      <dgm:spPr/>
    </dgm:pt>
    <dgm:pt modelId="{83D97651-7767-4C84-9F6B-E0B265BD42FA}" type="pres">
      <dgm:prSet presAssocID="{A42BA4F6-7F8C-457A-AB8B-7D1061CAE2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69C180F-F52D-442D-AC73-01EC1DD74611}" type="pres">
      <dgm:prSet presAssocID="{A42BA4F6-7F8C-457A-AB8B-7D1061CAE2D4}" presName="spaceRect" presStyleCnt="0"/>
      <dgm:spPr/>
    </dgm:pt>
    <dgm:pt modelId="{0F6E5216-0159-4320-9492-FB3C010768C8}" type="pres">
      <dgm:prSet presAssocID="{A42BA4F6-7F8C-457A-AB8B-7D1061CAE2D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D25068-2DAB-4E86-8428-8F05122105ED}" srcId="{0E737193-C769-4E42-B0E9-538FCCBC420B}" destId="{416977B9-7D4E-47C8-8526-763454FB2F49}" srcOrd="0" destOrd="0" parTransId="{15AFF562-C107-4644-A99B-9E683C302C92}" sibTransId="{C137C3CE-D417-42F0-A62E-F10ACF72A264}"/>
    <dgm:cxn modelId="{54799598-2E39-4C7A-9B42-44410E57BDD9}" srcId="{0E737193-C769-4E42-B0E9-538FCCBC420B}" destId="{A42BA4F6-7F8C-457A-AB8B-7D1061CAE2D4}" srcOrd="1" destOrd="0" parTransId="{B9B567B0-0569-4904-B107-62F1BE0F7CF8}" sibTransId="{9CF6A107-66D3-4DAD-B0B7-4CC9058A20E0}"/>
    <dgm:cxn modelId="{3F54A6AF-5616-4768-B15B-7F5F55BA2FE6}" type="presOf" srcId="{0E737193-C769-4E42-B0E9-538FCCBC420B}" destId="{E0D94147-C345-4414-8343-CDB35E8F4318}" srcOrd="0" destOrd="0" presId="urn:microsoft.com/office/officeart/2018/2/layout/IconVerticalSolidList"/>
    <dgm:cxn modelId="{9FEDC5B5-589D-45A9-BAED-8FBD2182B463}" type="presOf" srcId="{A42BA4F6-7F8C-457A-AB8B-7D1061CAE2D4}" destId="{0F6E5216-0159-4320-9492-FB3C010768C8}" srcOrd="0" destOrd="0" presId="urn:microsoft.com/office/officeart/2018/2/layout/IconVerticalSolidList"/>
    <dgm:cxn modelId="{F6BE07D9-B3F1-4F7F-A30A-EB39060DAAB7}" type="presOf" srcId="{416977B9-7D4E-47C8-8526-763454FB2F49}" destId="{B359D135-D8C5-4B56-AC0E-87D0861F2CE0}" srcOrd="0" destOrd="0" presId="urn:microsoft.com/office/officeart/2018/2/layout/IconVerticalSolidList"/>
    <dgm:cxn modelId="{C2B59A12-28EC-4D80-A3A7-E30BC70B4C29}" type="presParOf" srcId="{E0D94147-C345-4414-8343-CDB35E8F4318}" destId="{BE6D0771-E9D9-48B7-8508-5807BDCD83D5}" srcOrd="0" destOrd="0" presId="urn:microsoft.com/office/officeart/2018/2/layout/IconVerticalSolidList"/>
    <dgm:cxn modelId="{4616C1DF-A4E3-4520-9353-F2E25D7D13AB}" type="presParOf" srcId="{BE6D0771-E9D9-48B7-8508-5807BDCD83D5}" destId="{81F5B7A0-77F8-42BC-93F9-74F4CEA0168E}" srcOrd="0" destOrd="0" presId="urn:microsoft.com/office/officeart/2018/2/layout/IconVerticalSolidList"/>
    <dgm:cxn modelId="{39A15744-95C4-4308-9130-28B414FA428B}" type="presParOf" srcId="{BE6D0771-E9D9-48B7-8508-5807BDCD83D5}" destId="{8F27F4FF-377D-4824-ACDE-F1D6BA90E375}" srcOrd="1" destOrd="0" presId="urn:microsoft.com/office/officeart/2018/2/layout/IconVerticalSolidList"/>
    <dgm:cxn modelId="{72067E55-7C15-4F4F-BA0B-477747253C87}" type="presParOf" srcId="{BE6D0771-E9D9-48B7-8508-5807BDCD83D5}" destId="{B81456E7-D828-43B5-8C21-E5F484F6BC0A}" srcOrd="2" destOrd="0" presId="urn:microsoft.com/office/officeart/2018/2/layout/IconVerticalSolidList"/>
    <dgm:cxn modelId="{A8B4AE0D-4CD2-4CD7-BFF8-9AFD94D3BA6A}" type="presParOf" srcId="{BE6D0771-E9D9-48B7-8508-5807BDCD83D5}" destId="{B359D135-D8C5-4B56-AC0E-87D0861F2CE0}" srcOrd="3" destOrd="0" presId="urn:microsoft.com/office/officeart/2018/2/layout/IconVerticalSolidList"/>
    <dgm:cxn modelId="{FC8AD3D0-F7A3-4024-96A3-4291112B2299}" type="presParOf" srcId="{E0D94147-C345-4414-8343-CDB35E8F4318}" destId="{E3AF7693-F48D-4990-A6A1-4CA9D897A1FD}" srcOrd="1" destOrd="0" presId="urn:microsoft.com/office/officeart/2018/2/layout/IconVerticalSolidList"/>
    <dgm:cxn modelId="{6684752E-88A1-49F3-8BFA-8A4E96C7C678}" type="presParOf" srcId="{E0D94147-C345-4414-8343-CDB35E8F4318}" destId="{4389882B-3BAF-4472-8323-4CB548A804F5}" srcOrd="2" destOrd="0" presId="urn:microsoft.com/office/officeart/2018/2/layout/IconVerticalSolidList"/>
    <dgm:cxn modelId="{80A009CC-E735-4BC1-A47C-14FDA70C2B44}" type="presParOf" srcId="{4389882B-3BAF-4472-8323-4CB548A804F5}" destId="{F22B758A-22A8-4CDF-9692-478C64672776}" srcOrd="0" destOrd="0" presId="urn:microsoft.com/office/officeart/2018/2/layout/IconVerticalSolidList"/>
    <dgm:cxn modelId="{0784998B-5DE2-4C5D-BEB6-CFA7A8DDE387}" type="presParOf" srcId="{4389882B-3BAF-4472-8323-4CB548A804F5}" destId="{83D97651-7767-4C84-9F6B-E0B265BD42FA}" srcOrd="1" destOrd="0" presId="urn:microsoft.com/office/officeart/2018/2/layout/IconVerticalSolidList"/>
    <dgm:cxn modelId="{B4F096C5-F68B-4D5E-A6CA-DE96505B1687}" type="presParOf" srcId="{4389882B-3BAF-4472-8323-4CB548A804F5}" destId="{B69C180F-F52D-442D-AC73-01EC1DD74611}" srcOrd="2" destOrd="0" presId="urn:microsoft.com/office/officeart/2018/2/layout/IconVerticalSolidList"/>
    <dgm:cxn modelId="{65681961-44E9-4B1D-A85E-D7C2DE05CAC6}" type="presParOf" srcId="{4389882B-3BAF-4472-8323-4CB548A804F5}" destId="{0F6E5216-0159-4320-9492-FB3C010768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63358F-280C-4ECD-9077-67D0824881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498837-F5A2-490D-A8A8-5F0BC6E4E89E}">
      <dgm:prSet/>
      <dgm:spPr/>
      <dgm:t>
        <a:bodyPr/>
        <a:lstStyle/>
        <a:p>
          <a:r>
            <a:rPr lang="en-US" b="1" i="0"/>
            <a:t>Facing Hurdles: </a:t>
          </a:r>
          <a:r>
            <a:rPr lang="en-US" i="0"/>
            <a:t>We'll talk about the tough parts of the project, the challenges we ran into. </a:t>
          </a:r>
          <a:endParaRPr lang="en-US"/>
        </a:p>
      </dgm:t>
    </dgm:pt>
    <dgm:pt modelId="{D1C97694-47FF-4947-944C-A22337C809F7}" type="parTrans" cxnId="{F310804B-F995-4E2A-9BD6-F7212ECE43D9}">
      <dgm:prSet/>
      <dgm:spPr/>
      <dgm:t>
        <a:bodyPr/>
        <a:lstStyle/>
        <a:p>
          <a:endParaRPr lang="en-US"/>
        </a:p>
      </dgm:t>
    </dgm:pt>
    <dgm:pt modelId="{71408E33-B3D6-4996-B45A-5E513E895C13}" type="sibTrans" cxnId="{F310804B-F995-4E2A-9BD6-F7212ECE43D9}">
      <dgm:prSet/>
      <dgm:spPr/>
      <dgm:t>
        <a:bodyPr/>
        <a:lstStyle/>
        <a:p>
          <a:endParaRPr lang="en-US"/>
        </a:p>
      </dgm:t>
    </dgm:pt>
    <dgm:pt modelId="{92CA65A4-7FB2-4B85-AFC3-034701D8919F}">
      <dgm:prSet/>
      <dgm:spPr/>
      <dgm:t>
        <a:bodyPr/>
        <a:lstStyle/>
        <a:p>
          <a:r>
            <a:rPr lang="en-US" b="1" i="0"/>
            <a:t>How We Tackled Them: </a:t>
          </a:r>
          <a:r>
            <a:rPr lang="en-US" i="0"/>
            <a:t>But we won't stop at the problems. We'll also share how we faced them head-on, the tricks and plans we used to make sure the project still turned out great. It's like telling the story of how we turned problems into successes.</a:t>
          </a:r>
          <a:endParaRPr lang="en-US"/>
        </a:p>
      </dgm:t>
    </dgm:pt>
    <dgm:pt modelId="{C4B63A40-C20E-4495-AD6D-9E163E6DD41A}" type="parTrans" cxnId="{3E26392F-7A77-4EEF-9A80-950060F0ADAC}">
      <dgm:prSet/>
      <dgm:spPr/>
      <dgm:t>
        <a:bodyPr/>
        <a:lstStyle/>
        <a:p>
          <a:endParaRPr lang="en-US"/>
        </a:p>
      </dgm:t>
    </dgm:pt>
    <dgm:pt modelId="{A85EC84B-62E9-4AFE-B583-3E044C117775}" type="sibTrans" cxnId="{3E26392F-7A77-4EEF-9A80-950060F0ADAC}">
      <dgm:prSet/>
      <dgm:spPr/>
      <dgm:t>
        <a:bodyPr/>
        <a:lstStyle/>
        <a:p>
          <a:endParaRPr lang="en-US"/>
        </a:p>
      </dgm:t>
    </dgm:pt>
    <dgm:pt modelId="{9D8E4DC8-B291-429C-8A21-EC14501CFA4D}" type="pres">
      <dgm:prSet presAssocID="{0F63358F-280C-4ECD-9077-67D082488127}" presName="root" presStyleCnt="0">
        <dgm:presLayoutVars>
          <dgm:dir/>
          <dgm:resizeHandles val="exact"/>
        </dgm:presLayoutVars>
      </dgm:prSet>
      <dgm:spPr/>
    </dgm:pt>
    <dgm:pt modelId="{5213D4E0-8E6F-4F7D-B5B4-F7CBC54F4DD5}" type="pres">
      <dgm:prSet presAssocID="{9C498837-F5A2-490D-A8A8-5F0BC6E4E89E}" presName="compNode" presStyleCnt="0"/>
      <dgm:spPr/>
    </dgm:pt>
    <dgm:pt modelId="{BA7D585D-B6B1-49F0-A5DC-5295D604E16C}" type="pres">
      <dgm:prSet presAssocID="{9C498837-F5A2-490D-A8A8-5F0BC6E4E89E}" presName="bgRect" presStyleLbl="bgShp" presStyleIdx="0" presStyleCnt="2"/>
      <dgm:spPr/>
    </dgm:pt>
    <dgm:pt modelId="{9CC80C1A-4EA0-4735-976F-16CB267CDD94}" type="pres">
      <dgm:prSet presAssocID="{9C498837-F5A2-490D-A8A8-5F0BC6E4E8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31F00D7-0D77-4B29-9CBA-B1747102249F}" type="pres">
      <dgm:prSet presAssocID="{9C498837-F5A2-490D-A8A8-5F0BC6E4E89E}" presName="spaceRect" presStyleCnt="0"/>
      <dgm:spPr/>
    </dgm:pt>
    <dgm:pt modelId="{8FDEDAAB-657A-4C46-B542-DBBB6C45958D}" type="pres">
      <dgm:prSet presAssocID="{9C498837-F5A2-490D-A8A8-5F0BC6E4E89E}" presName="parTx" presStyleLbl="revTx" presStyleIdx="0" presStyleCnt="2">
        <dgm:presLayoutVars>
          <dgm:chMax val="0"/>
          <dgm:chPref val="0"/>
        </dgm:presLayoutVars>
      </dgm:prSet>
      <dgm:spPr/>
    </dgm:pt>
    <dgm:pt modelId="{4DD29883-42A8-4DDB-A436-E5FF08474C80}" type="pres">
      <dgm:prSet presAssocID="{71408E33-B3D6-4996-B45A-5E513E895C13}" presName="sibTrans" presStyleCnt="0"/>
      <dgm:spPr/>
    </dgm:pt>
    <dgm:pt modelId="{D6829727-BC8E-4885-A51F-00BA55B67C60}" type="pres">
      <dgm:prSet presAssocID="{92CA65A4-7FB2-4B85-AFC3-034701D8919F}" presName="compNode" presStyleCnt="0"/>
      <dgm:spPr/>
    </dgm:pt>
    <dgm:pt modelId="{819F1782-2F10-4C58-B5D0-ADFB3AC7B954}" type="pres">
      <dgm:prSet presAssocID="{92CA65A4-7FB2-4B85-AFC3-034701D8919F}" presName="bgRect" presStyleLbl="bgShp" presStyleIdx="1" presStyleCnt="2"/>
      <dgm:spPr/>
    </dgm:pt>
    <dgm:pt modelId="{5938DE2E-C724-4E7F-A70F-FAAB8F226FD6}" type="pres">
      <dgm:prSet presAssocID="{92CA65A4-7FB2-4B85-AFC3-034701D891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2B9EC40-53DD-4CA2-B7DC-5B65AEB441BA}" type="pres">
      <dgm:prSet presAssocID="{92CA65A4-7FB2-4B85-AFC3-034701D8919F}" presName="spaceRect" presStyleCnt="0"/>
      <dgm:spPr/>
    </dgm:pt>
    <dgm:pt modelId="{993ADF0D-3D71-4C6A-A004-755DC2CDD079}" type="pres">
      <dgm:prSet presAssocID="{92CA65A4-7FB2-4B85-AFC3-034701D8919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DFE9510-A52E-4361-8D5F-311DB8AC0E18}" type="presOf" srcId="{92CA65A4-7FB2-4B85-AFC3-034701D8919F}" destId="{993ADF0D-3D71-4C6A-A004-755DC2CDD079}" srcOrd="0" destOrd="0" presId="urn:microsoft.com/office/officeart/2018/2/layout/IconVerticalSolidList"/>
    <dgm:cxn modelId="{3E26392F-7A77-4EEF-9A80-950060F0ADAC}" srcId="{0F63358F-280C-4ECD-9077-67D082488127}" destId="{92CA65A4-7FB2-4B85-AFC3-034701D8919F}" srcOrd="1" destOrd="0" parTransId="{C4B63A40-C20E-4495-AD6D-9E163E6DD41A}" sibTransId="{A85EC84B-62E9-4AFE-B583-3E044C117775}"/>
    <dgm:cxn modelId="{F310804B-F995-4E2A-9BD6-F7212ECE43D9}" srcId="{0F63358F-280C-4ECD-9077-67D082488127}" destId="{9C498837-F5A2-490D-A8A8-5F0BC6E4E89E}" srcOrd="0" destOrd="0" parTransId="{D1C97694-47FF-4947-944C-A22337C809F7}" sibTransId="{71408E33-B3D6-4996-B45A-5E513E895C13}"/>
    <dgm:cxn modelId="{6845FC75-E321-486B-8B68-64B0A32408FA}" type="presOf" srcId="{9C498837-F5A2-490D-A8A8-5F0BC6E4E89E}" destId="{8FDEDAAB-657A-4C46-B542-DBBB6C45958D}" srcOrd="0" destOrd="0" presId="urn:microsoft.com/office/officeart/2018/2/layout/IconVerticalSolidList"/>
    <dgm:cxn modelId="{797B30DD-7EF4-4A48-8C6A-0E4B3D7ABE30}" type="presOf" srcId="{0F63358F-280C-4ECD-9077-67D082488127}" destId="{9D8E4DC8-B291-429C-8A21-EC14501CFA4D}" srcOrd="0" destOrd="0" presId="urn:microsoft.com/office/officeart/2018/2/layout/IconVerticalSolidList"/>
    <dgm:cxn modelId="{BF631F15-CF19-4D52-BAD1-11820976AD40}" type="presParOf" srcId="{9D8E4DC8-B291-429C-8A21-EC14501CFA4D}" destId="{5213D4E0-8E6F-4F7D-B5B4-F7CBC54F4DD5}" srcOrd="0" destOrd="0" presId="urn:microsoft.com/office/officeart/2018/2/layout/IconVerticalSolidList"/>
    <dgm:cxn modelId="{F1D250B1-2B9F-462E-8E78-1929E7AFA041}" type="presParOf" srcId="{5213D4E0-8E6F-4F7D-B5B4-F7CBC54F4DD5}" destId="{BA7D585D-B6B1-49F0-A5DC-5295D604E16C}" srcOrd="0" destOrd="0" presId="urn:microsoft.com/office/officeart/2018/2/layout/IconVerticalSolidList"/>
    <dgm:cxn modelId="{1E2A1884-4CF7-4E43-9158-A639C6E1EA83}" type="presParOf" srcId="{5213D4E0-8E6F-4F7D-B5B4-F7CBC54F4DD5}" destId="{9CC80C1A-4EA0-4735-976F-16CB267CDD94}" srcOrd="1" destOrd="0" presId="urn:microsoft.com/office/officeart/2018/2/layout/IconVerticalSolidList"/>
    <dgm:cxn modelId="{BD1B261A-700F-46A0-B7A3-527FE0A48C9B}" type="presParOf" srcId="{5213D4E0-8E6F-4F7D-B5B4-F7CBC54F4DD5}" destId="{D31F00D7-0D77-4B29-9CBA-B1747102249F}" srcOrd="2" destOrd="0" presId="urn:microsoft.com/office/officeart/2018/2/layout/IconVerticalSolidList"/>
    <dgm:cxn modelId="{8A5C8795-9D7D-41D7-8BC7-6C5D5466CA9E}" type="presParOf" srcId="{5213D4E0-8E6F-4F7D-B5B4-F7CBC54F4DD5}" destId="{8FDEDAAB-657A-4C46-B542-DBBB6C45958D}" srcOrd="3" destOrd="0" presId="urn:microsoft.com/office/officeart/2018/2/layout/IconVerticalSolidList"/>
    <dgm:cxn modelId="{925EC9A5-ACCA-4086-983C-D2037BC25E30}" type="presParOf" srcId="{9D8E4DC8-B291-429C-8A21-EC14501CFA4D}" destId="{4DD29883-42A8-4DDB-A436-E5FF08474C80}" srcOrd="1" destOrd="0" presId="urn:microsoft.com/office/officeart/2018/2/layout/IconVerticalSolidList"/>
    <dgm:cxn modelId="{6A9F3B88-C458-4D60-8C5F-AC83080EA038}" type="presParOf" srcId="{9D8E4DC8-B291-429C-8A21-EC14501CFA4D}" destId="{D6829727-BC8E-4885-A51F-00BA55B67C60}" srcOrd="2" destOrd="0" presId="urn:microsoft.com/office/officeart/2018/2/layout/IconVerticalSolidList"/>
    <dgm:cxn modelId="{90866D42-28CD-41C4-A1EB-2DEE1E28FCC2}" type="presParOf" srcId="{D6829727-BC8E-4885-A51F-00BA55B67C60}" destId="{819F1782-2F10-4C58-B5D0-ADFB3AC7B954}" srcOrd="0" destOrd="0" presId="urn:microsoft.com/office/officeart/2018/2/layout/IconVerticalSolidList"/>
    <dgm:cxn modelId="{723D40F6-8E52-454A-9D3A-371EE9EF3652}" type="presParOf" srcId="{D6829727-BC8E-4885-A51F-00BA55B67C60}" destId="{5938DE2E-C724-4E7F-A70F-FAAB8F226FD6}" srcOrd="1" destOrd="0" presId="urn:microsoft.com/office/officeart/2018/2/layout/IconVerticalSolidList"/>
    <dgm:cxn modelId="{18B8652A-E1A7-41D4-932B-6C29106AADF7}" type="presParOf" srcId="{D6829727-BC8E-4885-A51F-00BA55B67C60}" destId="{C2B9EC40-53DD-4CA2-B7DC-5B65AEB441BA}" srcOrd="2" destOrd="0" presId="urn:microsoft.com/office/officeart/2018/2/layout/IconVerticalSolidList"/>
    <dgm:cxn modelId="{5A01CC87-AC6E-4C9F-BC50-DDF428BEA916}" type="presParOf" srcId="{D6829727-BC8E-4885-A51F-00BA55B67C60}" destId="{993ADF0D-3D71-4C6A-A004-755DC2CDD0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2F1DCE-7262-47B1-8E3B-97DF77DE3B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6720A5-71BA-4F04-935C-3EE4B9E91B16}">
      <dgm:prSet/>
      <dgm:spPr/>
      <dgm:t>
        <a:bodyPr/>
        <a:lstStyle/>
        <a:p>
          <a:r>
            <a:rPr lang="en-US" b="1" i="0"/>
            <a:t>What We Found Out: </a:t>
          </a:r>
          <a:r>
            <a:rPr lang="en-US" i="0"/>
            <a:t>Let's chat about the things we figured out during our project—what went awesome and where we can do even better next time. </a:t>
          </a:r>
          <a:endParaRPr lang="en-US"/>
        </a:p>
      </dgm:t>
    </dgm:pt>
    <dgm:pt modelId="{5B601CC8-1158-42CC-B301-E3D885A011F3}" type="parTrans" cxnId="{F6E6873E-8D44-4A55-A748-18DC9E3DFDB8}">
      <dgm:prSet/>
      <dgm:spPr/>
      <dgm:t>
        <a:bodyPr/>
        <a:lstStyle/>
        <a:p>
          <a:endParaRPr lang="en-US"/>
        </a:p>
      </dgm:t>
    </dgm:pt>
    <dgm:pt modelId="{7D660B02-9228-414A-8D46-E1ED08919ECE}" type="sibTrans" cxnId="{F6E6873E-8D44-4A55-A748-18DC9E3DFDB8}">
      <dgm:prSet/>
      <dgm:spPr/>
      <dgm:t>
        <a:bodyPr/>
        <a:lstStyle/>
        <a:p>
          <a:endParaRPr lang="en-US"/>
        </a:p>
      </dgm:t>
    </dgm:pt>
    <dgm:pt modelId="{8703CA74-3921-425D-A19D-7566CC5781B0}">
      <dgm:prSet/>
      <dgm:spPr/>
      <dgm:t>
        <a:bodyPr/>
        <a:lstStyle/>
        <a:p>
          <a:r>
            <a:rPr lang="en-US" b="1" i="0"/>
            <a:t>Good Stuff and Things to Fix: </a:t>
          </a:r>
          <a:r>
            <a:rPr lang="en-US" i="0"/>
            <a:t>We'll talk about the cool things that happened and also what we can improve. It's like sharing secrets to success and making things even cooler next round.</a:t>
          </a:r>
          <a:endParaRPr lang="en-US"/>
        </a:p>
      </dgm:t>
    </dgm:pt>
    <dgm:pt modelId="{7E354A70-061F-4D06-B0D6-6525C9F03C24}" type="parTrans" cxnId="{AFA459C1-918E-40E0-A285-42D3C728AD97}">
      <dgm:prSet/>
      <dgm:spPr/>
      <dgm:t>
        <a:bodyPr/>
        <a:lstStyle/>
        <a:p>
          <a:endParaRPr lang="en-US"/>
        </a:p>
      </dgm:t>
    </dgm:pt>
    <dgm:pt modelId="{D1C0D583-2D89-4993-A3D7-4A4EA03E86ED}" type="sibTrans" cxnId="{AFA459C1-918E-40E0-A285-42D3C728AD97}">
      <dgm:prSet/>
      <dgm:spPr/>
      <dgm:t>
        <a:bodyPr/>
        <a:lstStyle/>
        <a:p>
          <a:endParaRPr lang="en-US"/>
        </a:p>
      </dgm:t>
    </dgm:pt>
    <dgm:pt modelId="{87DEA485-7B67-43E6-9607-93C8023EBDF6}" type="pres">
      <dgm:prSet presAssocID="{682F1DCE-7262-47B1-8E3B-97DF77DE3B82}" presName="root" presStyleCnt="0">
        <dgm:presLayoutVars>
          <dgm:dir/>
          <dgm:resizeHandles val="exact"/>
        </dgm:presLayoutVars>
      </dgm:prSet>
      <dgm:spPr/>
    </dgm:pt>
    <dgm:pt modelId="{103529F9-1F6F-4F8B-B378-3FC9A6A416D9}" type="pres">
      <dgm:prSet presAssocID="{676720A5-71BA-4F04-935C-3EE4B9E91B16}" presName="compNode" presStyleCnt="0"/>
      <dgm:spPr/>
    </dgm:pt>
    <dgm:pt modelId="{236A5D20-31C5-4C1C-9483-4285A5CD70EC}" type="pres">
      <dgm:prSet presAssocID="{676720A5-71BA-4F04-935C-3EE4B9E91B16}" presName="bgRect" presStyleLbl="bgShp" presStyleIdx="0" presStyleCnt="2"/>
      <dgm:spPr/>
    </dgm:pt>
    <dgm:pt modelId="{640835AE-F9F0-45BF-A9B3-A505094DFA47}" type="pres">
      <dgm:prSet presAssocID="{676720A5-71BA-4F04-935C-3EE4B9E91B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6A3A882-15F7-4A2C-BB10-26FFC99E7F7D}" type="pres">
      <dgm:prSet presAssocID="{676720A5-71BA-4F04-935C-3EE4B9E91B16}" presName="spaceRect" presStyleCnt="0"/>
      <dgm:spPr/>
    </dgm:pt>
    <dgm:pt modelId="{E4EA592A-25E7-4A5D-B29D-702CE052AAE8}" type="pres">
      <dgm:prSet presAssocID="{676720A5-71BA-4F04-935C-3EE4B9E91B16}" presName="parTx" presStyleLbl="revTx" presStyleIdx="0" presStyleCnt="2">
        <dgm:presLayoutVars>
          <dgm:chMax val="0"/>
          <dgm:chPref val="0"/>
        </dgm:presLayoutVars>
      </dgm:prSet>
      <dgm:spPr/>
    </dgm:pt>
    <dgm:pt modelId="{95B6738B-A0D8-4D5A-AF62-C0752B22AB62}" type="pres">
      <dgm:prSet presAssocID="{7D660B02-9228-414A-8D46-E1ED08919ECE}" presName="sibTrans" presStyleCnt="0"/>
      <dgm:spPr/>
    </dgm:pt>
    <dgm:pt modelId="{53689884-387D-4E77-AC9E-AA4AF27CB1B2}" type="pres">
      <dgm:prSet presAssocID="{8703CA74-3921-425D-A19D-7566CC5781B0}" presName="compNode" presStyleCnt="0"/>
      <dgm:spPr/>
    </dgm:pt>
    <dgm:pt modelId="{9843536C-77E5-486D-A815-F03F793BBB98}" type="pres">
      <dgm:prSet presAssocID="{8703CA74-3921-425D-A19D-7566CC5781B0}" presName="bgRect" presStyleLbl="bgShp" presStyleIdx="1" presStyleCnt="2"/>
      <dgm:spPr/>
    </dgm:pt>
    <dgm:pt modelId="{544EE3B9-F32D-4D77-85B5-DDCE4FBD9C39}" type="pres">
      <dgm:prSet presAssocID="{8703CA74-3921-425D-A19D-7566CC5781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3C32B3E-6ADE-42FE-AE7E-BDDBE30A9560}" type="pres">
      <dgm:prSet presAssocID="{8703CA74-3921-425D-A19D-7566CC5781B0}" presName="spaceRect" presStyleCnt="0"/>
      <dgm:spPr/>
    </dgm:pt>
    <dgm:pt modelId="{CE3FBC82-7703-40DC-9A68-7F80AE04AB70}" type="pres">
      <dgm:prSet presAssocID="{8703CA74-3921-425D-A19D-7566CC5781B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D540C1A-CCF2-4D47-B877-EBAA4E5F887B}" type="presOf" srcId="{8703CA74-3921-425D-A19D-7566CC5781B0}" destId="{CE3FBC82-7703-40DC-9A68-7F80AE04AB70}" srcOrd="0" destOrd="0" presId="urn:microsoft.com/office/officeart/2018/2/layout/IconVerticalSolidList"/>
    <dgm:cxn modelId="{F6E6873E-8D44-4A55-A748-18DC9E3DFDB8}" srcId="{682F1DCE-7262-47B1-8E3B-97DF77DE3B82}" destId="{676720A5-71BA-4F04-935C-3EE4B9E91B16}" srcOrd="0" destOrd="0" parTransId="{5B601CC8-1158-42CC-B301-E3D885A011F3}" sibTransId="{7D660B02-9228-414A-8D46-E1ED08919ECE}"/>
    <dgm:cxn modelId="{E3617792-6390-4764-B1A7-26320B3A63A3}" type="presOf" srcId="{676720A5-71BA-4F04-935C-3EE4B9E91B16}" destId="{E4EA592A-25E7-4A5D-B29D-702CE052AAE8}" srcOrd="0" destOrd="0" presId="urn:microsoft.com/office/officeart/2018/2/layout/IconVerticalSolidList"/>
    <dgm:cxn modelId="{1C280DB7-4235-44CB-B67C-59CE31054BA6}" type="presOf" srcId="{682F1DCE-7262-47B1-8E3B-97DF77DE3B82}" destId="{87DEA485-7B67-43E6-9607-93C8023EBDF6}" srcOrd="0" destOrd="0" presId="urn:microsoft.com/office/officeart/2018/2/layout/IconVerticalSolidList"/>
    <dgm:cxn modelId="{AFA459C1-918E-40E0-A285-42D3C728AD97}" srcId="{682F1DCE-7262-47B1-8E3B-97DF77DE3B82}" destId="{8703CA74-3921-425D-A19D-7566CC5781B0}" srcOrd="1" destOrd="0" parTransId="{7E354A70-061F-4D06-B0D6-6525C9F03C24}" sibTransId="{D1C0D583-2D89-4993-A3D7-4A4EA03E86ED}"/>
    <dgm:cxn modelId="{3A2361B0-6371-4D6D-A21D-209A6FC861F5}" type="presParOf" srcId="{87DEA485-7B67-43E6-9607-93C8023EBDF6}" destId="{103529F9-1F6F-4F8B-B378-3FC9A6A416D9}" srcOrd="0" destOrd="0" presId="urn:microsoft.com/office/officeart/2018/2/layout/IconVerticalSolidList"/>
    <dgm:cxn modelId="{5C6E67A4-B54A-49E5-B115-8C346435BDA8}" type="presParOf" srcId="{103529F9-1F6F-4F8B-B378-3FC9A6A416D9}" destId="{236A5D20-31C5-4C1C-9483-4285A5CD70EC}" srcOrd="0" destOrd="0" presId="urn:microsoft.com/office/officeart/2018/2/layout/IconVerticalSolidList"/>
    <dgm:cxn modelId="{CEE2EBAA-038C-467C-A299-1666AB2D892E}" type="presParOf" srcId="{103529F9-1F6F-4F8B-B378-3FC9A6A416D9}" destId="{640835AE-F9F0-45BF-A9B3-A505094DFA47}" srcOrd="1" destOrd="0" presId="urn:microsoft.com/office/officeart/2018/2/layout/IconVerticalSolidList"/>
    <dgm:cxn modelId="{0EC53FAE-D0E4-4DB0-8442-92C2C7B5215F}" type="presParOf" srcId="{103529F9-1F6F-4F8B-B378-3FC9A6A416D9}" destId="{06A3A882-15F7-4A2C-BB10-26FFC99E7F7D}" srcOrd="2" destOrd="0" presId="urn:microsoft.com/office/officeart/2018/2/layout/IconVerticalSolidList"/>
    <dgm:cxn modelId="{A945C1F8-4640-41D5-8A02-011D42BF3813}" type="presParOf" srcId="{103529F9-1F6F-4F8B-B378-3FC9A6A416D9}" destId="{E4EA592A-25E7-4A5D-B29D-702CE052AAE8}" srcOrd="3" destOrd="0" presId="urn:microsoft.com/office/officeart/2018/2/layout/IconVerticalSolidList"/>
    <dgm:cxn modelId="{96D2EE62-ACCD-4148-85FA-10A330F8C73F}" type="presParOf" srcId="{87DEA485-7B67-43E6-9607-93C8023EBDF6}" destId="{95B6738B-A0D8-4D5A-AF62-C0752B22AB62}" srcOrd="1" destOrd="0" presId="urn:microsoft.com/office/officeart/2018/2/layout/IconVerticalSolidList"/>
    <dgm:cxn modelId="{D52CB0D5-6899-444F-A0A1-A6B85D1FB883}" type="presParOf" srcId="{87DEA485-7B67-43E6-9607-93C8023EBDF6}" destId="{53689884-387D-4E77-AC9E-AA4AF27CB1B2}" srcOrd="2" destOrd="0" presId="urn:microsoft.com/office/officeart/2018/2/layout/IconVerticalSolidList"/>
    <dgm:cxn modelId="{45561225-54F8-4357-87DF-99ADE19E563F}" type="presParOf" srcId="{53689884-387D-4E77-AC9E-AA4AF27CB1B2}" destId="{9843536C-77E5-486D-A815-F03F793BBB98}" srcOrd="0" destOrd="0" presId="urn:microsoft.com/office/officeart/2018/2/layout/IconVerticalSolidList"/>
    <dgm:cxn modelId="{A744176D-2863-498A-A175-31E78C120F5E}" type="presParOf" srcId="{53689884-387D-4E77-AC9E-AA4AF27CB1B2}" destId="{544EE3B9-F32D-4D77-85B5-DDCE4FBD9C39}" srcOrd="1" destOrd="0" presId="urn:microsoft.com/office/officeart/2018/2/layout/IconVerticalSolidList"/>
    <dgm:cxn modelId="{98DEDFEF-E883-47EF-B3DA-D83568A36134}" type="presParOf" srcId="{53689884-387D-4E77-AC9E-AA4AF27CB1B2}" destId="{C3C32B3E-6ADE-42FE-AE7E-BDDBE30A9560}" srcOrd="2" destOrd="0" presId="urn:microsoft.com/office/officeart/2018/2/layout/IconVerticalSolidList"/>
    <dgm:cxn modelId="{3EAF1B05-18E6-4B83-8437-85DDCEB4B6B0}" type="presParOf" srcId="{53689884-387D-4E77-AC9E-AA4AF27CB1B2}" destId="{CE3FBC82-7703-40DC-9A68-7F80AE04AB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F0E177-CB17-48A7-B200-FC4787F739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E8AA19-E79E-4465-BBB9-BACA871BCB3E}">
      <dgm:prSet/>
      <dgm:spPr/>
      <dgm:t>
        <a:bodyPr/>
        <a:lstStyle/>
        <a:p>
          <a:r>
            <a:rPr lang="en-US" b="1" i="0"/>
            <a:t>Why a Good Report Matters: </a:t>
          </a:r>
          <a:r>
            <a:rPr lang="en-US" i="0"/>
            <a:t>Let's talk about why spending time on a good report is worth it. It's like sharing what we know in a way that helps everyone on the team and the people who care about our project. </a:t>
          </a:r>
          <a:endParaRPr lang="en-US"/>
        </a:p>
      </dgm:t>
    </dgm:pt>
    <dgm:pt modelId="{00942A61-4ED3-4AE8-9BD5-00AEE932E401}" type="parTrans" cxnId="{B119D306-EEDC-4A80-A8C8-31F0AB0C53BE}">
      <dgm:prSet/>
      <dgm:spPr/>
      <dgm:t>
        <a:bodyPr/>
        <a:lstStyle/>
        <a:p>
          <a:endParaRPr lang="en-US"/>
        </a:p>
      </dgm:t>
    </dgm:pt>
    <dgm:pt modelId="{E80875A3-D009-45AC-8A1A-6F847E622082}" type="sibTrans" cxnId="{B119D306-EEDC-4A80-A8C8-31F0AB0C53BE}">
      <dgm:prSet/>
      <dgm:spPr/>
      <dgm:t>
        <a:bodyPr/>
        <a:lstStyle/>
        <a:p>
          <a:endParaRPr lang="en-US"/>
        </a:p>
      </dgm:t>
    </dgm:pt>
    <dgm:pt modelId="{26CBC92A-A76F-4F4F-99E1-81DB908A561A}">
      <dgm:prSet/>
      <dgm:spPr/>
      <dgm:t>
        <a:bodyPr/>
        <a:lstStyle/>
        <a:p>
          <a:r>
            <a:rPr lang="en-US" b="1" i="0"/>
            <a:t>A Useful Guide for Next Time: </a:t>
          </a:r>
          <a:r>
            <a:rPr lang="en-US" i="0"/>
            <a:t>Our report isn't just a paper; it's a guide for the future. It helps us remember what we did and why. It's like having a map for the next adventure.</a:t>
          </a:r>
          <a:endParaRPr lang="en-US"/>
        </a:p>
      </dgm:t>
    </dgm:pt>
    <dgm:pt modelId="{42392918-AD8F-42F6-B2AA-11884DED2007}" type="parTrans" cxnId="{D264F018-5310-4A20-8434-210CD8B8C7AC}">
      <dgm:prSet/>
      <dgm:spPr/>
      <dgm:t>
        <a:bodyPr/>
        <a:lstStyle/>
        <a:p>
          <a:endParaRPr lang="en-US"/>
        </a:p>
      </dgm:t>
    </dgm:pt>
    <dgm:pt modelId="{45DA1E1D-8842-47E8-95E8-BC8D7031CFB4}" type="sibTrans" cxnId="{D264F018-5310-4A20-8434-210CD8B8C7AC}">
      <dgm:prSet/>
      <dgm:spPr/>
      <dgm:t>
        <a:bodyPr/>
        <a:lstStyle/>
        <a:p>
          <a:endParaRPr lang="en-US"/>
        </a:p>
      </dgm:t>
    </dgm:pt>
    <dgm:pt modelId="{D39028B6-00B4-4264-ADA6-FF807A6958C3}">
      <dgm:prSet/>
      <dgm:spPr/>
      <dgm:t>
        <a:bodyPr/>
        <a:lstStyle/>
        <a:p>
          <a:r>
            <a:rPr lang="en-US" b="1" i="0"/>
            <a:t>Making Things Clear: </a:t>
          </a:r>
          <a:r>
            <a:rPr lang="en-US" i="0"/>
            <a:t>A good report helps everyone understand what happened in our project. It's like telling a great story that everyone can follow and enjoy.</a:t>
          </a:r>
          <a:endParaRPr lang="en-US"/>
        </a:p>
      </dgm:t>
    </dgm:pt>
    <dgm:pt modelId="{69D96589-4DD7-4FF0-AE11-6B02D6542FE1}" type="parTrans" cxnId="{622AF603-D326-4733-9F1C-85232C6C0052}">
      <dgm:prSet/>
      <dgm:spPr/>
      <dgm:t>
        <a:bodyPr/>
        <a:lstStyle/>
        <a:p>
          <a:endParaRPr lang="en-US"/>
        </a:p>
      </dgm:t>
    </dgm:pt>
    <dgm:pt modelId="{75BB75CC-3A45-4282-A84C-C51E16AE84BB}" type="sibTrans" cxnId="{622AF603-D326-4733-9F1C-85232C6C0052}">
      <dgm:prSet/>
      <dgm:spPr/>
      <dgm:t>
        <a:bodyPr/>
        <a:lstStyle/>
        <a:p>
          <a:endParaRPr lang="en-US"/>
        </a:p>
      </dgm:t>
    </dgm:pt>
    <dgm:pt modelId="{3030513C-5790-4CD5-AB5F-87F72113BD06}" type="pres">
      <dgm:prSet presAssocID="{39F0E177-CB17-48A7-B200-FC4787F73917}" presName="root" presStyleCnt="0">
        <dgm:presLayoutVars>
          <dgm:dir/>
          <dgm:resizeHandles val="exact"/>
        </dgm:presLayoutVars>
      </dgm:prSet>
      <dgm:spPr/>
    </dgm:pt>
    <dgm:pt modelId="{DE07887C-9316-44CD-A526-1F3A1B113ACF}" type="pres">
      <dgm:prSet presAssocID="{69E8AA19-E79E-4465-BBB9-BACA871BCB3E}" presName="compNode" presStyleCnt="0"/>
      <dgm:spPr/>
    </dgm:pt>
    <dgm:pt modelId="{BF90C695-2DD8-4428-BA7B-4AF9AF745611}" type="pres">
      <dgm:prSet presAssocID="{69E8AA19-E79E-4465-BBB9-BACA871BCB3E}" presName="bgRect" presStyleLbl="bgShp" presStyleIdx="0" presStyleCnt="3"/>
      <dgm:spPr/>
    </dgm:pt>
    <dgm:pt modelId="{D100E4B1-BAE3-4676-9038-5D3C5724039B}" type="pres">
      <dgm:prSet presAssocID="{69E8AA19-E79E-4465-BBB9-BACA871BCB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82F6649A-CCA3-4A81-88B9-4D474F4AB1F5}" type="pres">
      <dgm:prSet presAssocID="{69E8AA19-E79E-4465-BBB9-BACA871BCB3E}" presName="spaceRect" presStyleCnt="0"/>
      <dgm:spPr/>
    </dgm:pt>
    <dgm:pt modelId="{A5FD09F2-EB87-49E0-BD09-9B47B2D3B2B9}" type="pres">
      <dgm:prSet presAssocID="{69E8AA19-E79E-4465-BBB9-BACA871BCB3E}" presName="parTx" presStyleLbl="revTx" presStyleIdx="0" presStyleCnt="3">
        <dgm:presLayoutVars>
          <dgm:chMax val="0"/>
          <dgm:chPref val="0"/>
        </dgm:presLayoutVars>
      </dgm:prSet>
      <dgm:spPr/>
    </dgm:pt>
    <dgm:pt modelId="{B020DC37-6E95-4E9F-9E3B-1F182A32FD44}" type="pres">
      <dgm:prSet presAssocID="{E80875A3-D009-45AC-8A1A-6F847E622082}" presName="sibTrans" presStyleCnt="0"/>
      <dgm:spPr/>
    </dgm:pt>
    <dgm:pt modelId="{FC392E00-B990-4DAA-A25D-9FDD31611DFB}" type="pres">
      <dgm:prSet presAssocID="{26CBC92A-A76F-4F4F-99E1-81DB908A561A}" presName="compNode" presStyleCnt="0"/>
      <dgm:spPr/>
    </dgm:pt>
    <dgm:pt modelId="{82D9971B-094A-45D2-A16A-E5586406D1C0}" type="pres">
      <dgm:prSet presAssocID="{26CBC92A-A76F-4F4F-99E1-81DB908A561A}" presName="bgRect" presStyleLbl="bgShp" presStyleIdx="1" presStyleCnt="3"/>
      <dgm:spPr/>
    </dgm:pt>
    <dgm:pt modelId="{0CDE9EB4-3ABC-4E5D-81C7-7825E9086DB3}" type="pres">
      <dgm:prSet presAssocID="{26CBC92A-A76F-4F4F-99E1-81DB908A56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4936E26A-83E0-4858-825D-8F92C64FA476}" type="pres">
      <dgm:prSet presAssocID="{26CBC92A-A76F-4F4F-99E1-81DB908A561A}" presName="spaceRect" presStyleCnt="0"/>
      <dgm:spPr/>
    </dgm:pt>
    <dgm:pt modelId="{8138492D-BF99-484A-AF9C-784F19CA64BD}" type="pres">
      <dgm:prSet presAssocID="{26CBC92A-A76F-4F4F-99E1-81DB908A561A}" presName="parTx" presStyleLbl="revTx" presStyleIdx="1" presStyleCnt="3">
        <dgm:presLayoutVars>
          <dgm:chMax val="0"/>
          <dgm:chPref val="0"/>
        </dgm:presLayoutVars>
      </dgm:prSet>
      <dgm:spPr/>
    </dgm:pt>
    <dgm:pt modelId="{755F02B8-8B88-4D3C-935E-3EE8531FAE07}" type="pres">
      <dgm:prSet presAssocID="{45DA1E1D-8842-47E8-95E8-BC8D7031CFB4}" presName="sibTrans" presStyleCnt="0"/>
      <dgm:spPr/>
    </dgm:pt>
    <dgm:pt modelId="{6834859A-4E9F-449E-BD20-07CC44CBD483}" type="pres">
      <dgm:prSet presAssocID="{D39028B6-00B4-4264-ADA6-FF807A6958C3}" presName="compNode" presStyleCnt="0"/>
      <dgm:spPr/>
    </dgm:pt>
    <dgm:pt modelId="{A4BDB344-7483-4393-B5DF-F44492C33956}" type="pres">
      <dgm:prSet presAssocID="{D39028B6-00B4-4264-ADA6-FF807A6958C3}" presName="bgRect" presStyleLbl="bgShp" presStyleIdx="2" presStyleCnt="3"/>
      <dgm:spPr/>
    </dgm:pt>
    <dgm:pt modelId="{58F18BE9-833C-444C-BE3F-B3A7FD1E94B4}" type="pres">
      <dgm:prSet presAssocID="{D39028B6-00B4-4264-ADA6-FF807A6958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C2D7B63-E643-4317-8C0F-EC3E0CD35A7A}" type="pres">
      <dgm:prSet presAssocID="{D39028B6-00B4-4264-ADA6-FF807A6958C3}" presName="spaceRect" presStyleCnt="0"/>
      <dgm:spPr/>
    </dgm:pt>
    <dgm:pt modelId="{8352A50C-416F-4282-A360-EAF07A71E8AB}" type="pres">
      <dgm:prSet presAssocID="{D39028B6-00B4-4264-ADA6-FF807A6958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22AF603-D326-4733-9F1C-85232C6C0052}" srcId="{39F0E177-CB17-48A7-B200-FC4787F73917}" destId="{D39028B6-00B4-4264-ADA6-FF807A6958C3}" srcOrd="2" destOrd="0" parTransId="{69D96589-4DD7-4FF0-AE11-6B02D6542FE1}" sibTransId="{75BB75CC-3A45-4282-A84C-C51E16AE84BB}"/>
    <dgm:cxn modelId="{B119D306-EEDC-4A80-A8C8-31F0AB0C53BE}" srcId="{39F0E177-CB17-48A7-B200-FC4787F73917}" destId="{69E8AA19-E79E-4465-BBB9-BACA871BCB3E}" srcOrd="0" destOrd="0" parTransId="{00942A61-4ED3-4AE8-9BD5-00AEE932E401}" sibTransId="{E80875A3-D009-45AC-8A1A-6F847E622082}"/>
    <dgm:cxn modelId="{D264F018-5310-4A20-8434-210CD8B8C7AC}" srcId="{39F0E177-CB17-48A7-B200-FC4787F73917}" destId="{26CBC92A-A76F-4F4F-99E1-81DB908A561A}" srcOrd="1" destOrd="0" parTransId="{42392918-AD8F-42F6-B2AA-11884DED2007}" sibTransId="{45DA1E1D-8842-47E8-95E8-BC8D7031CFB4}"/>
    <dgm:cxn modelId="{25EDC135-D433-4C03-8107-0061E5B17F52}" type="presOf" srcId="{69E8AA19-E79E-4465-BBB9-BACA871BCB3E}" destId="{A5FD09F2-EB87-49E0-BD09-9B47B2D3B2B9}" srcOrd="0" destOrd="0" presId="urn:microsoft.com/office/officeart/2018/2/layout/IconVerticalSolidList"/>
    <dgm:cxn modelId="{04B22166-2A17-40C0-B1AF-9DC5345B0346}" type="presOf" srcId="{26CBC92A-A76F-4F4F-99E1-81DB908A561A}" destId="{8138492D-BF99-484A-AF9C-784F19CA64BD}" srcOrd="0" destOrd="0" presId="urn:microsoft.com/office/officeart/2018/2/layout/IconVerticalSolidList"/>
    <dgm:cxn modelId="{CFFA1D78-ABEC-41A5-BF2A-E1B397CBFB48}" type="presOf" srcId="{D39028B6-00B4-4264-ADA6-FF807A6958C3}" destId="{8352A50C-416F-4282-A360-EAF07A71E8AB}" srcOrd="0" destOrd="0" presId="urn:microsoft.com/office/officeart/2018/2/layout/IconVerticalSolidList"/>
    <dgm:cxn modelId="{69CA94C0-7083-4FF0-A957-52F26B3748D4}" type="presOf" srcId="{39F0E177-CB17-48A7-B200-FC4787F73917}" destId="{3030513C-5790-4CD5-AB5F-87F72113BD06}" srcOrd="0" destOrd="0" presId="urn:microsoft.com/office/officeart/2018/2/layout/IconVerticalSolidList"/>
    <dgm:cxn modelId="{4A2E8D78-1B8B-4973-97C1-108C861E0843}" type="presParOf" srcId="{3030513C-5790-4CD5-AB5F-87F72113BD06}" destId="{DE07887C-9316-44CD-A526-1F3A1B113ACF}" srcOrd="0" destOrd="0" presId="urn:microsoft.com/office/officeart/2018/2/layout/IconVerticalSolidList"/>
    <dgm:cxn modelId="{6ACD3C89-F443-4F88-B1A4-BDFD6CBB5A7D}" type="presParOf" srcId="{DE07887C-9316-44CD-A526-1F3A1B113ACF}" destId="{BF90C695-2DD8-4428-BA7B-4AF9AF745611}" srcOrd="0" destOrd="0" presId="urn:microsoft.com/office/officeart/2018/2/layout/IconVerticalSolidList"/>
    <dgm:cxn modelId="{9C893391-70DE-4A57-A79F-4C49CB505DB5}" type="presParOf" srcId="{DE07887C-9316-44CD-A526-1F3A1B113ACF}" destId="{D100E4B1-BAE3-4676-9038-5D3C5724039B}" srcOrd="1" destOrd="0" presId="urn:microsoft.com/office/officeart/2018/2/layout/IconVerticalSolidList"/>
    <dgm:cxn modelId="{5B998E67-2A3B-4E27-9533-823CA28EF9CA}" type="presParOf" srcId="{DE07887C-9316-44CD-A526-1F3A1B113ACF}" destId="{82F6649A-CCA3-4A81-88B9-4D474F4AB1F5}" srcOrd="2" destOrd="0" presId="urn:microsoft.com/office/officeart/2018/2/layout/IconVerticalSolidList"/>
    <dgm:cxn modelId="{8E14433C-B477-4FD1-8FFC-D501E41FD151}" type="presParOf" srcId="{DE07887C-9316-44CD-A526-1F3A1B113ACF}" destId="{A5FD09F2-EB87-49E0-BD09-9B47B2D3B2B9}" srcOrd="3" destOrd="0" presId="urn:microsoft.com/office/officeart/2018/2/layout/IconVerticalSolidList"/>
    <dgm:cxn modelId="{3F14E847-84C7-4BAD-A2D6-EB963882BF92}" type="presParOf" srcId="{3030513C-5790-4CD5-AB5F-87F72113BD06}" destId="{B020DC37-6E95-4E9F-9E3B-1F182A32FD44}" srcOrd="1" destOrd="0" presId="urn:microsoft.com/office/officeart/2018/2/layout/IconVerticalSolidList"/>
    <dgm:cxn modelId="{D8418956-21E5-419D-A8A5-AD3AD72AD5C7}" type="presParOf" srcId="{3030513C-5790-4CD5-AB5F-87F72113BD06}" destId="{FC392E00-B990-4DAA-A25D-9FDD31611DFB}" srcOrd="2" destOrd="0" presId="urn:microsoft.com/office/officeart/2018/2/layout/IconVerticalSolidList"/>
    <dgm:cxn modelId="{194C5036-FB3B-4006-8443-290BA36F0FDC}" type="presParOf" srcId="{FC392E00-B990-4DAA-A25D-9FDD31611DFB}" destId="{82D9971B-094A-45D2-A16A-E5586406D1C0}" srcOrd="0" destOrd="0" presId="urn:microsoft.com/office/officeart/2018/2/layout/IconVerticalSolidList"/>
    <dgm:cxn modelId="{CC24830E-E482-419B-9E5A-678BBE846765}" type="presParOf" srcId="{FC392E00-B990-4DAA-A25D-9FDD31611DFB}" destId="{0CDE9EB4-3ABC-4E5D-81C7-7825E9086DB3}" srcOrd="1" destOrd="0" presId="urn:microsoft.com/office/officeart/2018/2/layout/IconVerticalSolidList"/>
    <dgm:cxn modelId="{3EBCB7FB-2A26-4C49-BC1A-0728A3D8AC48}" type="presParOf" srcId="{FC392E00-B990-4DAA-A25D-9FDD31611DFB}" destId="{4936E26A-83E0-4858-825D-8F92C64FA476}" srcOrd="2" destOrd="0" presId="urn:microsoft.com/office/officeart/2018/2/layout/IconVerticalSolidList"/>
    <dgm:cxn modelId="{ADBD29F1-1ED5-4377-94DF-7B615D7D813E}" type="presParOf" srcId="{FC392E00-B990-4DAA-A25D-9FDD31611DFB}" destId="{8138492D-BF99-484A-AF9C-784F19CA64BD}" srcOrd="3" destOrd="0" presId="urn:microsoft.com/office/officeart/2018/2/layout/IconVerticalSolidList"/>
    <dgm:cxn modelId="{9DC7F0E5-0EA8-47B7-B87E-E0CCC147571E}" type="presParOf" srcId="{3030513C-5790-4CD5-AB5F-87F72113BD06}" destId="{755F02B8-8B88-4D3C-935E-3EE8531FAE07}" srcOrd="3" destOrd="0" presId="urn:microsoft.com/office/officeart/2018/2/layout/IconVerticalSolidList"/>
    <dgm:cxn modelId="{4A180EE3-30CD-4BCF-ACEA-5DB889BCF203}" type="presParOf" srcId="{3030513C-5790-4CD5-AB5F-87F72113BD06}" destId="{6834859A-4E9F-449E-BD20-07CC44CBD483}" srcOrd="4" destOrd="0" presId="urn:microsoft.com/office/officeart/2018/2/layout/IconVerticalSolidList"/>
    <dgm:cxn modelId="{D39E9285-F15A-49E0-AF8E-CEC4A2641C83}" type="presParOf" srcId="{6834859A-4E9F-449E-BD20-07CC44CBD483}" destId="{A4BDB344-7483-4393-B5DF-F44492C33956}" srcOrd="0" destOrd="0" presId="urn:microsoft.com/office/officeart/2018/2/layout/IconVerticalSolidList"/>
    <dgm:cxn modelId="{307BEF83-F71A-4349-9071-C6B7D053B0A3}" type="presParOf" srcId="{6834859A-4E9F-449E-BD20-07CC44CBD483}" destId="{58F18BE9-833C-444C-BE3F-B3A7FD1E94B4}" srcOrd="1" destOrd="0" presId="urn:microsoft.com/office/officeart/2018/2/layout/IconVerticalSolidList"/>
    <dgm:cxn modelId="{6BB2C331-9BF2-48D6-A75A-C5B2D6B63F12}" type="presParOf" srcId="{6834859A-4E9F-449E-BD20-07CC44CBD483}" destId="{CC2D7B63-E643-4317-8C0F-EC3E0CD35A7A}" srcOrd="2" destOrd="0" presId="urn:microsoft.com/office/officeart/2018/2/layout/IconVerticalSolidList"/>
    <dgm:cxn modelId="{6AA9EF03-8A5C-4ABD-8B2D-9961F8651D5F}" type="presParOf" srcId="{6834859A-4E9F-449E-BD20-07CC44CBD483}" destId="{8352A50C-416F-4282-A360-EAF07A71E8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7FEF7-9860-40D1-AC2B-A8FBF25F1C10}">
      <dsp:nvSpPr>
        <dsp:cNvPr id="0" name=""/>
        <dsp:cNvSpPr/>
      </dsp:nvSpPr>
      <dsp:spPr>
        <a:xfrm>
          <a:off x="0" y="1153828"/>
          <a:ext cx="848137" cy="8481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468FD-A004-4902-B35E-85C12DC2EFE6}">
      <dsp:nvSpPr>
        <dsp:cNvPr id="0" name=""/>
        <dsp:cNvSpPr/>
      </dsp:nvSpPr>
      <dsp:spPr>
        <a:xfrm>
          <a:off x="216474" y="1343090"/>
          <a:ext cx="491919" cy="491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07DCF-4FC6-4494-8D11-A6B757957966}">
      <dsp:nvSpPr>
        <dsp:cNvPr id="0" name=""/>
        <dsp:cNvSpPr/>
      </dsp:nvSpPr>
      <dsp:spPr>
        <a:xfrm>
          <a:off x="934211" y="1175489"/>
          <a:ext cx="2343220" cy="848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Summarize project outcomes &amp; success criteria.</a:t>
          </a:r>
          <a:endParaRPr lang="en-US" sz="1800" kern="1200" dirty="0"/>
        </a:p>
      </dsp:txBody>
      <dsp:txXfrm>
        <a:off x="934211" y="1175489"/>
        <a:ext cx="2343220" cy="848137"/>
      </dsp:txXfrm>
    </dsp:sp>
    <dsp:sp modelId="{FAF1FC4B-F7A9-4D50-9C85-0C82493BD76F}">
      <dsp:nvSpPr>
        <dsp:cNvPr id="0" name=""/>
        <dsp:cNvSpPr/>
      </dsp:nvSpPr>
      <dsp:spPr>
        <a:xfrm>
          <a:off x="3219799" y="1153828"/>
          <a:ext cx="848137" cy="8481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92797-7933-4CDB-8E9B-714EABF16EF5}">
      <dsp:nvSpPr>
        <dsp:cNvPr id="0" name=""/>
        <dsp:cNvSpPr/>
      </dsp:nvSpPr>
      <dsp:spPr>
        <a:xfrm>
          <a:off x="3397908" y="1354237"/>
          <a:ext cx="491919" cy="491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35166-92EC-43CF-A85A-8957E651E66A}">
      <dsp:nvSpPr>
        <dsp:cNvPr id="0" name=""/>
        <dsp:cNvSpPr/>
      </dsp:nvSpPr>
      <dsp:spPr>
        <a:xfrm>
          <a:off x="4131879" y="1153505"/>
          <a:ext cx="2696435" cy="848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Share insights &amp; experiences gained during the project.</a:t>
          </a:r>
        </a:p>
      </dsp:txBody>
      <dsp:txXfrm>
        <a:off x="4131879" y="1153505"/>
        <a:ext cx="2696435" cy="848137"/>
      </dsp:txXfrm>
    </dsp:sp>
    <dsp:sp modelId="{EC11D7B0-02C5-44DB-95DD-709B802462E8}">
      <dsp:nvSpPr>
        <dsp:cNvPr id="0" name=""/>
        <dsp:cNvSpPr/>
      </dsp:nvSpPr>
      <dsp:spPr>
        <a:xfrm>
          <a:off x="6990434" y="1164981"/>
          <a:ext cx="848137" cy="8481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7F44A-FC86-4F54-915C-A90A8C96F814}">
      <dsp:nvSpPr>
        <dsp:cNvPr id="0" name=""/>
        <dsp:cNvSpPr/>
      </dsp:nvSpPr>
      <dsp:spPr>
        <a:xfrm>
          <a:off x="7190846" y="1343090"/>
          <a:ext cx="491919" cy="4919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E5927-0F99-4890-91E3-8282F7A44396}">
      <dsp:nvSpPr>
        <dsp:cNvPr id="0" name=""/>
        <dsp:cNvSpPr/>
      </dsp:nvSpPr>
      <dsp:spPr>
        <a:xfrm>
          <a:off x="7957782" y="1181384"/>
          <a:ext cx="3472217" cy="848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Facilitate future decision making and improvements in Project Management.</a:t>
          </a:r>
        </a:p>
      </dsp:txBody>
      <dsp:txXfrm>
        <a:off x="7957782" y="1181384"/>
        <a:ext cx="3472217" cy="8481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E356B-0F44-4BA2-87FC-9B9CD0EB2711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20FE6-2323-4922-998E-1EDE72FF04DC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896CC-09D8-49D6-A29D-C53BA6B7C2E2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How to Write a Great Report: </a:t>
          </a:r>
          <a:r>
            <a:rPr lang="en-US" sz="1500" i="0" kern="1200"/>
            <a:t>Let's make writing reports easy! Keep it short and stick to the important stuff. It's like telling a story with just the exciting parts. </a:t>
          </a:r>
          <a:endParaRPr lang="en-US" sz="1500" kern="1200"/>
        </a:p>
      </dsp:txBody>
      <dsp:txXfrm>
        <a:off x="1209819" y="2066"/>
        <a:ext cx="5418984" cy="1047462"/>
      </dsp:txXfrm>
    </dsp:sp>
    <dsp:sp modelId="{94DF16A4-CC93-4129-834D-477F26CAE581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B99B9-AC20-4C3F-8B37-2C7EC15D4480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83443-068D-42EE-BC06-60A7E11AE8B0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Say it Simple and Clear: </a:t>
          </a:r>
          <a:r>
            <a:rPr lang="en-US" sz="1500" i="0" kern="1200"/>
            <a:t>Use easy words so everyone understands. It's like talking to a friend, making sure they get what we're saying. </a:t>
          </a:r>
          <a:endParaRPr lang="en-US" sz="1500" kern="1200"/>
        </a:p>
      </dsp:txBody>
      <dsp:txXfrm>
        <a:off x="1209819" y="1311395"/>
        <a:ext cx="5418984" cy="1047462"/>
      </dsp:txXfrm>
    </dsp:sp>
    <dsp:sp modelId="{9706B73E-E86B-497F-9A94-F31BD9E978E6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9B9F-C0CC-4A82-8143-F1FA03292AAA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B3BA0-F7DA-480F-8932-9B99F9E7C691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Add Pictures to Spice it Up: </a:t>
          </a:r>
          <a:r>
            <a:rPr lang="en-US" sz="1500" i="0" kern="1200"/>
            <a:t>Make it interesting! Use pictures like charts and graphs. It's like adding cool pictures to a storybook—it helps everyone see the story better.</a:t>
          </a:r>
          <a:endParaRPr lang="en-US" sz="1500" kern="1200"/>
        </a:p>
      </dsp:txBody>
      <dsp:txXfrm>
        <a:off x="1209819" y="2620723"/>
        <a:ext cx="5418984" cy="1047462"/>
      </dsp:txXfrm>
    </dsp:sp>
    <dsp:sp modelId="{9E8D66A6-0931-47AC-A98F-7CB908C760B1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09E6A-5D3F-4E18-B2AF-E8A14B00AEC5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E351A-7B88-42E7-9EBF-6D3274FDE75D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Polish it Until it Shines: </a:t>
          </a:r>
          <a:r>
            <a:rPr lang="en-US" sz="1500" i="0" kern="1200"/>
            <a:t>Before we show it to others, let's go back and fix any mistakes. It's like making sure our story is super clear and makes sense. A little polish goes a long way!</a:t>
          </a:r>
          <a:endParaRPr lang="en-US" sz="1500" kern="1200"/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3973F-BD49-42C1-A60D-49D5CA76E00E}">
      <dsp:nvSpPr>
        <dsp:cNvPr id="0" name=""/>
        <dsp:cNvSpPr/>
      </dsp:nvSpPr>
      <dsp:spPr>
        <a:xfrm>
          <a:off x="3080" y="518944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Introduction</a:t>
          </a:r>
          <a:endParaRPr lang="en-US" sz="2200" kern="1200" dirty="0"/>
        </a:p>
      </dsp:txBody>
      <dsp:txXfrm>
        <a:off x="3080" y="518944"/>
        <a:ext cx="2444055" cy="1466433"/>
      </dsp:txXfrm>
    </dsp:sp>
    <dsp:sp modelId="{36FF72C1-D20B-4E1A-8D47-AAB0B82899C2}">
      <dsp:nvSpPr>
        <dsp:cNvPr id="0" name=""/>
        <dsp:cNvSpPr/>
      </dsp:nvSpPr>
      <dsp:spPr>
        <a:xfrm>
          <a:off x="2691541" y="518944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 Overview</a:t>
          </a:r>
        </a:p>
      </dsp:txBody>
      <dsp:txXfrm>
        <a:off x="2691541" y="518944"/>
        <a:ext cx="2444055" cy="1466433"/>
      </dsp:txXfrm>
    </dsp:sp>
    <dsp:sp modelId="{D21FEA02-7C5B-49F9-A622-B520F53FFD95}">
      <dsp:nvSpPr>
        <dsp:cNvPr id="0" name=""/>
        <dsp:cNvSpPr/>
      </dsp:nvSpPr>
      <dsp:spPr>
        <a:xfrm>
          <a:off x="5380002" y="518944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Methodology</a:t>
          </a:r>
        </a:p>
      </dsp:txBody>
      <dsp:txXfrm>
        <a:off x="5380002" y="518944"/>
        <a:ext cx="2444055" cy="1466433"/>
      </dsp:txXfrm>
    </dsp:sp>
    <dsp:sp modelId="{2A7721F1-A49D-4D88-96C7-9F666648A664}">
      <dsp:nvSpPr>
        <dsp:cNvPr id="0" name=""/>
        <dsp:cNvSpPr/>
      </dsp:nvSpPr>
      <dsp:spPr>
        <a:xfrm>
          <a:off x="8068463" y="518944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Achievements</a:t>
          </a:r>
        </a:p>
      </dsp:txBody>
      <dsp:txXfrm>
        <a:off x="8068463" y="518944"/>
        <a:ext cx="2444055" cy="1466433"/>
      </dsp:txXfrm>
    </dsp:sp>
    <dsp:sp modelId="{F3D060B8-CED7-4CEF-B4DB-CAAB235786A9}">
      <dsp:nvSpPr>
        <dsp:cNvPr id="0" name=""/>
        <dsp:cNvSpPr/>
      </dsp:nvSpPr>
      <dsp:spPr>
        <a:xfrm>
          <a:off x="3080" y="2229783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Challenges</a:t>
          </a:r>
        </a:p>
      </dsp:txBody>
      <dsp:txXfrm>
        <a:off x="3080" y="2229783"/>
        <a:ext cx="2444055" cy="1466433"/>
      </dsp:txXfrm>
    </dsp:sp>
    <dsp:sp modelId="{00163D46-010B-4E71-A965-2A73B1CFF940}">
      <dsp:nvSpPr>
        <dsp:cNvPr id="0" name=""/>
        <dsp:cNvSpPr/>
      </dsp:nvSpPr>
      <dsp:spPr>
        <a:xfrm>
          <a:off x="2691541" y="2229783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Lessons Learned</a:t>
          </a:r>
        </a:p>
      </dsp:txBody>
      <dsp:txXfrm>
        <a:off x="2691541" y="2229783"/>
        <a:ext cx="2444055" cy="1466433"/>
      </dsp:txXfrm>
    </dsp:sp>
    <dsp:sp modelId="{D20AE66F-3A36-4393-A9F2-5DEC4AA66151}">
      <dsp:nvSpPr>
        <dsp:cNvPr id="0" name=""/>
        <dsp:cNvSpPr/>
      </dsp:nvSpPr>
      <dsp:spPr>
        <a:xfrm>
          <a:off x="5380002" y="2229783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Recommendations</a:t>
          </a:r>
        </a:p>
      </dsp:txBody>
      <dsp:txXfrm>
        <a:off x="5380002" y="2229783"/>
        <a:ext cx="2444055" cy="1466433"/>
      </dsp:txXfrm>
    </dsp:sp>
    <dsp:sp modelId="{8687CE1D-1C69-4332-B4D6-2875A949663A}">
      <dsp:nvSpPr>
        <dsp:cNvPr id="0" name=""/>
        <dsp:cNvSpPr/>
      </dsp:nvSpPr>
      <dsp:spPr>
        <a:xfrm>
          <a:off x="8068463" y="2229783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Conclusion</a:t>
          </a:r>
        </a:p>
      </dsp:txBody>
      <dsp:txXfrm>
        <a:off x="8068463" y="2229783"/>
        <a:ext cx="2444055" cy="1466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32578-8290-4BC3-9F87-12E85A485556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377E9-55DE-481C-B144-8A45A68F9792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48CBD-8599-4972-835A-64D32F2FFE3A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Project Purpose: </a:t>
          </a:r>
          <a:r>
            <a:rPr lang="en-US" sz="2100" b="0" i="0" kern="1200"/>
            <a:t>We start by explaining why the project exists-its main goal or reason.</a:t>
          </a:r>
          <a:endParaRPr lang="en-US" sz="2100" kern="1200"/>
        </a:p>
      </dsp:txBody>
      <dsp:txXfrm>
        <a:off x="1642860" y="607"/>
        <a:ext cx="4985943" cy="1422390"/>
      </dsp:txXfrm>
    </dsp:sp>
    <dsp:sp modelId="{F587352E-0225-41A1-A9B6-3B6C034DFF7C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99955-F7B8-481B-A161-E4DC8DEA8371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ABAE4-0736-4142-9589-0B48A0C0EC1F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Scope: </a:t>
          </a:r>
          <a:r>
            <a:rPr lang="en-US" sz="2100" kern="1200"/>
            <a:t>We outline what the project includes and, equally important, what it doesn't. It's like drawing the boundaries of our work.</a:t>
          </a:r>
        </a:p>
      </dsp:txBody>
      <dsp:txXfrm>
        <a:off x="1642860" y="1778595"/>
        <a:ext cx="4985943" cy="1422390"/>
      </dsp:txXfrm>
    </dsp:sp>
    <dsp:sp modelId="{DFBA45B8-595F-4311-9E53-95467C2206A7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76853-370F-4336-9B85-C459BD93D398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ECD42-4CB9-4B6A-9D5B-6EEDF07245ED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Stakeholders: </a:t>
          </a:r>
          <a:r>
            <a:rPr lang="en-US" sz="2100" kern="1200"/>
            <a:t>We identify the people or groups who care about the project, like team members, managers, or clients.</a:t>
          </a:r>
        </a:p>
      </dsp:txBody>
      <dsp:txXfrm>
        <a:off x="1642860" y="3556583"/>
        <a:ext cx="4985943" cy="14223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FD53B-FA2D-484F-8EFD-2EFEB7F9F11D}">
      <dsp:nvSpPr>
        <dsp:cNvPr id="0" name=""/>
        <dsp:cNvSpPr/>
      </dsp:nvSpPr>
      <dsp:spPr>
        <a:xfrm>
          <a:off x="0" y="665190"/>
          <a:ext cx="9618133" cy="12280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FA5E7-C60B-46B6-8407-D828944E6212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081B0-0EBC-445B-BFED-B85742C43616}">
      <dsp:nvSpPr>
        <dsp:cNvPr id="0" name=""/>
        <dsp:cNvSpPr/>
      </dsp:nvSpPr>
      <dsp:spPr>
        <a:xfrm>
          <a:off x="1418391" y="665190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Key Milestones and Deliverables: </a:t>
          </a:r>
          <a:r>
            <a:rPr lang="en-US" sz="1900" i="0" kern="1200"/>
            <a:t>Let's shine a spotlight on the important things we did in the project—like hitting goals and creating what we promised. </a:t>
          </a:r>
          <a:endParaRPr lang="en-US" sz="1900" kern="1200"/>
        </a:p>
      </dsp:txBody>
      <dsp:txXfrm>
        <a:off x="1418391" y="665190"/>
        <a:ext cx="8199741" cy="1228044"/>
      </dsp:txXfrm>
    </dsp:sp>
    <dsp:sp modelId="{3FA81680-1C22-4C72-9FA5-6F9596507D2C}">
      <dsp:nvSpPr>
        <dsp:cNvPr id="0" name=""/>
        <dsp:cNvSpPr/>
      </dsp:nvSpPr>
      <dsp:spPr>
        <a:xfrm>
          <a:off x="0" y="2200246"/>
          <a:ext cx="9618133" cy="12280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5FC91-3686-4A5C-9997-8D913ADD5BB0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C93D5-E488-4E57-B134-B16B53A0567E}">
      <dsp:nvSpPr>
        <dsp:cNvPr id="0" name=""/>
        <dsp:cNvSpPr/>
      </dsp:nvSpPr>
      <dsp:spPr>
        <a:xfrm>
          <a:off x="1418391" y="2200246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Snapshot of Timeline: </a:t>
          </a:r>
          <a:r>
            <a:rPr lang="en-US" sz="1900" i="0" kern="1200"/>
            <a:t>Imagine a quick picture of when things happened. We'll show, in a simple way, when we started, key moments, and when we finished. It's like a project calendar in a nutshell.</a:t>
          </a:r>
          <a:endParaRPr lang="en-US" sz="1900" kern="1200"/>
        </a:p>
      </dsp:txBody>
      <dsp:txXfrm>
        <a:off x="1418391" y="2200246"/>
        <a:ext cx="8199741" cy="12280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556B8-824B-4754-BE29-02AAAB9985D5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7CB4E-2B91-4486-8C99-A08293378D6C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0877B-F171-4447-9789-F9B43ED15F66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Project Management Approach: </a:t>
          </a:r>
          <a:r>
            <a:rPr lang="en-US" sz="1700" i="0" kern="1200"/>
            <a:t>We'll talk about how we organized and ran the project. It's like the game plan we followed to get things done.</a:t>
          </a:r>
          <a:endParaRPr lang="en-US" sz="1700" kern="1200"/>
        </a:p>
      </dsp:txBody>
      <dsp:txXfrm>
        <a:off x="1725424" y="809181"/>
        <a:ext cx="4903379" cy="1493874"/>
      </dsp:txXfrm>
    </dsp:sp>
    <dsp:sp modelId="{332E6923-DFF6-4C40-BAA4-DB04E171B890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1AE7C-9E20-4830-8103-E8A3C5F9144C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DB01F-0B11-40E1-A7E4-DCAC5F143C29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Specific Methods or Frameworks: </a:t>
          </a:r>
          <a:r>
            <a:rPr lang="en-US" sz="1700" i="0" kern="1200"/>
            <a:t>We'll dive into any special tools or ways of doing things that helped us succeed. It's like using the best tools in a toolbox to build something just right.</a:t>
          </a:r>
          <a:endParaRPr lang="en-US" sz="1700" kern="1200"/>
        </a:p>
      </dsp:txBody>
      <dsp:txXfrm>
        <a:off x="1725424" y="2676524"/>
        <a:ext cx="4903379" cy="14938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5B7A0-77F8-42BC-93F9-74F4CEA0168E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7F4FF-377D-4824-ACDE-F1D6BA90E375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9D135-D8C5-4B56-AC0E-87D0861F2CE0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Project Wins: </a:t>
          </a:r>
          <a:r>
            <a:rPr lang="en-US" sz="1700" i="0" kern="1200"/>
            <a:t>Let's highlight the good stuff we did—the successes and things we did really well. </a:t>
          </a:r>
          <a:endParaRPr lang="en-US" sz="1700" kern="1200"/>
        </a:p>
      </dsp:txBody>
      <dsp:txXfrm>
        <a:off x="1725424" y="809181"/>
        <a:ext cx="4903379" cy="1493874"/>
      </dsp:txXfrm>
    </dsp:sp>
    <dsp:sp modelId="{F22B758A-22A8-4CDF-9692-478C64672776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97651-7767-4C84-9F6B-E0B265BD42FA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E5216-0159-4320-9492-FB3C010768C8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Picture it with Charts: </a:t>
          </a:r>
          <a:r>
            <a:rPr lang="en-US" sz="1700" i="0" kern="1200"/>
            <a:t>Instead of just talking about our achievements, we'll use pictures like charts or graphs to make it easy to understand. It's like showing our success in a cool, visual way.</a:t>
          </a:r>
          <a:endParaRPr lang="en-US" sz="1700" kern="1200"/>
        </a:p>
      </dsp:txBody>
      <dsp:txXfrm>
        <a:off x="1725424" y="2676524"/>
        <a:ext cx="4903379" cy="14938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D585D-B6B1-49F0-A5DC-5295D604E16C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80C1A-4EA0-4735-976F-16CB267CDD94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EDAAB-657A-4C46-B542-DBBB6C45958D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Facing Hurdles: </a:t>
          </a:r>
          <a:r>
            <a:rPr lang="en-US" sz="1500" i="0" kern="1200"/>
            <a:t>We'll talk about the tough parts of the project, the challenges we ran into. </a:t>
          </a:r>
          <a:endParaRPr lang="en-US" sz="1500" kern="1200"/>
        </a:p>
      </dsp:txBody>
      <dsp:txXfrm>
        <a:off x="1725424" y="809181"/>
        <a:ext cx="4903379" cy="1493874"/>
      </dsp:txXfrm>
    </dsp:sp>
    <dsp:sp modelId="{819F1782-2F10-4C58-B5D0-ADFB3AC7B954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8DE2E-C724-4E7F-A70F-FAAB8F226FD6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DF0D-3D71-4C6A-A004-755DC2CDD079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How We Tackled Them: </a:t>
          </a:r>
          <a:r>
            <a:rPr lang="en-US" sz="1500" i="0" kern="1200"/>
            <a:t>But we won't stop at the problems. We'll also share how we faced them head-on, the tricks and plans we used to make sure the project still turned out great. It's like telling the story of how we turned problems into successes.</a:t>
          </a:r>
          <a:endParaRPr lang="en-US" sz="1500" kern="1200"/>
        </a:p>
      </dsp:txBody>
      <dsp:txXfrm>
        <a:off x="1725424" y="2676524"/>
        <a:ext cx="4903379" cy="14938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A5D20-31C5-4C1C-9483-4285A5CD70EC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835AE-F9F0-45BF-A9B3-A505094DFA47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A592A-25E7-4A5D-B29D-702CE052AAE8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What We Found Out: </a:t>
          </a:r>
          <a:r>
            <a:rPr lang="en-US" sz="1700" i="0" kern="1200"/>
            <a:t>Let's chat about the things we figured out during our project—what went awesome and where we can do even better next time. </a:t>
          </a:r>
          <a:endParaRPr lang="en-US" sz="1700" kern="1200"/>
        </a:p>
      </dsp:txBody>
      <dsp:txXfrm>
        <a:off x="1725424" y="809181"/>
        <a:ext cx="4903379" cy="1493874"/>
      </dsp:txXfrm>
    </dsp:sp>
    <dsp:sp modelId="{9843536C-77E5-486D-A815-F03F793BBB98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EE3B9-F32D-4D77-85B5-DDCE4FBD9C39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FBC82-7703-40DC-9A68-7F80AE04AB70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Good Stuff and Things to Fix: </a:t>
          </a:r>
          <a:r>
            <a:rPr lang="en-US" sz="1700" i="0" kern="1200"/>
            <a:t>We'll talk about the cool things that happened and also what we can improve. It's like sharing secrets to success and making things even cooler next round.</a:t>
          </a:r>
          <a:endParaRPr lang="en-US" sz="1700" kern="1200"/>
        </a:p>
      </dsp:txBody>
      <dsp:txXfrm>
        <a:off x="1725424" y="2676524"/>
        <a:ext cx="4903379" cy="14938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0C695-2DD8-4428-BA7B-4AF9AF745611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0E4B1-BAE3-4676-9038-5D3C5724039B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D09F2-EB87-49E0-BD09-9B47B2D3B2B9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Why a Good Report Matters: </a:t>
          </a:r>
          <a:r>
            <a:rPr lang="en-US" sz="1600" i="0" kern="1200"/>
            <a:t>Let's talk about why spending time on a good report is worth it. It's like sharing what we know in a way that helps everyone on the team and the people who care about our project. </a:t>
          </a:r>
          <a:endParaRPr lang="en-US" sz="1600" kern="1200"/>
        </a:p>
      </dsp:txBody>
      <dsp:txXfrm>
        <a:off x="1642860" y="607"/>
        <a:ext cx="4985943" cy="1422390"/>
      </dsp:txXfrm>
    </dsp:sp>
    <dsp:sp modelId="{82D9971B-094A-45D2-A16A-E5586406D1C0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E9EB4-3ABC-4E5D-81C7-7825E9086DB3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8492D-BF99-484A-AF9C-784F19CA64BD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A Useful Guide for Next Time: </a:t>
          </a:r>
          <a:r>
            <a:rPr lang="en-US" sz="1600" i="0" kern="1200"/>
            <a:t>Our report isn't just a paper; it's a guide for the future. It helps us remember what we did and why. It's like having a map for the next adventure.</a:t>
          </a:r>
          <a:endParaRPr lang="en-US" sz="1600" kern="1200"/>
        </a:p>
      </dsp:txBody>
      <dsp:txXfrm>
        <a:off x="1642860" y="1778595"/>
        <a:ext cx="4985943" cy="1422390"/>
      </dsp:txXfrm>
    </dsp:sp>
    <dsp:sp modelId="{A4BDB344-7483-4393-B5DF-F44492C33956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18BE9-833C-444C-BE3F-B3A7FD1E94B4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2A50C-416F-4282-A360-EAF07A71E8AB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Making Things Clear: </a:t>
          </a:r>
          <a:r>
            <a:rPr lang="en-US" sz="1600" i="0" kern="1200"/>
            <a:t>A good report helps everyone understand what happened in our project. It's like telling a great story that everyone can follow and enjoy.</a:t>
          </a:r>
          <a:endParaRPr lang="en-US" sz="1600" kern="1200"/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539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255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2115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036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2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89089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71881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379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00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210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048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727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0880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193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703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996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A2C8-0D75-4719-8AAA-BB5A56A36FAF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713FD6-61A0-4491-93EB-78DC8BADEA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699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1F362-AA61-D29E-5B99-D28BF88B6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3843375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Writing the Final Report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F36C7-5604-60FC-854E-22E8CF61D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b="0" i="0" dirty="0">
                <a:solidFill>
                  <a:srgbClr val="FFFFFF"/>
                </a:solidFill>
                <a:effectLst/>
              </a:rPr>
              <a:t>Key Steps and Best Practices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							Group Members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							M Muaz Shahzad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							Hassan Akhtar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							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5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78C6A-83A1-17F3-358B-7911DB9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0">
                <a:effectLst/>
              </a:rPr>
              <a:t>Lessons Learned</a:t>
            </a:r>
            <a:endParaRPr lang="en-US" sz="4400" b="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F61CA00F-A4B5-452B-5342-7C6BDDEBC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90838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10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78C6A-83A1-17F3-358B-7911DB9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</a:rPr>
              <a:t>Conclusion</a:t>
            </a: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7" name="Graphic 6" descr="Covered plate">
            <a:extLst>
              <a:ext uri="{FF2B5EF4-FFF2-40B4-BE49-F238E27FC236}">
                <a16:creationId xmlns:a16="http://schemas.microsoft.com/office/drawing/2014/main" id="{F51EF886-D7D0-03BE-DBFD-6375C7470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C0BD07-D0D6-167D-6B6F-06F2EE9143C9}"/>
              </a:ext>
            </a:extLst>
          </p:cNvPr>
          <p:cNvSpPr txBox="1">
            <a:spLocks/>
          </p:cNvSpPr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100" b="1" i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Putting it All Together: </a:t>
            </a:r>
            <a:r>
              <a:rPr lang="en-US" sz="2100" i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Time to wrap things up! We'll quickly go over the main things we talked about in our report. Then, we'll remind everyone why our project was such a big deal—why it matters! It's like closing a book and making sure everyone remembers the best parts.</a:t>
            </a:r>
            <a:endParaRPr lang="en-US" sz="21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5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78C6A-83A1-17F3-358B-7911DB9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0">
                <a:effectLst/>
              </a:rPr>
              <a:t>Benefits of a Well-Written Final Report</a:t>
            </a:r>
            <a:endParaRPr lang="en-US" sz="4400" b="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39DD6940-B09E-5FA5-F43A-88A49CA89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20616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26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78C6A-83A1-17F3-358B-7911DB9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0">
                <a:effectLst/>
              </a:rPr>
              <a:t>Tips for Writing a Successful Final Report</a:t>
            </a:r>
            <a:endParaRPr lang="en-US" sz="4400" b="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2C1EDA96-C91D-5333-53AC-34E4D05F8F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51495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78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1B7F160A-E463-D743-70DF-368ACDDF2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0" r="2478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C0BD07-D0D6-167D-6B6F-06F2EE9143C9}"/>
              </a:ext>
            </a:extLst>
          </p:cNvPr>
          <p:cNvSpPr txBox="1">
            <a:spLocks/>
          </p:cNvSpPr>
          <p:nvPr/>
        </p:nvSpPr>
        <p:spPr>
          <a:xfrm>
            <a:off x="5380563" y="1678665"/>
            <a:ext cx="3887839" cy="237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57200">
              <a:spcAft>
                <a:spcPts val="600"/>
              </a:spcAft>
            </a:pPr>
            <a:r>
              <a:rPr lang="en-US" sz="5400">
                <a:solidFill>
                  <a:schemeClr val="accent1"/>
                </a:solidFill>
              </a:rPr>
              <a:t>Q&amp;A</a:t>
            </a:r>
            <a:r>
              <a:rPr lang="en-US" sz="5400" i="0">
                <a:solidFill>
                  <a:schemeClr val="accent1"/>
                </a:solidFill>
                <a:effectLst/>
              </a:rPr>
              <a:t>.</a:t>
            </a:r>
            <a:endParaRPr lang="en-US" sz="5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3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C6A-83A1-17F3-358B-7911DB9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3675"/>
          </a:xfrm>
        </p:spPr>
        <p:txBody>
          <a:bodyPr>
            <a:normAutofit/>
          </a:bodyPr>
          <a:lstStyle/>
          <a:p>
            <a:r>
              <a:rPr lang="en-US" sz="36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P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C0BD07-D0D6-167D-6B6F-06F2EE9143C9}"/>
              </a:ext>
            </a:extLst>
          </p:cNvPr>
          <p:cNvSpPr txBox="1">
            <a:spLocks/>
          </p:cNvSpPr>
          <p:nvPr/>
        </p:nvSpPr>
        <p:spPr>
          <a:xfrm>
            <a:off x="838200" y="1728438"/>
            <a:ext cx="10515600" cy="2118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report is like a big summary that tells the story of the project, talks about what happened, and shares the important things we learned. It's a bit like wrapping up the whole project in one document. Let's break down what this process involves and why it matters.</a:t>
            </a:r>
            <a:endParaRPr lang="en-P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9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C6A-83A1-17F3-358B-7911DB9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3675"/>
          </a:xfrm>
        </p:spPr>
        <p:txBody>
          <a:bodyPr>
            <a:normAutofit/>
          </a:bodyPr>
          <a:lstStyle/>
          <a:p>
            <a:r>
              <a:rPr lang="en-US" sz="36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Final Report</a:t>
            </a:r>
            <a:endParaRPr lang="en-P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itle 1">
            <a:extLst>
              <a:ext uri="{FF2B5EF4-FFF2-40B4-BE49-F238E27FC236}">
                <a16:creationId xmlns:a16="http://schemas.microsoft.com/office/drawing/2014/main" id="{5DC6A3B1-719C-62FE-C7DE-4566C447E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877770"/>
              </p:ext>
            </p:extLst>
          </p:nvPr>
        </p:nvGraphicFramePr>
        <p:xfrm>
          <a:off x="278780" y="1728437"/>
          <a:ext cx="11430000" cy="317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15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C6A-83A1-17F3-358B-7911DB9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3675"/>
          </a:xfrm>
        </p:spPr>
        <p:txBody>
          <a:bodyPr>
            <a:normAutofit/>
          </a:bodyPr>
          <a:lstStyle/>
          <a:p>
            <a:r>
              <a:rPr lang="en-US" sz="36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Final Report</a:t>
            </a:r>
            <a:endParaRPr lang="en-P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4043E61C-39A9-A493-CDC9-82F0AE601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728093"/>
              </p:ext>
            </p:extLst>
          </p:nvPr>
        </p:nvGraphicFramePr>
        <p:xfrm>
          <a:off x="838200" y="1728438"/>
          <a:ext cx="10515600" cy="421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192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78C6A-83A1-17F3-358B-7911DB9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0">
                <a:effectLst/>
              </a:rPr>
              <a:t>Introduction </a:t>
            </a:r>
            <a:endParaRPr lang="en-US" sz="4400" b="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F11C4311-3E93-677F-79C0-6CBBB6BA8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03295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78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1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2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2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78C6A-83A1-17F3-358B-7911DB9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>
                <a:effectLst/>
              </a:rPr>
              <a:t>Project Overview</a:t>
            </a:r>
            <a:endParaRPr lang="en-US" b="1"/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5" name="Title 1">
            <a:extLst>
              <a:ext uri="{FF2B5EF4-FFF2-40B4-BE49-F238E27FC236}">
                <a16:creationId xmlns:a16="http://schemas.microsoft.com/office/drawing/2014/main" id="{5D778236-95BF-1C37-AB65-443E61B6E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84835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65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78C6A-83A1-17F3-358B-7911DB9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0">
                <a:effectLst/>
              </a:rPr>
              <a:t>Methodology</a:t>
            </a:r>
            <a:endParaRPr lang="en-US" sz="4400" b="1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itle 1">
            <a:extLst>
              <a:ext uri="{FF2B5EF4-FFF2-40B4-BE49-F238E27FC236}">
                <a16:creationId xmlns:a16="http://schemas.microsoft.com/office/drawing/2014/main" id="{ABD05046-29D0-5BF6-E807-1E7E4F4E8E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87128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08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78C6A-83A1-17F3-358B-7911DB9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i="0">
                <a:effectLst/>
              </a:rPr>
              <a:t>Achievements</a:t>
            </a:r>
            <a:endParaRPr lang="en-US" sz="3700" b="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77B35126-4F56-26D2-7642-3306D85D1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58426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38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78C6A-83A1-17F3-358B-7911DB9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0">
                <a:effectLst/>
              </a:rPr>
              <a:t>Challenges</a:t>
            </a:r>
            <a:endParaRPr lang="en-US" sz="4400" b="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9981B402-3EED-CE40-1632-D7A2F1F2F5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89781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54094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873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Writing the Final Report</vt:lpstr>
      <vt:lpstr>Introduction</vt:lpstr>
      <vt:lpstr>Objectives of the Final Report</vt:lpstr>
      <vt:lpstr>Structure of the Final Report</vt:lpstr>
      <vt:lpstr>Introduction </vt:lpstr>
      <vt:lpstr>Project Overview</vt:lpstr>
      <vt:lpstr>Methodology</vt:lpstr>
      <vt:lpstr>Achievements</vt:lpstr>
      <vt:lpstr>Challenges</vt:lpstr>
      <vt:lpstr>Lessons Learned</vt:lpstr>
      <vt:lpstr>Conclusion</vt:lpstr>
      <vt:lpstr>Benefits of a Well-Written Final Report</vt:lpstr>
      <vt:lpstr>Tips for Writing a Successful Final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the Final Report</dc:title>
  <dc:creator>02-131202-081</dc:creator>
  <cp:lastModifiedBy>02-131202-081</cp:lastModifiedBy>
  <cp:revision>45</cp:revision>
  <dcterms:created xsi:type="dcterms:W3CDTF">2023-12-25T08:24:55Z</dcterms:created>
  <dcterms:modified xsi:type="dcterms:W3CDTF">2023-12-29T12:39:47Z</dcterms:modified>
</cp:coreProperties>
</file>