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271" r:id="rId3"/>
    <p:sldId id="276" r:id="rId4"/>
    <p:sldId id="283" r:id="rId5"/>
    <p:sldId id="309" r:id="rId6"/>
    <p:sldId id="310" r:id="rId7"/>
    <p:sldId id="277" r:id="rId8"/>
    <p:sldId id="272" r:id="rId9"/>
    <p:sldId id="268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433" autoAdjust="0"/>
  </p:normalViewPr>
  <p:slideViewPr>
    <p:cSldViewPr>
      <p:cViewPr varScale="1">
        <p:scale>
          <a:sx n="78" d="100"/>
          <a:sy n="78" d="100"/>
        </p:scale>
        <p:origin x="264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azharin Alfan" userId="33deaec1-0ff3-4585-846a-fc215e4c7458" providerId="ADAL" clId="{B24A30F3-9505-4F63-B6C4-0BE13557014C}"/>
    <pc:docChg chg="undo custSel addSld delSld modSld sldOrd">
      <pc:chgData name="Muazharin Alfan" userId="33deaec1-0ff3-4585-846a-fc215e4c7458" providerId="ADAL" clId="{B24A30F3-9505-4F63-B6C4-0BE13557014C}" dt="2019-10-10T23:22:24.616" v="1427" actId="2696"/>
      <pc:docMkLst>
        <pc:docMk/>
      </pc:docMkLst>
      <pc:sldChg chg="del">
        <pc:chgData name="Muazharin Alfan" userId="33deaec1-0ff3-4585-846a-fc215e4c7458" providerId="ADAL" clId="{B24A30F3-9505-4F63-B6C4-0BE13557014C}" dt="2019-10-10T23:22:17.262" v="1426" actId="2696"/>
        <pc:sldMkLst>
          <pc:docMk/>
          <pc:sldMk cId="1935223717" sldId="270"/>
        </pc:sldMkLst>
      </pc:sldChg>
      <pc:sldChg chg="modSp">
        <pc:chgData name="Muazharin Alfan" userId="33deaec1-0ff3-4585-846a-fc215e4c7458" providerId="ADAL" clId="{B24A30F3-9505-4F63-B6C4-0BE13557014C}" dt="2019-10-10T23:17:35.448" v="1175" actId="20577"/>
        <pc:sldMkLst>
          <pc:docMk/>
          <pc:sldMk cId="2552270750" sldId="271"/>
        </pc:sldMkLst>
        <pc:spChg chg="mod">
          <ac:chgData name="Muazharin Alfan" userId="33deaec1-0ff3-4585-846a-fc215e4c7458" providerId="ADAL" clId="{B24A30F3-9505-4F63-B6C4-0BE13557014C}" dt="2019-10-03T21:51:59.134" v="19" actId="20577"/>
          <ac:spMkLst>
            <pc:docMk/>
            <pc:sldMk cId="2552270750" sldId="271"/>
            <ac:spMk id="100" creationId="{6BE8ED55-0A9A-4FC1-80E5-5AA84F5975E2}"/>
          </ac:spMkLst>
        </pc:spChg>
        <pc:spChg chg="mod">
          <ac:chgData name="Muazharin Alfan" userId="33deaec1-0ff3-4585-846a-fc215e4c7458" providerId="ADAL" clId="{B24A30F3-9505-4F63-B6C4-0BE13557014C}" dt="2019-10-10T23:17:35.448" v="1175" actId="20577"/>
          <ac:spMkLst>
            <pc:docMk/>
            <pc:sldMk cId="2552270750" sldId="271"/>
            <ac:spMk id="102" creationId="{00000000-0000-0000-0000-000000000000}"/>
          </ac:spMkLst>
        </pc:spChg>
      </pc:sldChg>
      <pc:sldChg chg="modSp">
        <pc:chgData name="Muazharin Alfan" userId="33deaec1-0ff3-4585-846a-fc215e4c7458" providerId="ADAL" clId="{B24A30F3-9505-4F63-B6C4-0BE13557014C}" dt="2019-10-03T22:47:32.088" v="739" actId="20577"/>
        <pc:sldMkLst>
          <pc:docMk/>
          <pc:sldMk cId="1302731115" sldId="272"/>
        </pc:sldMkLst>
        <pc:spChg chg="mod">
          <ac:chgData name="Muazharin Alfan" userId="33deaec1-0ff3-4585-846a-fc215e4c7458" providerId="ADAL" clId="{B24A30F3-9505-4F63-B6C4-0BE13557014C}" dt="2019-10-03T22:47:32.088" v="739" actId="20577"/>
          <ac:spMkLst>
            <pc:docMk/>
            <pc:sldMk cId="1302731115" sldId="272"/>
            <ac:spMk id="26" creationId="{F7F4F68C-6740-479A-9A88-2948F0E3919A}"/>
          </ac:spMkLst>
        </pc:spChg>
      </pc:sldChg>
      <pc:sldChg chg="del">
        <pc:chgData name="Muazharin Alfan" userId="33deaec1-0ff3-4585-846a-fc215e4c7458" providerId="ADAL" clId="{B24A30F3-9505-4F63-B6C4-0BE13557014C}" dt="2019-10-03T22:47:23.530" v="722" actId="2696"/>
        <pc:sldMkLst>
          <pc:docMk/>
          <pc:sldMk cId="4261446324" sldId="274"/>
        </pc:sldMkLst>
      </pc:sldChg>
      <pc:sldChg chg="modSp">
        <pc:chgData name="Muazharin Alfan" userId="33deaec1-0ff3-4585-846a-fc215e4c7458" providerId="ADAL" clId="{B24A30F3-9505-4F63-B6C4-0BE13557014C}" dt="2019-10-10T18:15:24.976" v="749" actId="20577"/>
        <pc:sldMkLst>
          <pc:docMk/>
          <pc:sldMk cId="3920240214" sldId="275"/>
        </pc:sldMkLst>
        <pc:spChg chg="mod">
          <ac:chgData name="Muazharin Alfan" userId="33deaec1-0ff3-4585-846a-fc215e4c7458" providerId="ADAL" clId="{B24A30F3-9505-4F63-B6C4-0BE13557014C}" dt="2019-10-10T18:15:24.976" v="749" actId="20577"/>
          <ac:spMkLst>
            <pc:docMk/>
            <pc:sldMk cId="3920240214" sldId="275"/>
            <ac:spMk id="14" creationId="{8401DDE6-E588-4920-B182-DFC00404A8BE}"/>
          </ac:spMkLst>
        </pc:spChg>
        <pc:spChg chg="mod">
          <ac:chgData name="Muazharin Alfan" userId="33deaec1-0ff3-4585-846a-fc215e4c7458" providerId="ADAL" clId="{B24A30F3-9505-4F63-B6C4-0BE13557014C}" dt="2019-10-02T21:51:37.975" v="9" actId="114"/>
          <ac:spMkLst>
            <pc:docMk/>
            <pc:sldMk cId="3920240214" sldId="275"/>
            <ac:spMk id="22" creationId="{7AA30253-72E0-4A67-87B7-7A4FE77BD040}"/>
          </ac:spMkLst>
        </pc:spChg>
        <pc:grpChg chg="mod">
          <ac:chgData name="Muazharin Alfan" userId="33deaec1-0ff3-4585-846a-fc215e4c7458" providerId="ADAL" clId="{B24A30F3-9505-4F63-B6C4-0BE13557014C}" dt="2019-10-02T21:51:18.504" v="7"/>
          <ac:grpSpMkLst>
            <pc:docMk/>
            <pc:sldMk cId="3920240214" sldId="275"/>
            <ac:grpSpMk id="15" creationId="{85F9B0D5-C8C6-4EEB-AD95-DC0F1943EA6A}"/>
          </ac:grpSpMkLst>
        </pc:grpChg>
        <pc:grpChg chg="mod">
          <ac:chgData name="Muazharin Alfan" userId="33deaec1-0ff3-4585-846a-fc215e4c7458" providerId="ADAL" clId="{B24A30F3-9505-4F63-B6C4-0BE13557014C}" dt="2019-10-02T21:51:18.504" v="7"/>
          <ac:grpSpMkLst>
            <pc:docMk/>
            <pc:sldMk cId="3920240214" sldId="275"/>
            <ac:grpSpMk id="16" creationId="{0E9352FC-CAE4-47C2-8F81-E32A4BA3190E}"/>
          </ac:grpSpMkLst>
        </pc:grpChg>
      </pc:sldChg>
      <pc:sldChg chg="addSp delSp modSp">
        <pc:chgData name="Muazharin Alfan" userId="33deaec1-0ff3-4585-846a-fc215e4c7458" providerId="ADAL" clId="{B24A30F3-9505-4F63-B6C4-0BE13557014C}" dt="2019-10-10T23:12:12.855" v="988" actId="14100"/>
        <pc:sldMkLst>
          <pc:docMk/>
          <pc:sldMk cId="980713997" sldId="276"/>
        </pc:sldMkLst>
        <pc:spChg chg="mod">
          <ac:chgData name="Muazharin Alfan" userId="33deaec1-0ff3-4585-846a-fc215e4c7458" providerId="ADAL" clId="{B24A30F3-9505-4F63-B6C4-0BE13557014C}" dt="2019-10-10T23:06:22.404" v="931" actId="20577"/>
          <ac:spMkLst>
            <pc:docMk/>
            <pc:sldMk cId="980713997" sldId="276"/>
            <ac:spMk id="5" creationId="{3E7010BE-798F-4FFF-B4F3-B52B48BAC14F}"/>
          </ac:spMkLst>
        </pc:spChg>
        <pc:spChg chg="del mod">
          <ac:chgData name="Muazharin Alfan" userId="33deaec1-0ff3-4585-846a-fc215e4c7458" providerId="ADAL" clId="{B24A30F3-9505-4F63-B6C4-0BE13557014C}" dt="2019-10-03T21:59:12.146" v="376" actId="478"/>
          <ac:spMkLst>
            <pc:docMk/>
            <pc:sldMk cId="980713997" sldId="276"/>
            <ac:spMk id="65" creationId="{4B963D1F-EF20-4E01-BBE7-1FE88E8BCF33}"/>
          </ac:spMkLst>
        </pc:spChg>
        <pc:spChg chg="del mod">
          <ac:chgData name="Muazharin Alfan" userId="33deaec1-0ff3-4585-846a-fc215e4c7458" providerId="ADAL" clId="{B24A30F3-9505-4F63-B6C4-0BE13557014C}" dt="2019-10-10T23:06:41.735" v="934" actId="478"/>
          <ac:spMkLst>
            <pc:docMk/>
            <pc:sldMk cId="980713997" sldId="276"/>
            <ac:spMk id="66" creationId="{ACDC0E56-3A57-4C96-AE32-78A3446027A7}"/>
          </ac:spMkLst>
        </pc:spChg>
        <pc:spChg chg="del">
          <ac:chgData name="Muazharin Alfan" userId="33deaec1-0ff3-4585-846a-fc215e4c7458" providerId="ADAL" clId="{B24A30F3-9505-4F63-B6C4-0BE13557014C}" dt="2019-10-03T21:58:29.988" v="369" actId="478"/>
          <ac:spMkLst>
            <pc:docMk/>
            <pc:sldMk cId="980713997" sldId="276"/>
            <ac:spMk id="71" creationId="{D124EE33-0BD0-4212-B32D-3C980DFF974F}"/>
          </ac:spMkLst>
        </pc:spChg>
        <pc:spChg chg="del">
          <ac:chgData name="Muazharin Alfan" userId="33deaec1-0ff3-4585-846a-fc215e4c7458" providerId="ADAL" clId="{B24A30F3-9505-4F63-B6C4-0BE13557014C}" dt="2019-10-03T21:58:29.988" v="369" actId="478"/>
          <ac:spMkLst>
            <pc:docMk/>
            <pc:sldMk cId="980713997" sldId="276"/>
            <ac:spMk id="72" creationId="{890CB8BF-5874-4CB6-AFD9-8DBAA19F6D97}"/>
          </ac:spMkLst>
        </pc:spChg>
        <pc:spChg chg="del">
          <ac:chgData name="Muazharin Alfan" userId="33deaec1-0ff3-4585-846a-fc215e4c7458" providerId="ADAL" clId="{B24A30F3-9505-4F63-B6C4-0BE13557014C}" dt="2019-10-03T21:58:33.720" v="370" actId="478"/>
          <ac:spMkLst>
            <pc:docMk/>
            <pc:sldMk cId="980713997" sldId="276"/>
            <ac:spMk id="77" creationId="{5687CE3A-B962-4005-B9C1-4B4E97BBEF31}"/>
          </ac:spMkLst>
        </pc:spChg>
        <pc:spChg chg="del">
          <ac:chgData name="Muazharin Alfan" userId="33deaec1-0ff3-4585-846a-fc215e4c7458" providerId="ADAL" clId="{B24A30F3-9505-4F63-B6C4-0BE13557014C}" dt="2019-10-03T21:58:33.720" v="370" actId="478"/>
          <ac:spMkLst>
            <pc:docMk/>
            <pc:sldMk cId="980713997" sldId="276"/>
            <ac:spMk id="78" creationId="{19019DF6-2151-42E7-824C-C34009D1C67F}"/>
          </ac:spMkLst>
        </pc:spChg>
        <pc:grpChg chg="mod">
          <ac:chgData name="Muazharin Alfan" userId="33deaec1-0ff3-4585-846a-fc215e4c7458" providerId="ADAL" clId="{B24A30F3-9505-4F63-B6C4-0BE13557014C}" dt="2019-10-10T23:06:36.482" v="933" actId="1076"/>
          <ac:grpSpMkLst>
            <pc:docMk/>
            <pc:sldMk cId="980713997" sldId="276"/>
            <ac:grpSpMk id="61" creationId="{E9C27AAC-9710-4B20-8C94-9BDA3E7ECA18}"/>
          </ac:grpSpMkLst>
        </pc:grpChg>
        <pc:grpChg chg="del">
          <ac:chgData name="Muazharin Alfan" userId="33deaec1-0ff3-4585-846a-fc215e4c7458" providerId="ADAL" clId="{B24A30F3-9505-4F63-B6C4-0BE13557014C}" dt="2019-10-03T21:58:29.988" v="369" actId="478"/>
          <ac:grpSpMkLst>
            <pc:docMk/>
            <pc:sldMk cId="980713997" sldId="276"/>
            <ac:grpSpMk id="67" creationId="{AECA6E69-D2F9-470D-AC80-27DEFF3FE6F4}"/>
          </ac:grpSpMkLst>
        </pc:grpChg>
        <pc:grpChg chg="del">
          <ac:chgData name="Muazharin Alfan" userId="33deaec1-0ff3-4585-846a-fc215e4c7458" providerId="ADAL" clId="{B24A30F3-9505-4F63-B6C4-0BE13557014C}" dt="2019-10-03T21:58:33.720" v="370" actId="478"/>
          <ac:grpSpMkLst>
            <pc:docMk/>
            <pc:sldMk cId="980713997" sldId="276"/>
            <ac:grpSpMk id="73" creationId="{37934720-8089-43DC-8807-A8CA0EB91C00}"/>
          </ac:grpSpMkLst>
        </pc:grpChg>
        <pc:graphicFrameChg chg="add del mod modGraphic">
          <ac:chgData name="Muazharin Alfan" userId="33deaec1-0ff3-4585-846a-fc215e4c7458" providerId="ADAL" clId="{B24A30F3-9505-4F63-B6C4-0BE13557014C}" dt="2019-10-10T23:11:14.513" v="978"/>
          <ac:graphicFrameMkLst>
            <pc:docMk/>
            <pc:sldMk cId="980713997" sldId="276"/>
            <ac:graphicFrameMk id="6" creationId="{14FAE084-0FD9-4CEB-8C88-D84DBDD43CD5}"/>
          </ac:graphicFrameMkLst>
        </pc:graphicFrameChg>
        <pc:graphicFrameChg chg="add mod modGraphic">
          <ac:chgData name="Muazharin Alfan" userId="33deaec1-0ff3-4585-846a-fc215e4c7458" providerId="ADAL" clId="{B24A30F3-9505-4F63-B6C4-0BE13557014C}" dt="2019-10-10T23:12:12.855" v="988" actId="14100"/>
          <ac:graphicFrameMkLst>
            <pc:docMk/>
            <pc:sldMk cId="980713997" sldId="276"/>
            <ac:graphicFrameMk id="7" creationId="{3E948F0F-04E2-4745-B253-EEBB96C9660B}"/>
          </ac:graphicFrameMkLst>
        </pc:graphicFrameChg>
      </pc:sldChg>
      <pc:sldChg chg="modSp">
        <pc:chgData name="Muazharin Alfan" userId="33deaec1-0ff3-4585-846a-fc215e4c7458" providerId="ADAL" clId="{B24A30F3-9505-4F63-B6C4-0BE13557014C}" dt="2019-10-10T23:22:06.341" v="1425" actId="20577"/>
        <pc:sldMkLst>
          <pc:docMk/>
          <pc:sldMk cId="4039724406" sldId="277"/>
        </pc:sldMkLst>
        <pc:spChg chg="mod">
          <ac:chgData name="Muazharin Alfan" userId="33deaec1-0ff3-4585-846a-fc215e4c7458" providerId="ADAL" clId="{B24A30F3-9505-4F63-B6C4-0BE13557014C}" dt="2019-10-10T23:22:06.341" v="1425" actId="20577"/>
          <ac:spMkLst>
            <pc:docMk/>
            <pc:sldMk cId="4039724406" sldId="277"/>
            <ac:spMk id="16" creationId="{1A3027F9-35AA-47C8-97ED-79B4AD9FE836}"/>
          </ac:spMkLst>
        </pc:spChg>
        <pc:spChg chg="mod">
          <ac:chgData name="Muazharin Alfan" userId="33deaec1-0ff3-4585-846a-fc215e4c7458" providerId="ADAL" clId="{B24A30F3-9505-4F63-B6C4-0BE13557014C}" dt="2019-10-10T23:21:59.363" v="1415" actId="20577"/>
          <ac:spMkLst>
            <pc:docMk/>
            <pc:sldMk cId="4039724406" sldId="277"/>
            <ac:spMk id="25" creationId="{71CC9FEA-3C5C-485F-83C3-2E44131BC395}"/>
          </ac:spMkLst>
        </pc:spChg>
        <pc:spChg chg="mod">
          <ac:chgData name="Muazharin Alfan" userId="33deaec1-0ff3-4585-846a-fc215e4c7458" providerId="ADAL" clId="{B24A30F3-9505-4F63-B6C4-0BE13557014C}" dt="2019-10-10T23:21:32.301" v="1335" actId="1076"/>
          <ac:spMkLst>
            <pc:docMk/>
            <pc:sldMk cId="4039724406" sldId="277"/>
            <ac:spMk id="34" creationId="{9961FD12-F42E-4BD4-8AA6-1EFB8B6F0048}"/>
          </ac:spMkLst>
        </pc:spChg>
        <pc:spChg chg="mod">
          <ac:chgData name="Muazharin Alfan" userId="33deaec1-0ff3-4585-846a-fc215e4c7458" providerId="ADAL" clId="{B24A30F3-9505-4F63-B6C4-0BE13557014C}" dt="2019-10-10T23:20:46.115" v="1254" actId="20577"/>
          <ac:spMkLst>
            <pc:docMk/>
            <pc:sldMk cId="4039724406" sldId="277"/>
            <ac:spMk id="38" creationId="{5CFE7B2E-445D-4E7A-BE54-75F6862F7D4D}"/>
          </ac:spMkLst>
        </pc:spChg>
        <pc:grpChg chg="mod">
          <ac:chgData name="Muazharin Alfan" userId="33deaec1-0ff3-4585-846a-fc215e4c7458" providerId="ADAL" clId="{B24A30F3-9505-4F63-B6C4-0BE13557014C}" dt="2019-10-03T22:27:24.539" v="657"/>
          <ac:grpSpMkLst>
            <pc:docMk/>
            <pc:sldMk cId="4039724406" sldId="277"/>
            <ac:grpSpMk id="4" creationId="{0A8BC785-D6AE-491D-B562-619CAC7C1CF8}"/>
          </ac:grpSpMkLst>
        </pc:grpChg>
        <pc:grpChg chg="mod">
          <ac:chgData name="Muazharin Alfan" userId="33deaec1-0ff3-4585-846a-fc215e4c7458" providerId="ADAL" clId="{B24A30F3-9505-4F63-B6C4-0BE13557014C}" dt="2019-10-03T22:27:24.539" v="657"/>
          <ac:grpSpMkLst>
            <pc:docMk/>
            <pc:sldMk cId="4039724406" sldId="277"/>
            <ac:grpSpMk id="7" creationId="{DC1555BE-D2FF-406F-8632-AFBF08145A04}"/>
          </ac:grpSpMkLst>
        </pc:grpChg>
      </pc:sldChg>
      <pc:sldChg chg="del">
        <pc:chgData name="Muazharin Alfan" userId="33deaec1-0ff3-4585-846a-fc215e4c7458" providerId="ADAL" clId="{B24A30F3-9505-4F63-B6C4-0BE13557014C}" dt="2019-10-03T22:39:00.129" v="690" actId="2696"/>
        <pc:sldMkLst>
          <pc:docMk/>
          <pc:sldMk cId="1098493750" sldId="278"/>
        </pc:sldMkLst>
      </pc:sldChg>
      <pc:sldChg chg="del">
        <pc:chgData name="Muazharin Alfan" userId="33deaec1-0ff3-4585-846a-fc215e4c7458" providerId="ADAL" clId="{B24A30F3-9505-4F63-B6C4-0BE13557014C}" dt="2019-10-03T22:48:14.049" v="740" actId="2696"/>
        <pc:sldMkLst>
          <pc:docMk/>
          <pc:sldMk cId="347895172" sldId="279"/>
        </pc:sldMkLst>
      </pc:sldChg>
      <pc:sldChg chg="addSp delSp modSp del">
        <pc:chgData name="Muazharin Alfan" userId="33deaec1-0ff3-4585-846a-fc215e4c7458" providerId="ADAL" clId="{B24A30F3-9505-4F63-B6C4-0BE13557014C}" dt="2019-10-10T23:22:24.616" v="1427" actId="2696"/>
        <pc:sldMkLst>
          <pc:docMk/>
          <pc:sldMk cId="3246610203" sldId="281"/>
        </pc:sldMkLst>
        <pc:spChg chg="mod">
          <ac:chgData name="Muazharin Alfan" userId="33deaec1-0ff3-4585-846a-fc215e4c7458" providerId="ADAL" clId="{B24A30F3-9505-4F63-B6C4-0BE13557014C}" dt="2019-10-03T22:39:55.419" v="696" actId="20577"/>
          <ac:spMkLst>
            <pc:docMk/>
            <pc:sldMk cId="3246610203" sldId="281"/>
            <ac:spMk id="20" creationId="{A144B030-1C88-4571-B147-33C0A9CA3BE2}"/>
          </ac:spMkLst>
        </pc:spChg>
        <pc:picChg chg="add del mod">
          <ac:chgData name="Muazharin Alfan" userId="33deaec1-0ff3-4585-846a-fc215e4c7458" providerId="ADAL" clId="{B24A30F3-9505-4F63-B6C4-0BE13557014C}" dt="2019-10-03T22:41:16.770" v="699" actId="478"/>
          <ac:picMkLst>
            <pc:docMk/>
            <pc:sldMk cId="3246610203" sldId="281"/>
            <ac:picMk id="2" creationId="{7BAC59A3-5A3D-4B86-B358-991CD2528E99}"/>
          </ac:picMkLst>
        </pc:picChg>
        <pc:picChg chg="add mod">
          <ac:chgData name="Muazharin Alfan" userId="33deaec1-0ff3-4585-846a-fc215e4c7458" providerId="ADAL" clId="{B24A30F3-9505-4F63-B6C4-0BE13557014C}" dt="2019-10-03T22:41:23.738" v="700" actId="1076"/>
          <ac:picMkLst>
            <pc:docMk/>
            <pc:sldMk cId="3246610203" sldId="281"/>
            <ac:picMk id="3" creationId="{0B24C61B-F185-4F00-9638-FB0EF5DF12C2}"/>
          </ac:picMkLst>
        </pc:picChg>
        <pc:picChg chg="del">
          <ac:chgData name="Muazharin Alfan" userId="33deaec1-0ff3-4585-846a-fc215e4c7458" providerId="ADAL" clId="{B24A30F3-9505-4F63-B6C4-0BE13557014C}" dt="2019-10-03T22:39:40.865" v="692" actId="478"/>
          <ac:picMkLst>
            <pc:docMk/>
            <pc:sldMk cId="3246610203" sldId="281"/>
            <ac:picMk id="38" creationId="{9E71ED6A-D38C-4A89-A142-12027DE7054F}"/>
          </ac:picMkLst>
        </pc:picChg>
      </pc:sldChg>
      <pc:sldChg chg="del">
        <pc:chgData name="Muazharin Alfan" userId="33deaec1-0ff3-4585-846a-fc215e4c7458" providerId="ADAL" clId="{B24A30F3-9505-4F63-B6C4-0BE13557014C}" dt="2019-10-03T22:40:01.092" v="697" actId="2696"/>
        <pc:sldMkLst>
          <pc:docMk/>
          <pc:sldMk cId="2093310799" sldId="282"/>
        </pc:sldMkLst>
      </pc:sldChg>
      <pc:sldChg chg="addSp delSp modSp ord">
        <pc:chgData name="Muazharin Alfan" userId="33deaec1-0ff3-4585-846a-fc215e4c7458" providerId="ADAL" clId="{B24A30F3-9505-4F63-B6C4-0BE13557014C}" dt="2019-10-10T23:11:43.482" v="983" actId="1076"/>
        <pc:sldMkLst>
          <pc:docMk/>
          <pc:sldMk cId="2238773288" sldId="283"/>
        </pc:sldMkLst>
        <pc:spChg chg="mod">
          <ac:chgData name="Muazharin Alfan" userId="33deaec1-0ff3-4585-846a-fc215e4c7458" providerId="ADAL" clId="{B24A30F3-9505-4F63-B6C4-0BE13557014C}" dt="2019-10-10T23:11:05.345" v="977" actId="207"/>
          <ac:spMkLst>
            <pc:docMk/>
            <pc:sldMk cId="2238773288" sldId="283"/>
            <ac:spMk id="7" creationId="{C9A3EDB4-F6BB-40C5-858F-22098A78BAD1}"/>
          </ac:spMkLst>
        </pc:spChg>
        <pc:spChg chg="add del mod">
          <ac:chgData name="Muazharin Alfan" userId="33deaec1-0ff3-4585-846a-fc215e4c7458" providerId="ADAL" clId="{B24A30F3-9505-4F63-B6C4-0BE13557014C}" dt="2019-10-10T23:11:35.895" v="982" actId="478"/>
          <ac:spMkLst>
            <pc:docMk/>
            <pc:sldMk cId="2238773288" sldId="283"/>
            <ac:spMk id="10" creationId="{0F260023-A3F1-44F3-A222-1E877E7332B2}"/>
          </ac:spMkLst>
        </pc:spChg>
        <pc:graphicFrameChg chg="add mod">
          <ac:chgData name="Muazharin Alfan" userId="33deaec1-0ff3-4585-846a-fc215e4c7458" providerId="ADAL" clId="{B24A30F3-9505-4F63-B6C4-0BE13557014C}" dt="2019-10-10T23:11:43.482" v="983" actId="1076"/>
          <ac:graphicFrameMkLst>
            <pc:docMk/>
            <pc:sldMk cId="2238773288" sldId="283"/>
            <ac:graphicFrameMk id="11" creationId="{148A5456-4ADB-4490-934F-490779BEB7ED}"/>
          </ac:graphicFrameMkLst>
        </pc:graphicFrameChg>
        <pc:picChg chg="add del mod">
          <ac:chgData name="Muazharin Alfan" userId="33deaec1-0ff3-4585-846a-fc215e4c7458" providerId="ADAL" clId="{B24A30F3-9505-4F63-B6C4-0BE13557014C}" dt="2019-10-10T23:11:22.324" v="980" actId="478"/>
          <ac:picMkLst>
            <pc:docMk/>
            <pc:sldMk cId="2238773288" sldId="283"/>
            <ac:picMk id="8" creationId="{5D5D5432-4DD9-47D5-9189-A85A7058567A}"/>
          </ac:picMkLst>
        </pc:picChg>
        <pc:picChg chg="del mod">
          <ac:chgData name="Muazharin Alfan" userId="33deaec1-0ff3-4585-846a-fc215e4c7458" providerId="ADAL" clId="{B24A30F3-9505-4F63-B6C4-0BE13557014C}" dt="2019-10-03T22:03:27.728" v="433" actId="478"/>
          <ac:picMkLst>
            <pc:docMk/>
            <pc:sldMk cId="2238773288" sldId="283"/>
            <ac:picMk id="72" creationId="{9579F946-AD5D-4F23-9C19-ADA03AF436DC}"/>
          </ac:picMkLst>
        </pc:picChg>
      </pc:sldChg>
      <pc:sldChg chg="modSp del">
        <pc:chgData name="Muazharin Alfan" userId="33deaec1-0ff3-4585-846a-fc215e4c7458" providerId="ADAL" clId="{B24A30F3-9505-4F63-B6C4-0BE13557014C}" dt="2019-10-03T22:42:12.843" v="703" actId="2696"/>
        <pc:sldMkLst>
          <pc:docMk/>
          <pc:sldMk cId="4170303142" sldId="284"/>
        </pc:sldMkLst>
        <pc:spChg chg="mod">
          <ac:chgData name="Muazharin Alfan" userId="33deaec1-0ff3-4585-846a-fc215e4c7458" providerId="ADAL" clId="{B24A30F3-9505-4F63-B6C4-0BE13557014C}" dt="2019-10-03T22:00:43.961" v="384"/>
          <ac:spMkLst>
            <pc:docMk/>
            <pc:sldMk cId="4170303142" sldId="284"/>
            <ac:spMk id="611" creationId="{00425DDD-C223-4904-8998-DBAE5C83DDDC}"/>
          </ac:spMkLst>
        </pc:spChg>
      </pc:sldChg>
      <pc:sldChg chg="del">
        <pc:chgData name="Muazharin Alfan" userId="33deaec1-0ff3-4585-846a-fc215e4c7458" providerId="ADAL" clId="{B24A30F3-9505-4F63-B6C4-0BE13557014C}" dt="2019-10-03T22:42:13.115" v="704" actId="2696"/>
        <pc:sldMkLst>
          <pc:docMk/>
          <pc:sldMk cId="971802421" sldId="285"/>
        </pc:sldMkLst>
      </pc:sldChg>
      <pc:sldChg chg="del">
        <pc:chgData name="Muazharin Alfan" userId="33deaec1-0ff3-4585-846a-fc215e4c7458" providerId="ADAL" clId="{B24A30F3-9505-4F63-B6C4-0BE13557014C}" dt="2019-10-03T22:42:13.354" v="705" actId="2696"/>
        <pc:sldMkLst>
          <pc:docMk/>
          <pc:sldMk cId="2468709057" sldId="286"/>
        </pc:sldMkLst>
      </pc:sldChg>
      <pc:sldChg chg="del">
        <pc:chgData name="Muazharin Alfan" userId="33deaec1-0ff3-4585-846a-fc215e4c7458" providerId="ADAL" clId="{B24A30F3-9505-4F63-B6C4-0BE13557014C}" dt="2019-10-03T22:42:13.599" v="706" actId="2696"/>
        <pc:sldMkLst>
          <pc:docMk/>
          <pc:sldMk cId="3281130254" sldId="287"/>
        </pc:sldMkLst>
      </pc:sldChg>
      <pc:sldChg chg="del">
        <pc:chgData name="Muazharin Alfan" userId="33deaec1-0ff3-4585-846a-fc215e4c7458" providerId="ADAL" clId="{B24A30F3-9505-4F63-B6C4-0BE13557014C}" dt="2019-10-03T22:42:13.619" v="707" actId="2696"/>
        <pc:sldMkLst>
          <pc:docMk/>
          <pc:sldMk cId="665058813" sldId="288"/>
        </pc:sldMkLst>
      </pc:sldChg>
      <pc:sldChg chg="del">
        <pc:chgData name="Muazharin Alfan" userId="33deaec1-0ff3-4585-846a-fc215e4c7458" providerId="ADAL" clId="{B24A30F3-9505-4F63-B6C4-0BE13557014C}" dt="2019-10-03T22:42:12.599" v="701" actId="2696"/>
        <pc:sldMkLst>
          <pc:docMk/>
          <pc:sldMk cId="4015970479" sldId="289"/>
        </pc:sldMkLst>
      </pc:sldChg>
      <pc:sldChg chg="del">
        <pc:chgData name="Muazharin Alfan" userId="33deaec1-0ff3-4585-846a-fc215e4c7458" providerId="ADAL" clId="{B24A30F3-9505-4F63-B6C4-0BE13557014C}" dt="2019-10-03T22:47:21.910" v="709" actId="2696"/>
        <pc:sldMkLst>
          <pc:docMk/>
          <pc:sldMk cId="4129086508" sldId="290"/>
        </pc:sldMkLst>
      </pc:sldChg>
      <pc:sldChg chg="del">
        <pc:chgData name="Muazharin Alfan" userId="33deaec1-0ff3-4585-846a-fc215e4c7458" providerId="ADAL" clId="{B24A30F3-9505-4F63-B6C4-0BE13557014C}" dt="2019-10-03T22:47:21.868" v="708" actId="2696"/>
        <pc:sldMkLst>
          <pc:docMk/>
          <pc:sldMk cId="1486628660" sldId="291"/>
        </pc:sldMkLst>
      </pc:sldChg>
      <pc:sldChg chg="del">
        <pc:chgData name="Muazharin Alfan" userId="33deaec1-0ff3-4585-846a-fc215e4c7458" providerId="ADAL" clId="{B24A30F3-9505-4F63-B6C4-0BE13557014C}" dt="2019-10-03T22:47:22.004" v="710" actId="2696"/>
        <pc:sldMkLst>
          <pc:docMk/>
          <pc:sldMk cId="3249670175" sldId="292"/>
        </pc:sldMkLst>
      </pc:sldChg>
      <pc:sldChg chg="del">
        <pc:chgData name="Muazharin Alfan" userId="33deaec1-0ff3-4585-846a-fc215e4c7458" providerId="ADAL" clId="{B24A30F3-9505-4F63-B6C4-0BE13557014C}" dt="2019-10-03T22:47:22.146" v="711" actId="2696"/>
        <pc:sldMkLst>
          <pc:docMk/>
          <pc:sldMk cId="4277476434" sldId="293"/>
        </pc:sldMkLst>
      </pc:sldChg>
      <pc:sldChg chg="del">
        <pc:chgData name="Muazharin Alfan" userId="33deaec1-0ff3-4585-846a-fc215e4c7458" providerId="ADAL" clId="{B24A30F3-9505-4F63-B6C4-0BE13557014C}" dt="2019-10-03T22:47:22.311" v="712" actId="2696"/>
        <pc:sldMkLst>
          <pc:docMk/>
          <pc:sldMk cId="490110269" sldId="294"/>
        </pc:sldMkLst>
      </pc:sldChg>
      <pc:sldChg chg="del">
        <pc:chgData name="Muazharin Alfan" userId="33deaec1-0ff3-4585-846a-fc215e4c7458" providerId="ADAL" clId="{B24A30F3-9505-4F63-B6C4-0BE13557014C}" dt="2019-10-03T22:47:22.422" v="713" actId="2696"/>
        <pc:sldMkLst>
          <pc:docMk/>
          <pc:sldMk cId="2632923313" sldId="295"/>
        </pc:sldMkLst>
      </pc:sldChg>
      <pc:sldChg chg="del">
        <pc:chgData name="Muazharin Alfan" userId="33deaec1-0ff3-4585-846a-fc215e4c7458" providerId="ADAL" clId="{B24A30F3-9505-4F63-B6C4-0BE13557014C}" dt="2019-10-03T22:47:22.565" v="714" actId="2696"/>
        <pc:sldMkLst>
          <pc:docMk/>
          <pc:sldMk cId="1239915551" sldId="296"/>
        </pc:sldMkLst>
      </pc:sldChg>
      <pc:sldChg chg="del">
        <pc:chgData name="Muazharin Alfan" userId="33deaec1-0ff3-4585-846a-fc215e4c7458" providerId="ADAL" clId="{B24A30F3-9505-4F63-B6C4-0BE13557014C}" dt="2019-10-03T22:47:22.667" v="715" actId="2696"/>
        <pc:sldMkLst>
          <pc:docMk/>
          <pc:sldMk cId="1350069124" sldId="297"/>
        </pc:sldMkLst>
      </pc:sldChg>
      <pc:sldChg chg="del">
        <pc:chgData name="Muazharin Alfan" userId="33deaec1-0ff3-4585-846a-fc215e4c7458" providerId="ADAL" clId="{B24A30F3-9505-4F63-B6C4-0BE13557014C}" dt="2019-10-03T22:47:22.828" v="716" actId="2696"/>
        <pc:sldMkLst>
          <pc:docMk/>
          <pc:sldMk cId="323999589" sldId="298"/>
        </pc:sldMkLst>
      </pc:sldChg>
      <pc:sldChg chg="del">
        <pc:chgData name="Muazharin Alfan" userId="33deaec1-0ff3-4585-846a-fc215e4c7458" providerId="ADAL" clId="{B24A30F3-9505-4F63-B6C4-0BE13557014C}" dt="2019-10-03T22:47:22.954" v="717" actId="2696"/>
        <pc:sldMkLst>
          <pc:docMk/>
          <pc:sldMk cId="3672833755" sldId="299"/>
        </pc:sldMkLst>
      </pc:sldChg>
      <pc:sldChg chg="del">
        <pc:chgData name="Muazharin Alfan" userId="33deaec1-0ff3-4585-846a-fc215e4c7458" providerId="ADAL" clId="{B24A30F3-9505-4F63-B6C4-0BE13557014C}" dt="2019-10-03T22:47:23.075" v="718" actId="2696"/>
        <pc:sldMkLst>
          <pc:docMk/>
          <pc:sldMk cId="3130268740" sldId="300"/>
        </pc:sldMkLst>
      </pc:sldChg>
      <pc:sldChg chg="del">
        <pc:chgData name="Muazharin Alfan" userId="33deaec1-0ff3-4585-846a-fc215e4c7458" providerId="ADAL" clId="{B24A30F3-9505-4F63-B6C4-0BE13557014C}" dt="2019-10-03T22:47:23.207" v="719" actId="2696"/>
        <pc:sldMkLst>
          <pc:docMk/>
          <pc:sldMk cId="437890232" sldId="301"/>
        </pc:sldMkLst>
      </pc:sldChg>
      <pc:sldChg chg="del">
        <pc:chgData name="Muazharin Alfan" userId="33deaec1-0ff3-4585-846a-fc215e4c7458" providerId="ADAL" clId="{B24A30F3-9505-4F63-B6C4-0BE13557014C}" dt="2019-10-03T22:47:23.315" v="720" actId="2696"/>
        <pc:sldMkLst>
          <pc:docMk/>
          <pc:sldMk cId="1211144380" sldId="302"/>
        </pc:sldMkLst>
      </pc:sldChg>
      <pc:sldChg chg="del">
        <pc:chgData name="Muazharin Alfan" userId="33deaec1-0ff3-4585-846a-fc215e4c7458" providerId="ADAL" clId="{B24A30F3-9505-4F63-B6C4-0BE13557014C}" dt="2019-10-03T22:47:23.415" v="721" actId="2696"/>
        <pc:sldMkLst>
          <pc:docMk/>
          <pc:sldMk cId="4163948351" sldId="303"/>
        </pc:sldMkLst>
      </pc:sldChg>
      <pc:sldChg chg="del">
        <pc:chgData name="Muazharin Alfan" userId="33deaec1-0ff3-4585-846a-fc215e4c7458" providerId="ADAL" clId="{B24A30F3-9505-4F63-B6C4-0BE13557014C}" dt="2019-10-03T22:47:23.590" v="723" actId="2696"/>
        <pc:sldMkLst>
          <pc:docMk/>
          <pc:sldMk cId="4206332598" sldId="304"/>
        </pc:sldMkLst>
      </pc:sldChg>
      <pc:sldChg chg="del">
        <pc:chgData name="Muazharin Alfan" userId="33deaec1-0ff3-4585-846a-fc215e4c7458" providerId="ADAL" clId="{B24A30F3-9505-4F63-B6C4-0BE13557014C}" dt="2019-10-03T22:47:23.650" v="724" actId="2696"/>
        <pc:sldMkLst>
          <pc:docMk/>
          <pc:sldMk cId="1162007797" sldId="305"/>
        </pc:sldMkLst>
      </pc:sldChg>
      <pc:sldChg chg="del">
        <pc:chgData name="Muazharin Alfan" userId="33deaec1-0ff3-4585-846a-fc215e4c7458" providerId="ADAL" clId="{B24A30F3-9505-4F63-B6C4-0BE13557014C}" dt="2019-10-03T22:47:23.738" v="725" actId="2696"/>
        <pc:sldMkLst>
          <pc:docMk/>
          <pc:sldMk cId="1154272398" sldId="306"/>
        </pc:sldMkLst>
      </pc:sldChg>
      <pc:sldChg chg="del">
        <pc:chgData name="Muazharin Alfan" userId="33deaec1-0ff3-4585-846a-fc215e4c7458" providerId="ADAL" clId="{B24A30F3-9505-4F63-B6C4-0BE13557014C}" dt="2019-10-03T22:47:23.812" v="726" actId="2696"/>
        <pc:sldMkLst>
          <pc:docMk/>
          <pc:sldMk cId="2543606328" sldId="307"/>
        </pc:sldMkLst>
      </pc:sldChg>
      <pc:sldChg chg="add del">
        <pc:chgData name="Muazharin Alfan" userId="33deaec1-0ff3-4585-846a-fc215e4c7458" providerId="ADAL" clId="{B24A30F3-9505-4F63-B6C4-0BE13557014C}" dt="2019-10-03T22:42:12.610" v="702" actId="2696"/>
        <pc:sldMkLst>
          <pc:docMk/>
          <pc:sldMk cId="4005107258" sldId="308"/>
        </pc:sldMkLst>
      </pc:sldChg>
      <pc:sldChg chg="addSp delSp modSp add">
        <pc:chgData name="Muazharin Alfan" userId="33deaec1-0ff3-4585-846a-fc215e4c7458" providerId="ADAL" clId="{B24A30F3-9505-4F63-B6C4-0BE13557014C}" dt="2019-10-10T23:15:28.527" v="1032" actId="1036"/>
        <pc:sldMkLst>
          <pc:docMk/>
          <pc:sldMk cId="178203026" sldId="309"/>
        </pc:sldMkLst>
        <pc:spChg chg="mod">
          <ac:chgData name="Muazharin Alfan" userId="33deaec1-0ff3-4585-846a-fc215e4c7458" providerId="ADAL" clId="{B24A30F3-9505-4F63-B6C4-0BE13557014C}" dt="2019-10-10T23:12:44.453" v="1012" actId="207"/>
          <ac:spMkLst>
            <pc:docMk/>
            <pc:sldMk cId="178203026" sldId="309"/>
            <ac:spMk id="7" creationId="{C9A3EDB4-F6BB-40C5-858F-22098A78BAD1}"/>
          </ac:spMkLst>
        </pc:spChg>
        <pc:spChg chg="del mod">
          <ac:chgData name="Muazharin Alfan" userId="33deaec1-0ff3-4585-846a-fc215e4c7458" providerId="ADAL" clId="{B24A30F3-9505-4F63-B6C4-0BE13557014C}" dt="2019-10-10T23:13:10.097" v="1017" actId="478"/>
          <ac:spMkLst>
            <pc:docMk/>
            <pc:sldMk cId="178203026" sldId="309"/>
            <ac:spMk id="10" creationId="{0F260023-A3F1-44F3-A222-1E877E7332B2}"/>
          </ac:spMkLst>
        </pc:spChg>
        <pc:spChg chg="add mod">
          <ac:chgData name="Muazharin Alfan" userId="33deaec1-0ff3-4585-846a-fc215e4c7458" providerId="ADAL" clId="{B24A30F3-9505-4F63-B6C4-0BE13557014C}" dt="2019-10-10T23:15:28.527" v="1032" actId="1036"/>
          <ac:spMkLst>
            <pc:docMk/>
            <pc:sldMk cId="178203026" sldId="309"/>
            <ac:spMk id="13" creationId="{6A1760B5-45A0-4566-8B3D-1E37E806B99B}"/>
          </ac:spMkLst>
        </pc:spChg>
        <pc:picChg chg="del">
          <ac:chgData name="Muazharin Alfan" userId="33deaec1-0ff3-4585-846a-fc215e4c7458" providerId="ADAL" clId="{B24A30F3-9505-4F63-B6C4-0BE13557014C}" dt="2019-10-03T22:06:05.519" v="467" actId="478"/>
          <ac:picMkLst>
            <pc:docMk/>
            <pc:sldMk cId="178203026" sldId="309"/>
            <ac:picMk id="8" creationId="{5D5D5432-4DD9-47D5-9189-A85A7058567A}"/>
          </ac:picMkLst>
        </pc:picChg>
        <pc:picChg chg="add del mod">
          <ac:chgData name="Muazharin Alfan" userId="33deaec1-0ff3-4585-846a-fc215e4c7458" providerId="ADAL" clId="{B24A30F3-9505-4F63-B6C4-0BE13557014C}" dt="2019-10-10T23:12:59.472" v="1013" actId="478"/>
          <ac:picMkLst>
            <pc:docMk/>
            <pc:sldMk cId="178203026" sldId="309"/>
            <ac:picMk id="9" creationId="{560692F9-DE31-4C4C-9A9A-351178CC45E4}"/>
          </ac:picMkLst>
        </pc:picChg>
        <pc:picChg chg="add mod">
          <ac:chgData name="Muazharin Alfan" userId="33deaec1-0ff3-4585-846a-fc215e4c7458" providerId="ADAL" clId="{B24A30F3-9505-4F63-B6C4-0BE13557014C}" dt="2019-10-10T23:15:02.893" v="1029" actId="14100"/>
          <ac:picMkLst>
            <pc:docMk/>
            <pc:sldMk cId="178203026" sldId="309"/>
            <ac:picMk id="11" creationId="{5E8BECFA-337B-430F-AE33-2E0C6A32F9E7}"/>
          </ac:picMkLst>
        </pc:picChg>
        <pc:picChg chg="add del mod modCrop">
          <ac:chgData name="Muazharin Alfan" userId="33deaec1-0ff3-4585-846a-fc215e4c7458" providerId="ADAL" clId="{B24A30F3-9505-4F63-B6C4-0BE13557014C}" dt="2019-10-10T23:14:57.773" v="1028" actId="14100"/>
          <ac:picMkLst>
            <pc:docMk/>
            <pc:sldMk cId="178203026" sldId="309"/>
            <ac:picMk id="12" creationId="{BD7D3B2A-5E5A-4B68-8294-21AA366DE03B}"/>
          </ac:picMkLst>
        </pc:picChg>
      </pc:sldChg>
      <pc:sldChg chg="addSp delSp modSp add">
        <pc:chgData name="Muazharin Alfan" userId="33deaec1-0ff3-4585-846a-fc215e4c7458" providerId="ADAL" clId="{B24A30F3-9505-4F63-B6C4-0BE13557014C}" dt="2019-10-10T23:20:16.892" v="1228" actId="1076"/>
        <pc:sldMkLst>
          <pc:docMk/>
          <pc:sldMk cId="3157936859" sldId="310"/>
        </pc:sldMkLst>
        <pc:spChg chg="mod">
          <ac:chgData name="Muazharin Alfan" userId="33deaec1-0ff3-4585-846a-fc215e4c7458" providerId="ADAL" clId="{B24A30F3-9505-4F63-B6C4-0BE13557014C}" dt="2019-10-10T23:18:13.524" v="1198" actId="207"/>
          <ac:spMkLst>
            <pc:docMk/>
            <pc:sldMk cId="3157936859" sldId="310"/>
            <ac:spMk id="7" creationId="{C9A3EDB4-F6BB-40C5-858F-22098A78BAD1}"/>
          </ac:spMkLst>
        </pc:spChg>
        <pc:spChg chg="add del mod">
          <ac:chgData name="Muazharin Alfan" userId="33deaec1-0ff3-4585-846a-fc215e4c7458" providerId="ADAL" clId="{B24A30F3-9505-4F63-B6C4-0BE13557014C}" dt="2019-10-10T23:18:43.762" v="1205"/>
          <ac:spMkLst>
            <pc:docMk/>
            <pc:sldMk cId="3157936859" sldId="310"/>
            <ac:spMk id="8" creationId="{E6ECCD3E-6E33-4CA5-B28D-FF53D451E487}"/>
          </ac:spMkLst>
        </pc:spChg>
        <pc:spChg chg="add del mod">
          <ac:chgData name="Muazharin Alfan" userId="33deaec1-0ff3-4585-846a-fc215e4c7458" providerId="ADAL" clId="{B24A30F3-9505-4F63-B6C4-0BE13557014C}" dt="2019-10-10T23:18:43.762" v="1205"/>
          <ac:spMkLst>
            <pc:docMk/>
            <pc:sldMk cId="3157936859" sldId="310"/>
            <ac:spMk id="9" creationId="{233639C0-D432-4705-8EC0-8A62A98FAF31}"/>
          </ac:spMkLst>
        </pc:spChg>
        <pc:spChg chg="add del mod">
          <ac:chgData name="Muazharin Alfan" userId="33deaec1-0ff3-4585-846a-fc215e4c7458" providerId="ADAL" clId="{B24A30F3-9505-4F63-B6C4-0BE13557014C}" dt="2019-10-10T23:18:43.762" v="1205"/>
          <ac:spMkLst>
            <pc:docMk/>
            <pc:sldMk cId="3157936859" sldId="310"/>
            <ac:spMk id="10" creationId="{C6C2B541-5A09-4B1D-A5BA-6830A35FFACF}"/>
          </ac:spMkLst>
        </pc:spChg>
        <pc:spChg chg="del">
          <ac:chgData name="Muazharin Alfan" userId="33deaec1-0ff3-4585-846a-fc215e4c7458" providerId="ADAL" clId="{B24A30F3-9505-4F63-B6C4-0BE13557014C}" dt="2019-10-10T23:18:31.688" v="1200" actId="478"/>
          <ac:spMkLst>
            <pc:docMk/>
            <pc:sldMk cId="3157936859" sldId="310"/>
            <ac:spMk id="13" creationId="{6A1760B5-45A0-4566-8B3D-1E37E806B99B}"/>
          </ac:spMkLst>
        </pc:spChg>
        <pc:picChg chg="del">
          <ac:chgData name="Muazharin Alfan" userId="33deaec1-0ff3-4585-846a-fc215e4c7458" providerId="ADAL" clId="{B24A30F3-9505-4F63-B6C4-0BE13557014C}" dt="2019-10-10T23:18:34.229" v="1201" actId="478"/>
          <ac:picMkLst>
            <pc:docMk/>
            <pc:sldMk cId="3157936859" sldId="310"/>
            <ac:picMk id="11" creationId="{5E8BECFA-337B-430F-AE33-2E0C6A32F9E7}"/>
          </ac:picMkLst>
        </pc:picChg>
        <pc:picChg chg="del">
          <ac:chgData name="Muazharin Alfan" userId="33deaec1-0ff3-4585-846a-fc215e4c7458" providerId="ADAL" clId="{B24A30F3-9505-4F63-B6C4-0BE13557014C}" dt="2019-10-10T23:18:27.345" v="1199" actId="478"/>
          <ac:picMkLst>
            <pc:docMk/>
            <pc:sldMk cId="3157936859" sldId="310"/>
            <ac:picMk id="12" creationId="{BD7D3B2A-5E5A-4B68-8294-21AA366DE03B}"/>
          </ac:picMkLst>
        </pc:picChg>
        <pc:picChg chg="add del mod">
          <ac:chgData name="Muazharin Alfan" userId="33deaec1-0ff3-4585-846a-fc215e4c7458" providerId="ADAL" clId="{B24A30F3-9505-4F63-B6C4-0BE13557014C}" dt="2019-10-10T23:18:43.762" v="1205"/>
          <ac:picMkLst>
            <pc:docMk/>
            <pc:sldMk cId="3157936859" sldId="310"/>
            <ac:picMk id="14" creationId="{F100BED8-15C4-4446-9C66-91A93C1D3FF1}"/>
          </ac:picMkLst>
        </pc:picChg>
        <pc:picChg chg="add del mod">
          <ac:chgData name="Muazharin Alfan" userId="33deaec1-0ff3-4585-846a-fc215e4c7458" providerId="ADAL" clId="{B24A30F3-9505-4F63-B6C4-0BE13557014C}" dt="2019-10-10T23:18:43.762" v="1205"/>
          <ac:picMkLst>
            <pc:docMk/>
            <pc:sldMk cId="3157936859" sldId="310"/>
            <ac:picMk id="15" creationId="{CEC9EA7D-4457-447E-AF52-C718EF30721D}"/>
          </ac:picMkLst>
        </pc:picChg>
        <pc:picChg chg="add del mod">
          <ac:chgData name="Muazharin Alfan" userId="33deaec1-0ff3-4585-846a-fc215e4c7458" providerId="ADAL" clId="{B24A30F3-9505-4F63-B6C4-0BE13557014C}" dt="2019-10-10T23:18:43.762" v="1205"/>
          <ac:picMkLst>
            <pc:docMk/>
            <pc:sldMk cId="3157936859" sldId="310"/>
            <ac:picMk id="16" creationId="{30727798-0728-475B-BF88-7AFBF850F5DD}"/>
          </ac:picMkLst>
        </pc:picChg>
        <pc:picChg chg="add mod">
          <ac:chgData name="Muazharin Alfan" userId="33deaec1-0ff3-4585-846a-fc215e4c7458" providerId="ADAL" clId="{B24A30F3-9505-4F63-B6C4-0BE13557014C}" dt="2019-10-10T23:20:16.892" v="1228" actId="1076"/>
          <ac:picMkLst>
            <pc:docMk/>
            <pc:sldMk cId="3157936859" sldId="310"/>
            <ac:picMk id="17" creationId="{226DE190-B934-4F99-8404-E7E6EA434520}"/>
          </ac:picMkLst>
        </pc:picChg>
        <pc:picChg chg="add mod">
          <ac:chgData name="Muazharin Alfan" userId="33deaec1-0ff3-4585-846a-fc215e4c7458" providerId="ADAL" clId="{B24A30F3-9505-4F63-B6C4-0BE13557014C}" dt="2019-10-10T23:19:53.946" v="1222" actId="1076"/>
          <ac:picMkLst>
            <pc:docMk/>
            <pc:sldMk cId="3157936859" sldId="310"/>
            <ac:picMk id="18" creationId="{EEB06D2D-C33A-4F4C-8316-CA73A2F782BA}"/>
          </ac:picMkLst>
        </pc:picChg>
        <pc:picChg chg="add mod">
          <ac:chgData name="Muazharin Alfan" userId="33deaec1-0ff3-4585-846a-fc215e4c7458" providerId="ADAL" clId="{B24A30F3-9505-4F63-B6C4-0BE13557014C}" dt="2019-10-10T23:19:31.354" v="1216" actId="1076"/>
          <ac:picMkLst>
            <pc:docMk/>
            <pc:sldMk cId="3157936859" sldId="310"/>
            <ac:picMk id="19" creationId="{CBF8EF4E-7206-4D6B-9F0F-9235AC6B3DD6}"/>
          </ac:picMkLst>
        </pc:picChg>
      </pc:sldChg>
    </pc:docChg>
  </pc:docChgLst>
  <pc:docChgLst>
    <pc:chgData name="Muazharin Alfan" userId="33deaec1-0ff3-4585-846a-fc215e4c7458" providerId="ADAL" clId="{BB507CBF-EFCE-4EA4-88EC-4FE8C0007EDE}"/>
    <pc:docChg chg="undo redo custSel addSld delSld modSld sldOrd">
      <pc:chgData name="Muazharin Alfan" userId="33deaec1-0ff3-4585-846a-fc215e4c7458" providerId="ADAL" clId="{BB507CBF-EFCE-4EA4-88EC-4FE8C0007EDE}" dt="2019-07-03T16:11:26.877" v="1440" actId="207"/>
      <pc:docMkLst>
        <pc:docMk/>
      </pc:docMkLst>
      <pc:sldChg chg="addSp delSp modSp">
        <pc:chgData name="Muazharin Alfan" userId="33deaec1-0ff3-4585-846a-fc215e4c7458" providerId="ADAL" clId="{BB507CBF-EFCE-4EA4-88EC-4FE8C0007EDE}" dt="2019-07-02T19:48:22.498" v="1241" actId="1076"/>
        <pc:sldMkLst>
          <pc:docMk/>
          <pc:sldMk cId="896161359" sldId="268"/>
        </pc:sldMkLst>
        <pc:spChg chg="add mod">
          <ac:chgData name="Muazharin Alfan" userId="33deaec1-0ff3-4585-846a-fc215e4c7458" providerId="ADAL" clId="{BB507CBF-EFCE-4EA4-88EC-4FE8C0007EDE}" dt="2019-07-02T19:48:22.498" v="1241" actId="1076"/>
          <ac:spMkLst>
            <pc:docMk/>
            <pc:sldMk cId="896161359" sldId="268"/>
            <ac:spMk id="3" creationId="{18CA5E03-073F-46CE-999B-6E8F82712D7F}"/>
          </ac:spMkLst>
        </pc:spChg>
        <pc:picChg chg="del">
          <ac:chgData name="Muazharin Alfan" userId="33deaec1-0ff3-4585-846a-fc215e4c7458" providerId="ADAL" clId="{BB507CBF-EFCE-4EA4-88EC-4FE8C0007EDE}" dt="2019-07-02T19:47:21.519" v="1212" actId="478"/>
          <ac:picMkLst>
            <pc:docMk/>
            <pc:sldMk cId="896161359" sldId="268"/>
            <ac:picMk id="1026" creationId="{00000000-0000-0000-0000-000000000000}"/>
          </ac:picMkLst>
        </pc:picChg>
      </pc:sldChg>
      <pc:sldChg chg="addSp delSp modSp">
        <pc:chgData name="Muazharin Alfan" userId="33deaec1-0ff3-4585-846a-fc215e4c7458" providerId="ADAL" clId="{BB507CBF-EFCE-4EA4-88EC-4FE8C0007EDE}" dt="2019-07-02T19:16:49.540" v="879" actId="20577"/>
        <pc:sldMkLst>
          <pc:docMk/>
          <pc:sldMk cId="1935223717" sldId="270"/>
        </pc:sldMkLst>
        <pc:spChg chg="add del mod">
          <ac:chgData name="Muazharin Alfan" userId="33deaec1-0ff3-4585-846a-fc215e4c7458" providerId="ADAL" clId="{BB507CBF-EFCE-4EA4-88EC-4FE8C0007EDE}" dt="2019-07-02T18:05:15.602" v="35" actId="478"/>
          <ac:spMkLst>
            <pc:docMk/>
            <pc:sldMk cId="1935223717" sldId="270"/>
            <ac:spMk id="3" creationId="{5C5F9C78-AD7D-4C5C-8392-71E25BA6F459}"/>
          </ac:spMkLst>
        </pc:spChg>
        <pc:spChg chg="del">
          <ac:chgData name="Muazharin Alfan" userId="33deaec1-0ff3-4585-846a-fc215e4c7458" providerId="ADAL" clId="{BB507CBF-EFCE-4EA4-88EC-4FE8C0007EDE}" dt="2019-07-02T18:05:12.081" v="34" actId="478"/>
          <ac:spMkLst>
            <pc:docMk/>
            <pc:sldMk cId="1935223717" sldId="270"/>
            <ac:spMk id="4" creationId="{00000000-0000-0000-0000-000000000000}"/>
          </ac:spMkLst>
        </pc:spChg>
        <pc:spChg chg="add del">
          <ac:chgData name="Muazharin Alfan" userId="33deaec1-0ff3-4585-846a-fc215e4c7458" providerId="ADAL" clId="{BB507CBF-EFCE-4EA4-88EC-4FE8C0007EDE}" dt="2019-07-02T18:04:45.420" v="31" actId="478"/>
          <ac:spMkLst>
            <pc:docMk/>
            <pc:sldMk cId="1935223717" sldId="270"/>
            <ac:spMk id="5" creationId="{00000000-0000-0000-0000-000000000000}"/>
          </ac:spMkLst>
        </pc:spChg>
        <pc:spChg chg="del">
          <ac:chgData name="Muazharin Alfan" userId="33deaec1-0ff3-4585-846a-fc215e4c7458" providerId="ADAL" clId="{BB507CBF-EFCE-4EA4-88EC-4FE8C0007EDE}" dt="2019-07-02T18:04:36.063" v="28" actId="478"/>
          <ac:spMkLst>
            <pc:docMk/>
            <pc:sldMk cId="1935223717" sldId="270"/>
            <ac:spMk id="6" creationId="{00000000-0000-0000-0000-000000000000}"/>
          </ac:spMkLst>
        </pc:spChg>
        <pc:spChg chg="add mod">
          <ac:chgData name="Muazharin Alfan" userId="33deaec1-0ff3-4585-846a-fc215e4c7458" providerId="ADAL" clId="{BB507CBF-EFCE-4EA4-88EC-4FE8C0007EDE}" dt="2019-07-02T18:05:56.349" v="44" actId="1076"/>
          <ac:spMkLst>
            <pc:docMk/>
            <pc:sldMk cId="1935223717" sldId="270"/>
            <ac:spMk id="58" creationId="{08F304B1-980F-414B-8526-8D7B57A14516}"/>
          </ac:spMkLst>
        </pc:spChg>
        <pc:spChg chg="add mod">
          <ac:chgData name="Muazharin Alfan" userId="33deaec1-0ff3-4585-846a-fc215e4c7458" providerId="ADAL" clId="{BB507CBF-EFCE-4EA4-88EC-4FE8C0007EDE}" dt="2019-07-02T18:05:56.349" v="44" actId="1076"/>
          <ac:spMkLst>
            <pc:docMk/>
            <pc:sldMk cId="1935223717" sldId="270"/>
            <ac:spMk id="59" creationId="{6A177B61-7B11-4941-9096-93043F3B422E}"/>
          </ac:spMkLst>
        </pc:spChg>
        <pc:spChg chg="add mod">
          <ac:chgData name="Muazharin Alfan" userId="33deaec1-0ff3-4585-846a-fc215e4c7458" providerId="ADAL" clId="{BB507CBF-EFCE-4EA4-88EC-4FE8C0007EDE}" dt="2019-07-02T18:06:55.935" v="51" actId="14100"/>
          <ac:spMkLst>
            <pc:docMk/>
            <pc:sldMk cId="1935223717" sldId="270"/>
            <ac:spMk id="60" creationId="{211D6C58-0273-4A13-A021-847D67F70943}"/>
          </ac:spMkLst>
        </pc:spChg>
        <pc:spChg chg="add mod">
          <ac:chgData name="Muazharin Alfan" userId="33deaec1-0ff3-4585-846a-fc215e4c7458" providerId="ADAL" clId="{BB507CBF-EFCE-4EA4-88EC-4FE8C0007EDE}" dt="2019-07-02T18:07:48.419" v="60" actId="1038"/>
          <ac:spMkLst>
            <pc:docMk/>
            <pc:sldMk cId="1935223717" sldId="270"/>
            <ac:spMk id="61" creationId="{CDFD72AB-296A-4655-AF3B-743A29EAA02F}"/>
          </ac:spMkLst>
        </pc:spChg>
        <pc:spChg chg="add mod">
          <ac:chgData name="Muazharin Alfan" userId="33deaec1-0ff3-4585-846a-fc215e4c7458" providerId="ADAL" clId="{BB507CBF-EFCE-4EA4-88EC-4FE8C0007EDE}" dt="2019-07-02T19:16:49.540" v="879" actId="20577"/>
          <ac:spMkLst>
            <pc:docMk/>
            <pc:sldMk cId="1935223717" sldId="270"/>
            <ac:spMk id="62" creationId="{498844D7-2F32-4A86-848E-21A5B9668566}"/>
          </ac:spMkLst>
        </pc:spChg>
        <pc:spChg chg="add mod">
          <ac:chgData name="Muazharin Alfan" userId="33deaec1-0ff3-4585-846a-fc215e4c7458" providerId="ADAL" clId="{BB507CBF-EFCE-4EA4-88EC-4FE8C0007EDE}" dt="2019-07-02T18:08:35.616" v="65" actId="20577"/>
          <ac:spMkLst>
            <pc:docMk/>
            <pc:sldMk cId="1935223717" sldId="270"/>
            <ac:spMk id="63" creationId="{B8A1B0DC-AD20-4EDF-8797-4B41E139D204}"/>
          </ac:spMkLst>
        </pc:spChg>
        <pc:spChg chg="add mod">
          <ac:chgData name="Muazharin Alfan" userId="33deaec1-0ff3-4585-846a-fc215e4c7458" providerId="ADAL" clId="{BB507CBF-EFCE-4EA4-88EC-4FE8C0007EDE}" dt="2019-07-02T18:10:54.769" v="88" actId="404"/>
          <ac:spMkLst>
            <pc:docMk/>
            <pc:sldMk cId="1935223717" sldId="270"/>
            <ac:spMk id="64" creationId="{71C04025-76A0-49FD-9044-0A7DD394023E}"/>
          </ac:spMkLst>
        </pc:spChg>
        <pc:spChg chg="add mod">
          <ac:chgData name="Muazharin Alfan" userId="33deaec1-0ff3-4585-846a-fc215e4c7458" providerId="ADAL" clId="{BB507CBF-EFCE-4EA4-88EC-4FE8C0007EDE}" dt="2019-07-02T18:10:15.501" v="80" actId="20577"/>
          <ac:spMkLst>
            <pc:docMk/>
            <pc:sldMk cId="1935223717" sldId="270"/>
            <ac:spMk id="65" creationId="{3226E4A1-7A67-45CA-87AC-74499A126AD8}"/>
          </ac:spMkLst>
        </pc:spChg>
        <pc:spChg chg="del">
          <ac:chgData name="Muazharin Alfan" userId="33deaec1-0ff3-4585-846a-fc215e4c7458" providerId="ADAL" clId="{BB507CBF-EFCE-4EA4-88EC-4FE8C0007EDE}" dt="2019-07-02T18:04:53.476" v="33" actId="478"/>
          <ac:spMkLst>
            <pc:docMk/>
            <pc:sldMk cId="1935223717" sldId="270"/>
            <ac:spMk id="78" creationId="{00000000-0000-0000-0000-000000000000}"/>
          </ac:spMkLst>
        </pc:spChg>
        <pc:spChg chg="del">
          <ac:chgData name="Muazharin Alfan" userId="33deaec1-0ff3-4585-846a-fc215e4c7458" providerId="ADAL" clId="{BB507CBF-EFCE-4EA4-88EC-4FE8C0007EDE}" dt="2019-07-02T18:04:48.685" v="32" actId="478"/>
          <ac:spMkLst>
            <pc:docMk/>
            <pc:sldMk cId="1935223717" sldId="270"/>
            <ac:spMk id="79" creationId="{00000000-0000-0000-0000-000000000000}"/>
          </ac:spMkLst>
        </pc:spChg>
        <pc:spChg chg="add del">
          <ac:chgData name="Muazharin Alfan" userId="33deaec1-0ff3-4585-846a-fc215e4c7458" providerId="ADAL" clId="{BB507CBF-EFCE-4EA4-88EC-4FE8C0007EDE}" dt="2019-07-02T18:03:02.983" v="5" actId="478"/>
          <ac:spMkLst>
            <pc:docMk/>
            <pc:sldMk cId="1935223717" sldId="270"/>
            <ac:spMk id="119" creationId="{00000000-0000-0000-0000-000000000000}"/>
          </ac:spMkLst>
        </pc:spChg>
        <pc:spChg chg="del">
          <ac:chgData name="Muazharin Alfan" userId="33deaec1-0ff3-4585-846a-fc215e4c7458" providerId="ADAL" clId="{BB507CBF-EFCE-4EA4-88EC-4FE8C0007EDE}" dt="2019-07-02T18:04:20.376" v="24" actId="478"/>
          <ac:spMkLst>
            <pc:docMk/>
            <pc:sldMk cId="1935223717" sldId="270"/>
            <ac:spMk id="161" creationId="{00000000-0000-0000-0000-000000000000}"/>
          </ac:spMkLst>
        </pc:spChg>
        <pc:spChg chg="del">
          <ac:chgData name="Muazharin Alfan" userId="33deaec1-0ff3-4585-846a-fc215e4c7458" providerId="ADAL" clId="{BB507CBF-EFCE-4EA4-88EC-4FE8C0007EDE}" dt="2019-07-02T18:04:20.376" v="24" actId="478"/>
          <ac:spMkLst>
            <pc:docMk/>
            <pc:sldMk cId="1935223717" sldId="270"/>
            <ac:spMk id="162" creationId="{00000000-0000-0000-0000-000000000000}"/>
          </ac:spMkLst>
        </pc:spChg>
        <pc:spChg chg="del">
          <ac:chgData name="Muazharin Alfan" userId="33deaec1-0ff3-4585-846a-fc215e4c7458" providerId="ADAL" clId="{BB507CBF-EFCE-4EA4-88EC-4FE8C0007EDE}" dt="2019-07-02T18:04:26.848" v="26" actId="478"/>
          <ac:spMkLst>
            <pc:docMk/>
            <pc:sldMk cId="1935223717" sldId="270"/>
            <ac:spMk id="163" creationId="{00000000-0000-0000-0000-000000000000}"/>
          </ac:spMkLst>
        </pc:spChg>
        <pc:spChg chg="del">
          <ac:chgData name="Muazharin Alfan" userId="33deaec1-0ff3-4585-846a-fc215e4c7458" providerId="ADAL" clId="{BB507CBF-EFCE-4EA4-88EC-4FE8C0007EDE}" dt="2019-07-02T18:04:32.041" v="27" actId="478"/>
          <ac:spMkLst>
            <pc:docMk/>
            <pc:sldMk cId="1935223717" sldId="270"/>
            <ac:spMk id="164" creationId="{00000000-0000-0000-0000-000000000000}"/>
          </ac:spMkLst>
        </pc:spChg>
        <pc:spChg chg="del">
          <ac:chgData name="Muazharin Alfan" userId="33deaec1-0ff3-4585-846a-fc215e4c7458" providerId="ADAL" clId="{BB507CBF-EFCE-4EA4-88EC-4FE8C0007EDE}" dt="2019-07-02T18:04:23.445" v="25" actId="478"/>
          <ac:spMkLst>
            <pc:docMk/>
            <pc:sldMk cId="1935223717" sldId="270"/>
            <ac:spMk id="166" creationId="{00000000-0000-0000-0000-000000000000}"/>
          </ac:spMkLst>
        </pc:spChg>
        <pc:spChg chg="mod">
          <ac:chgData name="Muazharin Alfan" userId="33deaec1-0ff3-4585-846a-fc215e4c7458" providerId="ADAL" clId="{BB507CBF-EFCE-4EA4-88EC-4FE8C0007EDE}" dt="2019-07-02T18:04:07.812" v="23" actId="1076"/>
          <ac:spMkLst>
            <pc:docMk/>
            <pc:sldMk cId="1935223717" sldId="270"/>
            <ac:spMk id="167" creationId="{00000000-0000-0000-0000-000000000000}"/>
          </ac:spMkLst>
        </pc:spChg>
        <pc:grpChg chg="add del">
          <ac:chgData name="Muazharin Alfan" userId="33deaec1-0ff3-4585-846a-fc215e4c7458" providerId="ADAL" clId="{BB507CBF-EFCE-4EA4-88EC-4FE8C0007EDE}" dt="2019-07-02T18:03:05.582" v="6" actId="478"/>
          <ac:grpSpMkLst>
            <pc:docMk/>
            <pc:sldMk cId="1935223717" sldId="270"/>
            <ac:grpSpMk id="114" creationId="{00000000-0000-0000-0000-000000000000}"/>
          </ac:grpSpMkLst>
        </pc:grpChg>
        <pc:grpChg chg="del">
          <ac:chgData name="Muazharin Alfan" userId="33deaec1-0ff3-4585-846a-fc215e4c7458" providerId="ADAL" clId="{BB507CBF-EFCE-4EA4-88EC-4FE8C0007EDE}" dt="2019-07-02T18:03:08.384" v="7" actId="478"/>
          <ac:grpSpMkLst>
            <pc:docMk/>
            <pc:sldMk cId="1935223717" sldId="270"/>
            <ac:grpSpMk id="126" creationId="{00000000-0000-0000-0000-000000000000}"/>
          </ac:grpSpMkLst>
        </pc:grpChg>
        <pc:grpChg chg="del">
          <ac:chgData name="Muazharin Alfan" userId="33deaec1-0ff3-4585-846a-fc215e4c7458" providerId="ADAL" clId="{BB507CBF-EFCE-4EA4-88EC-4FE8C0007EDE}" dt="2019-07-02T18:03:18.306" v="10" actId="478"/>
          <ac:grpSpMkLst>
            <pc:docMk/>
            <pc:sldMk cId="1935223717" sldId="270"/>
            <ac:grpSpMk id="136" creationId="{00000000-0000-0000-0000-000000000000}"/>
          </ac:grpSpMkLst>
        </pc:grpChg>
        <pc:grpChg chg="del">
          <ac:chgData name="Muazharin Alfan" userId="33deaec1-0ff3-4585-846a-fc215e4c7458" providerId="ADAL" clId="{BB507CBF-EFCE-4EA4-88EC-4FE8C0007EDE}" dt="2019-07-02T18:03:15.298" v="9" actId="478"/>
          <ac:grpSpMkLst>
            <pc:docMk/>
            <pc:sldMk cId="1935223717" sldId="270"/>
            <ac:grpSpMk id="145" creationId="{00000000-0000-0000-0000-000000000000}"/>
          </ac:grpSpMkLst>
        </pc:grpChg>
        <pc:grpChg chg="del">
          <ac:chgData name="Muazharin Alfan" userId="33deaec1-0ff3-4585-846a-fc215e4c7458" providerId="ADAL" clId="{BB507CBF-EFCE-4EA4-88EC-4FE8C0007EDE}" dt="2019-07-02T18:03:12.585" v="8" actId="478"/>
          <ac:grpSpMkLst>
            <pc:docMk/>
            <pc:sldMk cId="1935223717" sldId="270"/>
            <ac:grpSpMk id="157" creationId="{00000000-0000-0000-0000-000000000000}"/>
          </ac:grpSpMkLst>
        </pc:grpChg>
      </pc:sldChg>
      <pc:sldChg chg="modSp">
        <pc:chgData name="Muazharin Alfan" userId="33deaec1-0ff3-4585-846a-fc215e4c7458" providerId="ADAL" clId="{BB507CBF-EFCE-4EA4-88EC-4FE8C0007EDE}" dt="2019-07-03T15:55:13.454" v="1405" actId="20577"/>
        <pc:sldMkLst>
          <pc:docMk/>
          <pc:sldMk cId="2552270750" sldId="271"/>
        </pc:sldMkLst>
        <pc:spChg chg="mod">
          <ac:chgData name="Muazharin Alfan" userId="33deaec1-0ff3-4585-846a-fc215e4c7458" providerId="ADAL" clId="{BB507CBF-EFCE-4EA4-88EC-4FE8C0007EDE}" dt="2019-07-03T15:50:43.172" v="1278" actId="1076"/>
          <ac:spMkLst>
            <pc:docMk/>
            <pc:sldMk cId="2552270750" sldId="271"/>
            <ac:spMk id="99" creationId="{00000000-0000-0000-0000-000000000000}"/>
          </ac:spMkLst>
        </pc:spChg>
        <pc:spChg chg="mod">
          <ac:chgData name="Muazharin Alfan" userId="33deaec1-0ff3-4585-846a-fc215e4c7458" providerId="ADAL" clId="{BB507CBF-EFCE-4EA4-88EC-4FE8C0007EDE}" dt="2019-07-03T15:55:13.454" v="1405" actId="20577"/>
          <ac:spMkLst>
            <pc:docMk/>
            <pc:sldMk cId="2552270750" sldId="271"/>
            <ac:spMk id="102" creationId="{00000000-0000-0000-0000-000000000000}"/>
          </ac:spMkLst>
        </pc:spChg>
      </pc:sldChg>
      <pc:sldChg chg="addSp delSp modSp">
        <pc:chgData name="Muazharin Alfan" userId="33deaec1-0ff3-4585-846a-fc215e4c7458" providerId="ADAL" clId="{BB507CBF-EFCE-4EA4-88EC-4FE8C0007EDE}" dt="2019-07-02T20:06:10.896" v="1269" actId="208"/>
        <pc:sldMkLst>
          <pc:docMk/>
          <pc:sldMk cId="1302731115" sldId="272"/>
        </pc:sldMkLst>
        <pc:spChg chg="add del mod">
          <ac:chgData name="Muazharin Alfan" userId="33deaec1-0ff3-4585-846a-fc215e4c7458" providerId="ADAL" clId="{BB507CBF-EFCE-4EA4-88EC-4FE8C0007EDE}" dt="2019-07-02T20:01:26.700" v="1249" actId="478"/>
          <ac:spMkLst>
            <pc:docMk/>
            <pc:sldMk cId="1302731115" sldId="272"/>
            <ac:spMk id="4" creationId="{00000000-0000-0000-0000-000000000000}"/>
          </ac:spMkLst>
        </pc:spChg>
        <pc:spChg chg="add del mod">
          <ac:chgData name="Muazharin Alfan" userId="33deaec1-0ff3-4585-846a-fc215e4c7458" providerId="ADAL" clId="{BB507CBF-EFCE-4EA4-88EC-4FE8C0007EDE}" dt="2019-07-02T20:01:20.133" v="1248" actId="478"/>
          <ac:spMkLst>
            <pc:docMk/>
            <pc:sldMk cId="1302731115" sldId="272"/>
            <ac:spMk id="5" creationId="{7F036284-3CA3-4770-90AF-73C63F40BC49}"/>
          </ac:spMkLst>
        </pc:spChg>
        <pc:spChg chg="add del mod">
          <ac:chgData name="Muazharin Alfan" userId="33deaec1-0ff3-4585-846a-fc215e4c7458" providerId="ADAL" clId="{BB507CBF-EFCE-4EA4-88EC-4FE8C0007EDE}" dt="2019-07-02T20:01:29.446" v="1250" actId="478"/>
          <ac:spMkLst>
            <pc:docMk/>
            <pc:sldMk cId="1302731115" sldId="272"/>
            <ac:spMk id="7" creationId="{22C069E0-769A-4595-B74C-22169566A2F1}"/>
          </ac:spMkLst>
        </pc:spChg>
        <pc:spChg chg="add mod">
          <ac:chgData name="Muazharin Alfan" userId="33deaec1-0ff3-4585-846a-fc215e4c7458" providerId="ADAL" clId="{BB507CBF-EFCE-4EA4-88EC-4FE8C0007EDE}" dt="2019-07-02T20:01:39.753" v="1254" actId="14100"/>
          <ac:spMkLst>
            <pc:docMk/>
            <pc:sldMk cId="1302731115" sldId="272"/>
            <ac:spMk id="26" creationId="{F7F4F68C-6740-479A-9A88-2948F0E3919A}"/>
          </ac:spMkLst>
        </pc:spChg>
        <pc:spChg chg="add">
          <ac:chgData name="Muazharin Alfan" userId="33deaec1-0ff3-4585-846a-fc215e4c7458" providerId="ADAL" clId="{BB507CBF-EFCE-4EA4-88EC-4FE8C0007EDE}" dt="2019-07-02T20:01:03.241" v="1244"/>
          <ac:spMkLst>
            <pc:docMk/>
            <pc:sldMk cId="1302731115" sldId="272"/>
            <ac:spMk id="27" creationId="{C046F075-CDA2-427E-AB7F-B3CFF98511D4}"/>
          </ac:spMkLst>
        </pc:spChg>
        <pc:spChg chg="add mod">
          <ac:chgData name="Muazharin Alfan" userId="33deaec1-0ff3-4585-846a-fc215e4c7458" providerId="ADAL" clId="{BB507CBF-EFCE-4EA4-88EC-4FE8C0007EDE}" dt="2019-07-02T20:05:00.619" v="1259" actId="1076"/>
          <ac:spMkLst>
            <pc:docMk/>
            <pc:sldMk cId="1302731115" sldId="272"/>
            <ac:spMk id="32" creationId="{B7CCFE97-27BA-4A22-BE13-654667D2EF5E}"/>
          </ac:spMkLst>
        </pc:spChg>
        <pc:spChg chg="mod">
          <ac:chgData name="Muazharin Alfan" userId="33deaec1-0ff3-4585-846a-fc215e4c7458" providerId="ADAL" clId="{BB507CBF-EFCE-4EA4-88EC-4FE8C0007EDE}" dt="2019-07-02T19:33:06.114" v="1074" actId="14100"/>
          <ac:spMkLst>
            <pc:docMk/>
            <pc:sldMk cId="1302731115" sldId="272"/>
            <ac:spMk id="33" creationId="{00000000-0000-0000-0000-000000000000}"/>
          </ac:spMkLst>
        </pc:spChg>
        <pc:spChg chg="add mod">
          <ac:chgData name="Muazharin Alfan" userId="33deaec1-0ff3-4585-846a-fc215e4c7458" providerId="ADAL" clId="{BB507CBF-EFCE-4EA4-88EC-4FE8C0007EDE}" dt="2019-07-02T19:47:06.515" v="1211" actId="20577"/>
          <ac:spMkLst>
            <pc:docMk/>
            <pc:sldMk cId="1302731115" sldId="272"/>
            <ac:spMk id="44" creationId="{D26A3044-49AC-4966-ADF8-E5F29D3D9B04}"/>
          </ac:spMkLst>
        </pc:spChg>
        <pc:spChg chg="add mod">
          <ac:chgData name="Muazharin Alfan" userId="33deaec1-0ff3-4585-846a-fc215e4c7458" providerId="ADAL" clId="{BB507CBF-EFCE-4EA4-88EC-4FE8C0007EDE}" dt="2019-07-02T19:45:42.894" v="1179" actId="1076"/>
          <ac:spMkLst>
            <pc:docMk/>
            <pc:sldMk cId="1302731115" sldId="272"/>
            <ac:spMk id="45" creationId="{225B1483-D68A-4150-9EA2-46218FF58B3B}"/>
          </ac:spMkLst>
        </pc:spChg>
        <pc:spChg chg="add mod">
          <ac:chgData name="Muazharin Alfan" userId="33deaec1-0ff3-4585-846a-fc215e4c7458" providerId="ADAL" clId="{BB507CBF-EFCE-4EA4-88EC-4FE8C0007EDE}" dt="2019-07-02T20:05:23.990" v="1265" actId="20577"/>
          <ac:spMkLst>
            <pc:docMk/>
            <pc:sldMk cId="1302731115" sldId="272"/>
            <ac:spMk id="46" creationId="{6E46AE64-1D87-46F5-AF53-41962734C71A}"/>
          </ac:spMkLst>
        </pc:spChg>
        <pc:spChg chg="add mod">
          <ac:chgData name="Muazharin Alfan" userId="33deaec1-0ff3-4585-846a-fc215e4c7458" providerId="ADAL" clId="{BB507CBF-EFCE-4EA4-88EC-4FE8C0007EDE}" dt="2019-07-02T19:46:54.129" v="1210" actId="1035"/>
          <ac:spMkLst>
            <pc:docMk/>
            <pc:sldMk cId="1302731115" sldId="272"/>
            <ac:spMk id="47" creationId="{1DD57968-F47F-4622-8CDC-2EAE8ABF6A29}"/>
          </ac:spMkLst>
        </pc:spChg>
        <pc:spChg chg="mod">
          <ac:chgData name="Muazharin Alfan" userId="33deaec1-0ff3-4585-846a-fc215e4c7458" providerId="ADAL" clId="{BB507CBF-EFCE-4EA4-88EC-4FE8C0007EDE}" dt="2019-07-02T19:33:06.114" v="1074" actId="14100"/>
          <ac:spMkLst>
            <pc:docMk/>
            <pc:sldMk cId="1302731115" sldId="272"/>
            <ac:spMk id="332" creationId="{00000000-0000-0000-0000-000000000000}"/>
          </ac:spMkLst>
        </pc:spChg>
        <pc:spChg chg="mod">
          <ac:chgData name="Muazharin Alfan" userId="33deaec1-0ff3-4585-846a-fc215e4c7458" providerId="ADAL" clId="{BB507CBF-EFCE-4EA4-88EC-4FE8C0007EDE}" dt="2019-07-02T19:33:06.114" v="1074" actId="14100"/>
          <ac:spMkLst>
            <pc:docMk/>
            <pc:sldMk cId="1302731115" sldId="272"/>
            <ac:spMk id="333" creationId="{00000000-0000-0000-0000-000000000000}"/>
          </ac:spMkLst>
        </pc:spChg>
        <pc:spChg chg="mod">
          <ac:chgData name="Muazharin Alfan" userId="33deaec1-0ff3-4585-846a-fc215e4c7458" providerId="ADAL" clId="{BB507CBF-EFCE-4EA4-88EC-4FE8C0007EDE}" dt="2019-07-02T19:33:06.114" v="1074" actId="14100"/>
          <ac:spMkLst>
            <pc:docMk/>
            <pc:sldMk cId="1302731115" sldId="272"/>
            <ac:spMk id="334" creationId="{00000000-0000-0000-0000-000000000000}"/>
          </ac:spMkLst>
        </pc:spChg>
        <pc:spChg chg="mod">
          <ac:chgData name="Muazharin Alfan" userId="33deaec1-0ff3-4585-846a-fc215e4c7458" providerId="ADAL" clId="{BB507CBF-EFCE-4EA4-88EC-4FE8C0007EDE}" dt="2019-07-02T19:33:06.114" v="1074" actId="14100"/>
          <ac:spMkLst>
            <pc:docMk/>
            <pc:sldMk cId="1302731115" sldId="272"/>
            <ac:spMk id="335" creationId="{00000000-0000-0000-0000-000000000000}"/>
          </ac:spMkLst>
        </pc:spChg>
        <pc:spChg chg="mod">
          <ac:chgData name="Muazharin Alfan" userId="33deaec1-0ff3-4585-846a-fc215e4c7458" providerId="ADAL" clId="{BB507CBF-EFCE-4EA4-88EC-4FE8C0007EDE}" dt="2019-07-02T19:33:06.114" v="1074" actId="14100"/>
          <ac:spMkLst>
            <pc:docMk/>
            <pc:sldMk cId="1302731115" sldId="272"/>
            <ac:spMk id="336" creationId="{00000000-0000-0000-0000-000000000000}"/>
          </ac:spMkLst>
        </pc:spChg>
        <pc:spChg chg="mod">
          <ac:chgData name="Muazharin Alfan" userId="33deaec1-0ff3-4585-846a-fc215e4c7458" providerId="ADAL" clId="{BB507CBF-EFCE-4EA4-88EC-4FE8C0007EDE}" dt="2019-07-02T19:33:06.114" v="1074" actId="14100"/>
          <ac:spMkLst>
            <pc:docMk/>
            <pc:sldMk cId="1302731115" sldId="272"/>
            <ac:spMk id="337" creationId="{00000000-0000-0000-0000-000000000000}"/>
          </ac:spMkLst>
        </pc:spChg>
        <pc:spChg chg="del">
          <ac:chgData name="Muazharin Alfan" userId="33deaec1-0ff3-4585-846a-fc215e4c7458" providerId="ADAL" clId="{BB507CBF-EFCE-4EA4-88EC-4FE8C0007EDE}" dt="2019-07-02T19:33:18.612" v="1077" actId="478"/>
          <ac:spMkLst>
            <pc:docMk/>
            <pc:sldMk cId="1302731115" sldId="272"/>
            <ac:spMk id="358" creationId="{00000000-0000-0000-0000-000000000000}"/>
          </ac:spMkLst>
        </pc:spChg>
        <pc:spChg chg="del mod">
          <ac:chgData name="Muazharin Alfan" userId="33deaec1-0ff3-4585-846a-fc215e4c7458" providerId="ADAL" clId="{BB507CBF-EFCE-4EA4-88EC-4FE8C0007EDE}" dt="2019-07-02T19:33:53.590" v="1100"/>
          <ac:spMkLst>
            <pc:docMk/>
            <pc:sldMk cId="1302731115" sldId="272"/>
            <ac:spMk id="370" creationId="{00000000-0000-0000-0000-000000000000}"/>
          </ac:spMkLst>
        </pc:spChg>
        <pc:spChg chg="mod">
          <ac:chgData name="Muazharin Alfan" userId="33deaec1-0ff3-4585-846a-fc215e4c7458" providerId="ADAL" clId="{BB507CBF-EFCE-4EA4-88EC-4FE8C0007EDE}" dt="2019-07-02T20:05:38.342" v="1266" actId="1076"/>
          <ac:spMkLst>
            <pc:docMk/>
            <pc:sldMk cId="1302731115" sldId="272"/>
            <ac:spMk id="371" creationId="{00000000-0000-0000-0000-000000000000}"/>
          </ac:spMkLst>
        </pc:spChg>
        <pc:grpChg chg="del mod">
          <ac:chgData name="Muazharin Alfan" userId="33deaec1-0ff3-4585-846a-fc215e4c7458" providerId="ADAL" clId="{BB507CBF-EFCE-4EA4-88EC-4FE8C0007EDE}" dt="2019-07-02T19:33:25.262" v="1079" actId="478"/>
          <ac:grpSpMkLst>
            <pc:docMk/>
            <pc:sldMk cId="1302731115" sldId="272"/>
            <ac:grpSpMk id="357" creationId="{00000000-0000-0000-0000-000000000000}"/>
          </ac:grpSpMkLst>
        </pc:grpChg>
        <pc:grpChg chg="del">
          <ac:chgData name="Muazharin Alfan" userId="33deaec1-0ff3-4585-846a-fc215e4c7458" providerId="ADAL" clId="{BB507CBF-EFCE-4EA4-88EC-4FE8C0007EDE}" dt="2019-07-02T19:33:21.346" v="1078" actId="478"/>
          <ac:grpSpMkLst>
            <pc:docMk/>
            <pc:sldMk cId="1302731115" sldId="272"/>
            <ac:grpSpMk id="359" creationId="{00000000-0000-0000-0000-000000000000}"/>
          </ac:grpSpMkLst>
        </pc:grpChg>
        <pc:grpChg chg="del">
          <ac:chgData name="Muazharin Alfan" userId="33deaec1-0ff3-4585-846a-fc215e4c7458" providerId="ADAL" clId="{BB507CBF-EFCE-4EA4-88EC-4FE8C0007EDE}" dt="2019-07-02T19:33:15.770" v="1076" actId="478"/>
          <ac:grpSpMkLst>
            <pc:docMk/>
            <pc:sldMk cId="1302731115" sldId="272"/>
            <ac:grpSpMk id="365" creationId="{00000000-0000-0000-0000-000000000000}"/>
          </ac:grpSpMkLst>
        </pc:grpChg>
        <pc:picChg chg="add mod">
          <ac:chgData name="Muazharin Alfan" userId="33deaec1-0ff3-4585-846a-fc215e4c7458" providerId="ADAL" clId="{BB507CBF-EFCE-4EA4-88EC-4FE8C0007EDE}" dt="2019-07-02T19:37:53.761" v="1140" actId="688"/>
          <ac:picMkLst>
            <pc:docMk/>
            <pc:sldMk cId="1302731115" sldId="272"/>
            <ac:picMk id="3" creationId="{215B62B3-BEAA-4C0C-A671-9E89A3B97C89}"/>
          </ac:picMkLst>
        </pc:picChg>
        <pc:picChg chg="add del mod">
          <ac:chgData name="Muazharin Alfan" userId="33deaec1-0ff3-4585-846a-fc215e4c7458" providerId="ADAL" clId="{BB507CBF-EFCE-4EA4-88EC-4FE8C0007EDE}" dt="2019-07-02T19:41:22.881" v="1147" actId="478"/>
          <ac:picMkLst>
            <pc:docMk/>
            <pc:sldMk cId="1302731115" sldId="272"/>
            <ac:picMk id="6" creationId="{99485D3A-5E81-40F3-981B-C7DF2BE8D766}"/>
          </ac:picMkLst>
        </pc:picChg>
        <pc:picChg chg="add mod">
          <ac:chgData name="Muazharin Alfan" userId="33deaec1-0ff3-4585-846a-fc215e4c7458" providerId="ADAL" clId="{BB507CBF-EFCE-4EA4-88EC-4FE8C0007EDE}" dt="2019-07-02T19:41:40.916" v="1152" actId="14100"/>
          <ac:picMkLst>
            <pc:docMk/>
            <pc:sldMk cId="1302731115" sldId="272"/>
            <ac:picMk id="8" creationId="{18B78E23-7470-4084-A78A-A9F9CC58525F}"/>
          </ac:picMkLst>
        </pc:picChg>
        <pc:picChg chg="add mod">
          <ac:chgData name="Muazharin Alfan" userId="33deaec1-0ff3-4585-846a-fc215e4c7458" providerId="ADAL" clId="{BB507CBF-EFCE-4EA4-88EC-4FE8C0007EDE}" dt="2019-07-02T19:43:22.142" v="1157" actId="1076"/>
          <ac:picMkLst>
            <pc:docMk/>
            <pc:sldMk cId="1302731115" sldId="272"/>
            <ac:picMk id="10" creationId="{B7252E90-D4C0-49C6-983C-5AF813C6A4EF}"/>
          </ac:picMkLst>
        </pc:picChg>
        <pc:picChg chg="add mod">
          <ac:chgData name="Muazharin Alfan" userId="33deaec1-0ff3-4585-846a-fc215e4c7458" providerId="ADAL" clId="{BB507CBF-EFCE-4EA4-88EC-4FE8C0007EDE}" dt="2019-07-02T19:45:02.353" v="1162" actId="1076"/>
          <ac:picMkLst>
            <pc:docMk/>
            <pc:sldMk cId="1302731115" sldId="272"/>
            <ac:picMk id="12" creationId="{AE80896F-6008-4214-842A-C1F17C9F3931}"/>
          </ac:picMkLst>
        </pc:picChg>
        <pc:cxnChg chg="add mod">
          <ac:chgData name="Muazharin Alfan" userId="33deaec1-0ff3-4585-846a-fc215e4c7458" providerId="ADAL" clId="{BB507CBF-EFCE-4EA4-88EC-4FE8C0007EDE}" dt="2019-07-02T20:06:10.896" v="1269" actId="208"/>
          <ac:cxnSpMkLst>
            <pc:docMk/>
            <pc:sldMk cId="1302731115" sldId="272"/>
            <ac:cxnSpMk id="11" creationId="{5612AC75-1962-469A-B172-E1910AA40112}"/>
          </ac:cxnSpMkLst>
        </pc:cxnChg>
      </pc:sldChg>
      <pc:sldChg chg="del">
        <pc:chgData name="Muazharin Alfan" userId="33deaec1-0ff3-4585-846a-fc215e4c7458" providerId="ADAL" clId="{BB507CBF-EFCE-4EA4-88EC-4FE8C0007EDE}" dt="2019-07-02T19:30:42.696" v="1006" actId="2696"/>
        <pc:sldMkLst>
          <pc:docMk/>
          <pc:sldMk cId="3055092938" sldId="273"/>
        </pc:sldMkLst>
      </pc:sldChg>
      <pc:sldChg chg="addSp delSp modSp ord">
        <pc:chgData name="Muazharin Alfan" userId="33deaec1-0ff3-4585-846a-fc215e4c7458" providerId="ADAL" clId="{BB507CBF-EFCE-4EA4-88EC-4FE8C0007EDE}" dt="2019-07-02T19:25:36.110" v="925" actId="14100"/>
        <pc:sldMkLst>
          <pc:docMk/>
          <pc:sldMk cId="4261446324" sldId="274"/>
        </pc:sldMkLst>
        <pc:spChg chg="mod">
          <ac:chgData name="Muazharin Alfan" userId="33deaec1-0ff3-4585-846a-fc215e4c7458" providerId="ADAL" clId="{BB507CBF-EFCE-4EA4-88EC-4FE8C0007EDE}" dt="2019-07-02T19:24:51.813" v="917" actId="1076"/>
          <ac:spMkLst>
            <pc:docMk/>
            <pc:sldMk cId="4261446324" sldId="274"/>
            <ac:spMk id="9" creationId="{00000000-0000-0000-0000-000000000000}"/>
          </ac:spMkLst>
        </pc:spChg>
        <pc:spChg chg="del">
          <ac:chgData name="Muazharin Alfan" userId="33deaec1-0ff3-4585-846a-fc215e4c7458" providerId="ADAL" clId="{BB507CBF-EFCE-4EA4-88EC-4FE8C0007EDE}" dt="2019-07-02T19:23:47.559" v="886" actId="478"/>
          <ac:spMkLst>
            <pc:docMk/>
            <pc:sldMk cId="4261446324" sldId="274"/>
            <ac:spMk id="14" creationId="{00000000-0000-0000-0000-000000000000}"/>
          </ac:spMkLst>
        </pc:spChg>
        <pc:spChg chg="del">
          <ac:chgData name="Muazharin Alfan" userId="33deaec1-0ff3-4585-846a-fc215e4c7458" providerId="ADAL" clId="{BB507CBF-EFCE-4EA4-88EC-4FE8C0007EDE}" dt="2019-07-02T19:23:47.559" v="886" actId="478"/>
          <ac:spMkLst>
            <pc:docMk/>
            <pc:sldMk cId="4261446324" sldId="274"/>
            <ac:spMk id="17" creationId="{00000000-0000-0000-0000-000000000000}"/>
          </ac:spMkLst>
        </pc:spChg>
        <pc:spChg chg="del">
          <ac:chgData name="Muazharin Alfan" userId="33deaec1-0ff3-4585-846a-fc215e4c7458" providerId="ADAL" clId="{BB507CBF-EFCE-4EA4-88EC-4FE8C0007EDE}" dt="2019-07-02T19:23:52.005" v="887" actId="478"/>
          <ac:spMkLst>
            <pc:docMk/>
            <pc:sldMk cId="4261446324" sldId="274"/>
            <ac:spMk id="21" creationId="{00000000-0000-0000-0000-000000000000}"/>
          </ac:spMkLst>
        </pc:spChg>
        <pc:spChg chg="del">
          <ac:chgData name="Muazharin Alfan" userId="33deaec1-0ff3-4585-846a-fc215e4c7458" providerId="ADAL" clId="{BB507CBF-EFCE-4EA4-88EC-4FE8C0007EDE}" dt="2019-07-02T19:23:47.559" v="886" actId="478"/>
          <ac:spMkLst>
            <pc:docMk/>
            <pc:sldMk cId="4261446324" sldId="274"/>
            <ac:spMk id="31" creationId="{00000000-0000-0000-0000-000000000000}"/>
          </ac:spMkLst>
        </pc:spChg>
        <pc:spChg chg="add del mod">
          <ac:chgData name="Muazharin Alfan" userId="33deaec1-0ff3-4585-846a-fc215e4c7458" providerId="ADAL" clId="{BB507CBF-EFCE-4EA4-88EC-4FE8C0007EDE}" dt="2019-07-02T19:25:27.111" v="923" actId="478"/>
          <ac:spMkLst>
            <pc:docMk/>
            <pc:sldMk cId="4261446324" sldId="274"/>
            <ac:spMk id="35" creationId="{00000000-0000-0000-0000-000000000000}"/>
          </ac:spMkLst>
        </pc:spChg>
        <pc:spChg chg="add del mod">
          <ac:chgData name="Muazharin Alfan" userId="33deaec1-0ff3-4585-846a-fc215e4c7458" providerId="ADAL" clId="{BB507CBF-EFCE-4EA4-88EC-4FE8C0007EDE}" dt="2019-07-02T19:25:03.846" v="920" actId="113"/>
          <ac:spMkLst>
            <pc:docMk/>
            <pc:sldMk cId="4261446324" sldId="274"/>
            <ac:spMk id="36" creationId="{00000000-0000-0000-0000-000000000000}"/>
          </ac:spMkLst>
        </pc:spChg>
        <pc:spChg chg="del">
          <ac:chgData name="Muazharin Alfan" userId="33deaec1-0ff3-4585-846a-fc215e4c7458" providerId="ADAL" clId="{BB507CBF-EFCE-4EA4-88EC-4FE8C0007EDE}" dt="2019-07-02T19:23:39.277" v="885" actId="478"/>
          <ac:spMkLst>
            <pc:docMk/>
            <pc:sldMk cId="4261446324" sldId="274"/>
            <ac:spMk id="39" creationId="{00000000-0000-0000-0000-000000000000}"/>
          </ac:spMkLst>
        </pc:spChg>
        <pc:spChg chg="del">
          <ac:chgData name="Muazharin Alfan" userId="33deaec1-0ff3-4585-846a-fc215e4c7458" providerId="ADAL" clId="{BB507CBF-EFCE-4EA4-88EC-4FE8C0007EDE}" dt="2019-07-02T19:23:47.559" v="886" actId="478"/>
          <ac:spMkLst>
            <pc:docMk/>
            <pc:sldMk cId="4261446324" sldId="274"/>
            <ac:spMk id="41" creationId="{00000000-0000-0000-0000-000000000000}"/>
          </ac:spMkLst>
        </pc:spChg>
        <pc:spChg chg="del">
          <ac:chgData name="Muazharin Alfan" userId="33deaec1-0ff3-4585-846a-fc215e4c7458" providerId="ADAL" clId="{BB507CBF-EFCE-4EA4-88EC-4FE8C0007EDE}" dt="2019-07-02T19:23:52.005" v="887" actId="478"/>
          <ac:spMkLst>
            <pc:docMk/>
            <pc:sldMk cId="4261446324" sldId="274"/>
            <ac:spMk id="42" creationId="{00000000-0000-0000-0000-000000000000}"/>
          </ac:spMkLst>
        </pc:spChg>
        <pc:picChg chg="del">
          <ac:chgData name="Muazharin Alfan" userId="33deaec1-0ff3-4585-846a-fc215e4c7458" providerId="ADAL" clId="{BB507CBF-EFCE-4EA4-88EC-4FE8C0007EDE}" dt="2019-07-02T19:23:25.275" v="882" actId="478"/>
          <ac:picMkLst>
            <pc:docMk/>
            <pc:sldMk cId="4261446324" sldId="274"/>
            <ac:picMk id="37" creationId="{00000000-0000-0000-0000-000000000000}"/>
          </ac:picMkLst>
        </pc:picChg>
        <pc:picChg chg="del">
          <ac:chgData name="Muazharin Alfan" userId="33deaec1-0ff3-4585-846a-fc215e4c7458" providerId="ADAL" clId="{BB507CBF-EFCE-4EA4-88EC-4FE8C0007EDE}" dt="2019-07-02T19:23:47.559" v="886" actId="478"/>
          <ac:picMkLst>
            <pc:docMk/>
            <pc:sldMk cId="4261446324" sldId="274"/>
            <ac:picMk id="40" creationId="{00000000-0000-0000-0000-000000000000}"/>
          </ac:picMkLst>
        </pc:picChg>
        <pc:picChg chg="add mod">
          <ac:chgData name="Muazharin Alfan" userId="33deaec1-0ff3-4585-846a-fc215e4c7458" providerId="ADAL" clId="{BB507CBF-EFCE-4EA4-88EC-4FE8C0007EDE}" dt="2019-07-02T19:25:36.110" v="925" actId="14100"/>
          <ac:picMkLst>
            <pc:docMk/>
            <pc:sldMk cId="4261446324" sldId="274"/>
            <ac:picMk id="75" creationId="{56C935B8-6D6B-41FE-9AB1-7A88DBA917DB}"/>
          </ac:picMkLst>
        </pc:picChg>
      </pc:sldChg>
      <pc:sldChg chg="modSp">
        <pc:chgData name="Muazharin Alfan" userId="33deaec1-0ff3-4585-846a-fc215e4c7458" providerId="ADAL" clId="{BB507CBF-EFCE-4EA4-88EC-4FE8C0007EDE}" dt="2019-07-03T15:56:01.811" v="1424" actId="403"/>
        <pc:sldMkLst>
          <pc:docMk/>
          <pc:sldMk cId="3920240214" sldId="275"/>
        </pc:sldMkLst>
        <pc:spChg chg="mod">
          <ac:chgData name="Muazharin Alfan" userId="33deaec1-0ff3-4585-846a-fc215e4c7458" providerId="ADAL" clId="{BB507CBF-EFCE-4EA4-88EC-4FE8C0007EDE}" dt="2019-07-03T15:56:01.811" v="1424" actId="403"/>
          <ac:spMkLst>
            <pc:docMk/>
            <pc:sldMk cId="3920240214" sldId="275"/>
            <ac:spMk id="14" creationId="{8401DDE6-E588-4920-B182-DFC00404A8BE}"/>
          </ac:spMkLst>
        </pc:spChg>
      </pc:sldChg>
      <pc:sldChg chg="modSp">
        <pc:chgData name="Muazharin Alfan" userId="33deaec1-0ff3-4585-846a-fc215e4c7458" providerId="ADAL" clId="{BB507CBF-EFCE-4EA4-88EC-4FE8C0007EDE}" dt="2019-07-03T16:00:32.460" v="1431"/>
        <pc:sldMkLst>
          <pc:docMk/>
          <pc:sldMk cId="980713997" sldId="276"/>
        </pc:sldMkLst>
        <pc:spChg chg="mod">
          <ac:chgData name="Muazharin Alfan" userId="33deaec1-0ff3-4585-846a-fc215e4c7458" providerId="ADAL" clId="{BB507CBF-EFCE-4EA4-88EC-4FE8C0007EDE}" dt="2019-07-03T16:00:10.547" v="1427"/>
          <ac:spMkLst>
            <pc:docMk/>
            <pc:sldMk cId="980713997" sldId="276"/>
            <ac:spMk id="66" creationId="{ACDC0E56-3A57-4C96-AE32-78A3446027A7}"/>
          </ac:spMkLst>
        </pc:spChg>
        <pc:spChg chg="mod">
          <ac:chgData name="Muazharin Alfan" userId="33deaec1-0ff3-4585-846a-fc215e4c7458" providerId="ADAL" clId="{BB507CBF-EFCE-4EA4-88EC-4FE8C0007EDE}" dt="2019-07-03T16:00:28.254" v="1430"/>
          <ac:spMkLst>
            <pc:docMk/>
            <pc:sldMk cId="980713997" sldId="276"/>
            <ac:spMk id="72" creationId="{890CB8BF-5874-4CB6-AFD9-8DBAA19F6D97}"/>
          </ac:spMkLst>
        </pc:spChg>
        <pc:spChg chg="mod">
          <ac:chgData name="Muazharin Alfan" userId="33deaec1-0ff3-4585-846a-fc215e4c7458" providerId="ADAL" clId="{BB507CBF-EFCE-4EA4-88EC-4FE8C0007EDE}" dt="2019-07-03T16:00:32.460" v="1431"/>
          <ac:spMkLst>
            <pc:docMk/>
            <pc:sldMk cId="980713997" sldId="276"/>
            <ac:spMk id="78" creationId="{19019DF6-2151-42E7-824C-C34009D1C67F}"/>
          </ac:spMkLst>
        </pc:spChg>
      </pc:sldChg>
      <pc:sldChg chg="modSp">
        <pc:chgData name="Muazharin Alfan" userId="33deaec1-0ff3-4585-846a-fc215e4c7458" providerId="ADAL" clId="{BB507CBF-EFCE-4EA4-88EC-4FE8C0007EDE}" dt="2019-07-03T16:11:26.877" v="1440" actId="207"/>
        <pc:sldMkLst>
          <pc:docMk/>
          <pc:sldMk cId="1098493750" sldId="278"/>
        </pc:sldMkLst>
        <pc:spChg chg="mod">
          <ac:chgData name="Muazharin Alfan" userId="33deaec1-0ff3-4585-846a-fc215e4c7458" providerId="ADAL" clId="{BB507CBF-EFCE-4EA4-88EC-4FE8C0007EDE}" dt="2019-07-03T16:11:26.877" v="1440" actId="207"/>
          <ac:spMkLst>
            <pc:docMk/>
            <pc:sldMk cId="1098493750" sldId="278"/>
            <ac:spMk id="25" creationId="{C4106C97-70F1-425A-B470-89FC4B544FEF}"/>
          </ac:spMkLst>
        </pc:spChg>
        <pc:spChg chg="mod">
          <ac:chgData name="Muazharin Alfan" userId="33deaec1-0ff3-4585-846a-fc215e4c7458" providerId="ADAL" clId="{BB507CBF-EFCE-4EA4-88EC-4FE8C0007EDE}" dt="2019-07-03T16:02:30.849" v="1439" actId="20577"/>
          <ac:spMkLst>
            <pc:docMk/>
            <pc:sldMk cId="1098493750" sldId="278"/>
            <ac:spMk id="57" creationId="{708BC365-C746-4387-97A0-EDB1916EB416}"/>
          </ac:spMkLst>
        </pc:spChg>
      </pc:sldChg>
      <pc:sldChg chg="add del">
        <pc:chgData name="Muazharin Alfan" userId="33deaec1-0ff3-4585-846a-fc215e4c7458" providerId="ADAL" clId="{BB507CBF-EFCE-4EA4-88EC-4FE8C0007EDE}" dt="2019-07-02T19:30:30.167" v="1005" actId="2696"/>
        <pc:sldMkLst>
          <pc:docMk/>
          <pc:sldMk cId="111103828" sldId="280"/>
        </pc:sldMkLst>
      </pc:sldChg>
      <pc:sldChg chg="addSp delSp modSp add setBg">
        <pc:chgData name="Muazharin Alfan" userId="33deaec1-0ff3-4585-846a-fc215e4c7458" providerId="ADAL" clId="{BB507CBF-EFCE-4EA4-88EC-4FE8C0007EDE}" dt="2019-07-02T19:18:09.100" v="881" actId="732"/>
        <pc:sldMkLst>
          <pc:docMk/>
          <pc:sldMk cId="3246610203" sldId="281"/>
        </pc:sldMkLst>
        <pc:spChg chg="add del">
          <ac:chgData name="Muazharin Alfan" userId="33deaec1-0ff3-4585-846a-fc215e4c7458" providerId="ADAL" clId="{BB507CBF-EFCE-4EA4-88EC-4FE8C0007EDE}" dt="2019-07-02T18:12:39.942" v="91"/>
          <ac:spMkLst>
            <pc:docMk/>
            <pc:sldMk cId="3246610203" sldId="281"/>
            <ac:spMk id="2" creationId="{658B80EB-F7FF-4D57-B2AE-988755A2709A}"/>
          </ac:spMkLst>
        </pc:spChg>
        <pc:spChg chg="add del">
          <ac:chgData name="Muazharin Alfan" userId="33deaec1-0ff3-4585-846a-fc215e4c7458" providerId="ADAL" clId="{BB507CBF-EFCE-4EA4-88EC-4FE8C0007EDE}" dt="2019-07-02T18:12:39.942" v="91"/>
          <ac:spMkLst>
            <pc:docMk/>
            <pc:sldMk cId="3246610203" sldId="281"/>
            <ac:spMk id="3" creationId="{BED36547-6E70-4F2D-A65F-DD1784C90DAA}"/>
          </ac:spMkLst>
        </pc:spChg>
        <pc:spChg chg="add mod">
          <ac:chgData name="Muazharin Alfan" userId="33deaec1-0ff3-4585-846a-fc215e4c7458" providerId="ADAL" clId="{BB507CBF-EFCE-4EA4-88EC-4FE8C0007EDE}" dt="2019-07-02T18:16:00.593" v="258" actId="1076"/>
          <ac:spMkLst>
            <pc:docMk/>
            <pc:sldMk cId="3246610203" sldId="281"/>
            <ac:spMk id="20" creationId="{A144B030-1C88-4571-B147-33C0A9CA3BE2}"/>
          </ac:spMkLst>
        </pc:spChg>
        <pc:spChg chg="add mod">
          <ac:chgData name="Muazharin Alfan" userId="33deaec1-0ff3-4585-846a-fc215e4c7458" providerId="ADAL" clId="{BB507CBF-EFCE-4EA4-88EC-4FE8C0007EDE}" dt="2019-07-02T18:15:22.258" v="254" actId="20577"/>
          <ac:spMkLst>
            <pc:docMk/>
            <pc:sldMk cId="3246610203" sldId="281"/>
            <ac:spMk id="21" creationId="{FCF15222-4E27-4BDA-BC8E-988F6F94CEC2}"/>
          </ac:spMkLst>
        </pc:spChg>
        <pc:grpChg chg="add del">
          <ac:chgData name="Muazharin Alfan" userId="33deaec1-0ff3-4585-846a-fc215e4c7458" providerId="ADAL" clId="{BB507CBF-EFCE-4EA4-88EC-4FE8C0007EDE}" dt="2019-07-02T18:12:39.942" v="91"/>
          <ac:grpSpMkLst>
            <pc:docMk/>
            <pc:sldMk cId="3246610203" sldId="281"/>
            <ac:grpSpMk id="4" creationId="{183220D9-2712-44BD-83F7-E02368CB6BEA}"/>
          </ac:grpSpMkLst>
        </pc:grpChg>
        <pc:grpChg chg="add">
          <ac:chgData name="Muazharin Alfan" userId="33deaec1-0ff3-4585-846a-fc215e4c7458" providerId="ADAL" clId="{BB507CBF-EFCE-4EA4-88EC-4FE8C0007EDE}" dt="2019-07-02T18:12:39.992" v="92"/>
          <ac:grpSpMkLst>
            <pc:docMk/>
            <pc:sldMk cId="3246610203" sldId="281"/>
            <ac:grpSpMk id="22" creationId="{8173F9F1-3EEF-4D0D-88E3-0E0D6AF6F106}"/>
          </ac:grpSpMkLst>
        </pc:grpChg>
        <pc:picChg chg="add mod modCrop">
          <ac:chgData name="Muazharin Alfan" userId="33deaec1-0ff3-4585-846a-fc215e4c7458" providerId="ADAL" clId="{BB507CBF-EFCE-4EA4-88EC-4FE8C0007EDE}" dt="2019-07-02T19:18:09.100" v="881" actId="732"/>
          <ac:picMkLst>
            <pc:docMk/>
            <pc:sldMk cId="3246610203" sldId="281"/>
            <ac:picMk id="38" creationId="{9E71ED6A-D38C-4A89-A142-12027DE7054F}"/>
          </ac:picMkLst>
        </pc:picChg>
      </pc:sldChg>
      <pc:sldChg chg="addSp delSp modSp add">
        <pc:chgData name="Muazharin Alfan" userId="33deaec1-0ff3-4585-846a-fc215e4c7458" providerId="ADAL" clId="{BB507CBF-EFCE-4EA4-88EC-4FE8C0007EDE}" dt="2019-07-02T18:19:51.916" v="281" actId="1076"/>
        <pc:sldMkLst>
          <pc:docMk/>
          <pc:sldMk cId="2093310799" sldId="282"/>
        </pc:sldMkLst>
        <pc:spChg chg="mod">
          <ac:chgData name="Muazharin Alfan" userId="33deaec1-0ff3-4585-846a-fc215e4c7458" providerId="ADAL" clId="{BB507CBF-EFCE-4EA4-88EC-4FE8C0007EDE}" dt="2019-07-02T18:16:24.726" v="264" actId="20577"/>
          <ac:spMkLst>
            <pc:docMk/>
            <pc:sldMk cId="2093310799" sldId="282"/>
            <ac:spMk id="20" creationId="{A144B030-1C88-4571-B147-33C0A9CA3BE2}"/>
          </ac:spMkLst>
        </pc:spChg>
        <pc:grpChg chg="mod">
          <ac:chgData name="Muazharin Alfan" userId="33deaec1-0ff3-4585-846a-fc215e4c7458" providerId="ADAL" clId="{BB507CBF-EFCE-4EA4-88EC-4FE8C0007EDE}" dt="2019-07-02T18:19:51.916" v="281" actId="1076"/>
          <ac:grpSpMkLst>
            <pc:docMk/>
            <pc:sldMk cId="2093310799" sldId="282"/>
            <ac:grpSpMk id="22" creationId="{8173F9F1-3EEF-4D0D-88E3-0E0D6AF6F106}"/>
          </ac:grpSpMkLst>
        </pc:grpChg>
        <pc:picChg chg="add del mod">
          <ac:chgData name="Muazharin Alfan" userId="33deaec1-0ff3-4585-846a-fc215e4c7458" providerId="ADAL" clId="{BB507CBF-EFCE-4EA4-88EC-4FE8C0007EDE}" dt="2019-07-02T18:18:49.710" v="269" actId="478"/>
          <ac:picMkLst>
            <pc:docMk/>
            <pc:sldMk cId="2093310799" sldId="282"/>
            <ac:picMk id="2" creationId="{2FE3433F-1224-4C46-9522-F864BFAF7F03}"/>
          </ac:picMkLst>
        </pc:picChg>
        <pc:picChg chg="add mod">
          <ac:chgData name="Muazharin Alfan" userId="33deaec1-0ff3-4585-846a-fc215e4c7458" providerId="ADAL" clId="{BB507CBF-EFCE-4EA4-88EC-4FE8C0007EDE}" dt="2019-07-02T18:19:01.185" v="274" actId="14100"/>
          <ac:picMkLst>
            <pc:docMk/>
            <pc:sldMk cId="2093310799" sldId="282"/>
            <ac:picMk id="3" creationId="{9794D1F8-9294-43B8-B327-7746990D79A3}"/>
          </ac:picMkLst>
        </pc:picChg>
        <pc:picChg chg="add mod">
          <ac:chgData name="Muazharin Alfan" userId="33deaec1-0ff3-4585-846a-fc215e4c7458" providerId="ADAL" clId="{BB507CBF-EFCE-4EA4-88EC-4FE8C0007EDE}" dt="2019-07-02T18:19:45.419" v="280" actId="1076"/>
          <ac:picMkLst>
            <pc:docMk/>
            <pc:sldMk cId="2093310799" sldId="282"/>
            <ac:picMk id="4" creationId="{9B32BFEB-4048-4626-842E-12717A79EDC8}"/>
          </ac:picMkLst>
        </pc:picChg>
        <pc:picChg chg="del">
          <ac:chgData name="Muazharin Alfan" userId="33deaec1-0ff3-4585-846a-fc215e4c7458" providerId="ADAL" clId="{BB507CBF-EFCE-4EA4-88EC-4FE8C0007EDE}" dt="2019-07-02T18:17:44.460" v="266" actId="478"/>
          <ac:picMkLst>
            <pc:docMk/>
            <pc:sldMk cId="2093310799" sldId="282"/>
            <ac:picMk id="38" creationId="{9E71ED6A-D38C-4A89-A142-12027DE7054F}"/>
          </ac:picMkLst>
        </pc:picChg>
      </pc:sldChg>
      <pc:sldChg chg="addSp delSp modSp add">
        <pc:chgData name="Muazharin Alfan" userId="33deaec1-0ff3-4585-846a-fc215e4c7458" providerId="ADAL" clId="{BB507CBF-EFCE-4EA4-88EC-4FE8C0007EDE}" dt="2019-07-02T19:56:46.332" v="1242" actId="1076"/>
        <pc:sldMkLst>
          <pc:docMk/>
          <pc:sldMk cId="2238773288" sldId="283"/>
        </pc:sldMkLst>
        <pc:spChg chg="add mod">
          <ac:chgData name="Muazharin Alfan" userId="33deaec1-0ff3-4585-846a-fc215e4c7458" providerId="ADAL" clId="{BB507CBF-EFCE-4EA4-88EC-4FE8C0007EDE}" dt="2019-07-02T18:22:20.102" v="314" actId="207"/>
          <ac:spMkLst>
            <pc:docMk/>
            <pc:sldMk cId="2238773288" sldId="283"/>
            <ac:spMk id="7" creationId="{C9A3EDB4-F6BB-40C5-858F-22098A78BAD1}"/>
          </ac:spMkLst>
        </pc:spChg>
        <pc:spChg chg="add del">
          <ac:chgData name="Muazharin Alfan" userId="33deaec1-0ff3-4585-846a-fc215e4c7458" providerId="ADAL" clId="{BB507CBF-EFCE-4EA4-88EC-4FE8C0007EDE}" dt="2019-07-02T18:21:39.056" v="284" actId="478"/>
          <ac:spMkLst>
            <pc:docMk/>
            <pc:sldMk cId="2238773288" sldId="283"/>
            <ac:spMk id="8" creationId="{4188FC0E-F7E2-4A49-A5E6-A794526A1A1A}"/>
          </ac:spMkLst>
        </pc:spChg>
        <pc:spChg chg="add del">
          <ac:chgData name="Muazharin Alfan" userId="33deaec1-0ff3-4585-846a-fc215e4c7458" providerId="ADAL" clId="{BB507CBF-EFCE-4EA4-88EC-4FE8C0007EDE}" dt="2019-07-02T18:21:39.056" v="284" actId="478"/>
          <ac:spMkLst>
            <pc:docMk/>
            <pc:sldMk cId="2238773288" sldId="283"/>
            <ac:spMk id="12" creationId="{FF9F1C26-BCEA-4176-9613-D4EA47AE5409}"/>
          </ac:spMkLst>
        </pc:spChg>
        <pc:spChg chg="add del">
          <ac:chgData name="Muazharin Alfan" userId="33deaec1-0ff3-4585-846a-fc215e4c7458" providerId="ADAL" clId="{BB507CBF-EFCE-4EA4-88EC-4FE8C0007EDE}" dt="2019-07-02T18:21:39.056" v="284" actId="478"/>
          <ac:spMkLst>
            <pc:docMk/>
            <pc:sldMk cId="2238773288" sldId="283"/>
            <ac:spMk id="16" creationId="{7BA59DDA-B3FE-444F-8285-78B5F9FD7314}"/>
          </ac:spMkLst>
        </pc:spChg>
        <pc:spChg chg="add del">
          <ac:chgData name="Muazharin Alfan" userId="33deaec1-0ff3-4585-846a-fc215e4c7458" providerId="ADAL" clId="{BB507CBF-EFCE-4EA4-88EC-4FE8C0007EDE}" dt="2019-07-02T18:21:39.056" v="284" actId="478"/>
          <ac:spMkLst>
            <pc:docMk/>
            <pc:sldMk cId="2238773288" sldId="283"/>
            <ac:spMk id="20" creationId="{C2E39B01-02DE-4F17-8098-E490F8BE1023}"/>
          </ac:spMkLst>
        </pc:spChg>
        <pc:spChg chg="add del">
          <ac:chgData name="Muazharin Alfan" userId="33deaec1-0ff3-4585-846a-fc215e4c7458" providerId="ADAL" clId="{BB507CBF-EFCE-4EA4-88EC-4FE8C0007EDE}" dt="2019-07-02T18:21:39.056" v="284" actId="478"/>
          <ac:spMkLst>
            <pc:docMk/>
            <pc:sldMk cId="2238773288" sldId="283"/>
            <ac:spMk id="24" creationId="{FAE9A73E-795A-42C6-B113-A6CEFAB3E991}"/>
          </ac:spMkLst>
        </pc:spChg>
        <pc:spChg chg="add del">
          <ac:chgData name="Muazharin Alfan" userId="33deaec1-0ff3-4585-846a-fc215e4c7458" providerId="ADAL" clId="{BB507CBF-EFCE-4EA4-88EC-4FE8C0007EDE}" dt="2019-07-02T18:21:39.056" v="284" actId="478"/>
          <ac:spMkLst>
            <pc:docMk/>
            <pc:sldMk cId="2238773288" sldId="283"/>
            <ac:spMk id="32" creationId="{77907696-FA6A-4D8B-9281-3A06671A8B3F}"/>
          </ac:spMkLst>
        </pc:spChg>
        <pc:spChg chg="add del">
          <ac:chgData name="Muazharin Alfan" userId="33deaec1-0ff3-4585-846a-fc215e4c7458" providerId="ADAL" clId="{BB507CBF-EFCE-4EA4-88EC-4FE8C0007EDE}" dt="2019-07-02T18:21:39.056" v="284" actId="478"/>
          <ac:spMkLst>
            <pc:docMk/>
            <pc:sldMk cId="2238773288" sldId="283"/>
            <ac:spMk id="36" creationId="{584EAE78-8151-454D-96C7-4546FDD36F99}"/>
          </ac:spMkLst>
        </pc:spChg>
        <pc:spChg chg="add del">
          <ac:chgData name="Muazharin Alfan" userId="33deaec1-0ff3-4585-846a-fc215e4c7458" providerId="ADAL" clId="{BB507CBF-EFCE-4EA4-88EC-4FE8C0007EDE}" dt="2019-07-02T18:21:39.056" v="284" actId="478"/>
          <ac:spMkLst>
            <pc:docMk/>
            <pc:sldMk cId="2238773288" sldId="283"/>
            <ac:spMk id="40" creationId="{67A0C751-516F-4560-AF96-C50ED0859A5E}"/>
          </ac:spMkLst>
        </pc:spChg>
        <pc:grpChg chg="add">
          <ac:chgData name="Muazharin Alfan" userId="33deaec1-0ff3-4585-846a-fc215e4c7458" providerId="ADAL" clId="{BB507CBF-EFCE-4EA4-88EC-4FE8C0007EDE}" dt="2019-07-02T18:21:31.979" v="283"/>
          <ac:grpSpMkLst>
            <pc:docMk/>
            <pc:sldMk cId="2238773288" sldId="283"/>
            <ac:grpSpMk id="2" creationId="{BA7A8916-6B0B-4FEC-B3EA-EA86E013A795}"/>
          </ac:grpSpMkLst>
        </pc:grpChg>
        <pc:grpChg chg="add del">
          <ac:chgData name="Muazharin Alfan" userId="33deaec1-0ff3-4585-846a-fc215e4c7458" providerId="ADAL" clId="{BB507CBF-EFCE-4EA4-88EC-4FE8C0007EDE}" dt="2019-07-02T18:21:39.056" v="284" actId="478"/>
          <ac:grpSpMkLst>
            <pc:docMk/>
            <pc:sldMk cId="2238773288" sldId="283"/>
            <ac:grpSpMk id="9" creationId="{A1E92DF9-D026-4F48-81FE-F1B13F7E5CBD}"/>
          </ac:grpSpMkLst>
        </pc:grpChg>
        <pc:grpChg chg="add del">
          <ac:chgData name="Muazharin Alfan" userId="33deaec1-0ff3-4585-846a-fc215e4c7458" providerId="ADAL" clId="{BB507CBF-EFCE-4EA4-88EC-4FE8C0007EDE}" dt="2019-07-02T18:21:39.056" v="284" actId="478"/>
          <ac:grpSpMkLst>
            <pc:docMk/>
            <pc:sldMk cId="2238773288" sldId="283"/>
            <ac:grpSpMk id="13" creationId="{9068E239-FA92-4237-92F7-53F9B3DF438D}"/>
          </ac:grpSpMkLst>
        </pc:grpChg>
        <pc:grpChg chg="add del">
          <ac:chgData name="Muazharin Alfan" userId="33deaec1-0ff3-4585-846a-fc215e4c7458" providerId="ADAL" clId="{BB507CBF-EFCE-4EA4-88EC-4FE8C0007EDE}" dt="2019-07-02T18:21:39.056" v="284" actId="478"/>
          <ac:grpSpMkLst>
            <pc:docMk/>
            <pc:sldMk cId="2238773288" sldId="283"/>
            <ac:grpSpMk id="17" creationId="{71C97239-353F-4E0E-8BE4-79BD52A58743}"/>
          </ac:grpSpMkLst>
        </pc:grpChg>
        <pc:grpChg chg="add del">
          <ac:chgData name="Muazharin Alfan" userId="33deaec1-0ff3-4585-846a-fc215e4c7458" providerId="ADAL" clId="{BB507CBF-EFCE-4EA4-88EC-4FE8C0007EDE}" dt="2019-07-02T18:21:39.056" v="284" actId="478"/>
          <ac:grpSpMkLst>
            <pc:docMk/>
            <pc:sldMk cId="2238773288" sldId="283"/>
            <ac:grpSpMk id="21" creationId="{3B31A1A6-A9FD-4B80-A43A-E488E9E5DBF5}"/>
          </ac:grpSpMkLst>
        </pc:grpChg>
        <pc:grpChg chg="add del">
          <ac:chgData name="Muazharin Alfan" userId="33deaec1-0ff3-4585-846a-fc215e4c7458" providerId="ADAL" clId="{BB507CBF-EFCE-4EA4-88EC-4FE8C0007EDE}" dt="2019-07-02T18:21:39.056" v="284" actId="478"/>
          <ac:grpSpMkLst>
            <pc:docMk/>
            <pc:sldMk cId="2238773288" sldId="283"/>
            <ac:grpSpMk id="25" creationId="{12A34561-5B78-4FDA-B210-261A0ED04FCC}"/>
          </ac:grpSpMkLst>
        </pc:grpChg>
        <pc:grpChg chg="add del">
          <ac:chgData name="Muazharin Alfan" userId="33deaec1-0ff3-4585-846a-fc215e4c7458" providerId="ADAL" clId="{BB507CBF-EFCE-4EA4-88EC-4FE8C0007EDE}" dt="2019-07-02T18:21:39.056" v="284" actId="478"/>
          <ac:grpSpMkLst>
            <pc:docMk/>
            <pc:sldMk cId="2238773288" sldId="283"/>
            <ac:grpSpMk id="28" creationId="{9355E006-E22B-439B-89B6-B86B265286C5}"/>
          </ac:grpSpMkLst>
        </pc:grpChg>
        <pc:grpChg chg="add del">
          <ac:chgData name="Muazharin Alfan" userId="33deaec1-0ff3-4585-846a-fc215e4c7458" providerId="ADAL" clId="{BB507CBF-EFCE-4EA4-88EC-4FE8C0007EDE}" dt="2019-07-02T18:21:39.056" v="284" actId="478"/>
          <ac:grpSpMkLst>
            <pc:docMk/>
            <pc:sldMk cId="2238773288" sldId="283"/>
            <ac:grpSpMk id="33" creationId="{0C425120-12BD-40BA-BA37-E2287FA9F743}"/>
          </ac:grpSpMkLst>
        </pc:grpChg>
        <pc:grpChg chg="add del">
          <ac:chgData name="Muazharin Alfan" userId="33deaec1-0ff3-4585-846a-fc215e4c7458" providerId="ADAL" clId="{BB507CBF-EFCE-4EA4-88EC-4FE8C0007EDE}" dt="2019-07-02T18:21:39.056" v="284" actId="478"/>
          <ac:grpSpMkLst>
            <pc:docMk/>
            <pc:sldMk cId="2238773288" sldId="283"/>
            <ac:grpSpMk id="37" creationId="{90496B98-2A06-456F-B683-68B58C7DA1BA}"/>
          </ac:grpSpMkLst>
        </pc:grpChg>
        <pc:grpChg chg="add del">
          <ac:chgData name="Muazharin Alfan" userId="33deaec1-0ff3-4585-846a-fc215e4c7458" providerId="ADAL" clId="{BB507CBF-EFCE-4EA4-88EC-4FE8C0007EDE}" dt="2019-07-02T18:21:39.056" v="284" actId="478"/>
          <ac:grpSpMkLst>
            <pc:docMk/>
            <pc:sldMk cId="2238773288" sldId="283"/>
            <ac:grpSpMk id="41" creationId="{3CD0543B-618C-4027-B29D-29BFBA6439B0}"/>
          </ac:grpSpMkLst>
        </pc:grpChg>
        <pc:grpChg chg="add del">
          <ac:chgData name="Muazharin Alfan" userId="33deaec1-0ff3-4585-846a-fc215e4c7458" providerId="ADAL" clId="{BB507CBF-EFCE-4EA4-88EC-4FE8C0007EDE}" dt="2019-07-02T18:21:39.056" v="284" actId="478"/>
          <ac:grpSpMkLst>
            <pc:docMk/>
            <pc:sldMk cId="2238773288" sldId="283"/>
            <ac:grpSpMk id="44" creationId="{6F92F4BF-C5E8-4D4C-AD5A-566076A72B77}"/>
          </ac:grpSpMkLst>
        </pc:grpChg>
        <pc:grpChg chg="add del">
          <ac:chgData name="Muazharin Alfan" userId="33deaec1-0ff3-4585-846a-fc215e4c7458" providerId="ADAL" clId="{BB507CBF-EFCE-4EA4-88EC-4FE8C0007EDE}" dt="2019-07-02T18:21:39.056" v="284" actId="478"/>
          <ac:grpSpMkLst>
            <pc:docMk/>
            <pc:sldMk cId="2238773288" sldId="283"/>
            <ac:grpSpMk id="48" creationId="{81053AB2-4675-4367-A05F-DB90E3B1DAE7}"/>
          </ac:grpSpMkLst>
        </pc:grpChg>
        <pc:grpChg chg="add del">
          <ac:chgData name="Muazharin Alfan" userId="33deaec1-0ff3-4585-846a-fc215e4c7458" providerId="ADAL" clId="{BB507CBF-EFCE-4EA4-88EC-4FE8C0007EDE}" dt="2019-07-02T18:21:39.056" v="284" actId="478"/>
          <ac:grpSpMkLst>
            <pc:docMk/>
            <pc:sldMk cId="2238773288" sldId="283"/>
            <ac:grpSpMk id="52" creationId="{E6C40189-C808-4534-AFEF-A067A0EE4D09}"/>
          </ac:grpSpMkLst>
        </pc:grpChg>
        <pc:grpChg chg="add del">
          <ac:chgData name="Muazharin Alfan" userId="33deaec1-0ff3-4585-846a-fc215e4c7458" providerId="ADAL" clId="{BB507CBF-EFCE-4EA4-88EC-4FE8C0007EDE}" dt="2019-07-02T18:21:39.056" v="284" actId="478"/>
          <ac:grpSpMkLst>
            <pc:docMk/>
            <pc:sldMk cId="2238773288" sldId="283"/>
            <ac:grpSpMk id="56" creationId="{DCB2BFA1-672C-4FA6-B625-E1A094A92C22}"/>
          </ac:grpSpMkLst>
        </pc:grpChg>
        <pc:grpChg chg="add del">
          <ac:chgData name="Muazharin Alfan" userId="33deaec1-0ff3-4585-846a-fc215e4c7458" providerId="ADAL" clId="{BB507CBF-EFCE-4EA4-88EC-4FE8C0007EDE}" dt="2019-07-02T18:21:39.056" v="284" actId="478"/>
          <ac:grpSpMkLst>
            <pc:docMk/>
            <pc:sldMk cId="2238773288" sldId="283"/>
            <ac:grpSpMk id="60" creationId="{799BDEAF-D8D2-43C6-9DA1-DA6E461AA0A1}"/>
          </ac:grpSpMkLst>
        </pc:grpChg>
        <pc:grpChg chg="add del">
          <ac:chgData name="Muazharin Alfan" userId="33deaec1-0ff3-4585-846a-fc215e4c7458" providerId="ADAL" clId="{BB507CBF-EFCE-4EA4-88EC-4FE8C0007EDE}" dt="2019-07-02T18:21:39.056" v="284" actId="478"/>
          <ac:grpSpMkLst>
            <pc:docMk/>
            <pc:sldMk cId="2238773288" sldId="283"/>
            <ac:grpSpMk id="64" creationId="{143E8E04-DF58-4102-AB2B-B885471DF7DA}"/>
          </ac:grpSpMkLst>
        </pc:grpChg>
        <pc:grpChg chg="add del">
          <ac:chgData name="Muazharin Alfan" userId="33deaec1-0ff3-4585-846a-fc215e4c7458" providerId="ADAL" clId="{BB507CBF-EFCE-4EA4-88EC-4FE8C0007EDE}" dt="2019-07-02T18:21:39.056" v="284" actId="478"/>
          <ac:grpSpMkLst>
            <pc:docMk/>
            <pc:sldMk cId="2238773288" sldId="283"/>
            <ac:grpSpMk id="68" creationId="{A89C276B-33E1-4184-BFBC-E666400146F5}"/>
          </ac:grpSpMkLst>
        </pc:grpChg>
        <pc:picChg chg="add mod">
          <ac:chgData name="Muazharin Alfan" userId="33deaec1-0ff3-4585-846a-fc215e4c7458" providerId="ADAL" clId="{BB507CBF-EFCE-4EA4-88EC-4FE8C0007EDE}" dt="2019-07-02T19:56:46.332" v="1242" actId="1076"/>
          <ac:picMkLst>
            <pc:docMk/>
            <pc:sldMk cId="2238773288" sldId="283"/>
            <ac:picMk id="72" creationId="{9579F946-AD5D-4F23-9C19-ADA03AF436DC}"/>
          </ac:picMkLst>
        </pc:picChg>
        <pc:cxnChg chg="mod">
          <ac:chgData name="Muazharin Alfan" userId="33deaec1-0ff3-4585-846a-fc215e4c7458" providerId="ADAL" clId="{BB507CBF-EFCE-4EA4-88EC-4FE8C0007EDE}" dt="2019-07-02T18:21:39.056" v="284" actId="478"/>
          <ac:cxnSpMkLst>
            <pc:docMk/>
            <pc:sldMk cId="2238773288" sldId="283"/>
            <ac:cxnSpMk id="29" creationId="{B4CCA295-A33F-4A6F-9E36-519B01F7DB3D}"/>
          </ac:cxnSpMkLst>
        </pc:cxnChg>
        <pc:cxnChg chg="mod">
          <ac:chgData name="Muazharin Alfan" userId="33deaec1-0ff3-4585-846a-fc215e4c7458" providerId="ADAL" clId="{BB507CBF-EFCE-4EA4-88EC-4FE8C0007EDE}" dt="2019-07-02T18:21:39.056" v="284" actId="478"/>
          <ac:cxnSpMkLst>
            <pc:docMk/>
            <pc:sldMk cId="2238773288" sldId="283"/>
            <ac:cxnSpMk id="45" creationId="{BC92E699-113E-40D3-8AE7-9A7A60EFFC5C}"/>
          </ac:cxnSpMkLst>
        </pc:cxnChg>
        <pc:cxnChg chg="mod">
          <ac:chgData name="Muazharin Alfan" userId="33deaec1-0ff3-4585-846a-fc215e4c7458" providerId="ADAL" clId="{BB507CBF-EFCE-4EA4-88EC-4FE8C0007EDE}" dt="2019-07-02T18:21:39.056" v="284" actId="478"/>
          <ac:cxnSpMkLst>
            <pc:docMk/>
            <pc:sldMk cId="2238773288" sldId="283"/>
            <ac:cxnSpMk id="49" creationId="{B955B52D-F457-4266-AF49-F51B2D057CC1}"/>
          </ac:cxnSpMkLst>
        </pc:cxnChg>
        <pc:cxnChg chg="mod">
          <ac:chgData name="Muazharin Alfan" userId="33deaec1-0ff3-4585-846a-fc215e4c7458" providerId="ADAL" clId="{BB507CBF-EFCE-4EA4-88EC-4FE8C0007EDE}" dt="2019-07-02T18:21:39.056" v="284" actId="478"/>
          <ac:cxnSpMkLst>
            <pc:docMk/>
            <pc:sldMk cId="2238773288" sldId="283"/>
            <ac:cxnSpMk id="53" creationId="{6463228C-E843-4BC0-9E10-45D3BBC4BBF7}"/>
          </ac:cxnSpMkLst>
        </pc:cxnChg>
        <pc:cxnChg chg="mod">
          <ac:chgData name="Muazharin Alfan" userId="33deaec1-0ff3-4585-846a-fc215e4c7458" providerId="ADAL" clId="{BB507CBF-EFCE-4EA4-88EC-4FE8C0007EDE}" dt="2019-07-02T18:21:39.056" v="284" actId="478"/>
          <ac:cxnSpMkLst>
            <pc:docMk/>
            <pc:sldMk cId="2238773288" sldId="283"/>
            <ac:cxnSpMk id="57" creationId="{76FD5529-1AC9-407A-A33A-2A8B19AF0F57}"/>
          </ac:cxnSpMkLst>
        </pc:cxnChg>
        <pc:cxnChg chg="mod">
          <ac:chgData name="Muazharin Alfan" userId="33deaec1-0ff3-4585-846a-fc215e4c7458" providerId="ADAL" clId="{BB507CBF-EFCE-4EA4-88EC-4FE8C0007EDE}" dt="2019-07-02T18:21:39.056" v="284" actId="478"/>
          <ac:cxnSpMkLst>
            <pc:docMk/>
            <pc:sldMk cId="2238773288" sldId="283"/>
            <ac:cxnSpMk id="61" creationId="{5CBDB29B-2000-49C4-9E34-CAE11FEA61AA}"/>
          </ac:cxnSpMkLst>
        </pc:cxnChg>
        <pc:cxnChg chg="mod">
          <ac:chgData name="Muazharin Alfan" userId="33deaec1-0ff3-4585-846a-fc215e4c7458" providerId="ADAL" clId="{BB507CBF-EFCE-4EA4-88EC-4FE8C0007EDE}" dt="2019-07-02T18:21:39.056" v="284" actId="478"/>
          <ac:cxnSpMkLst>
            <pc:docMk/>
            <pc:sldMk cId="2238773288" sldId="283"/>
            <ac:cxnSpMk id="65" creationId="{21B6BC8E-7D03-4CF7-919D-155895873E87}"/>
          </ac:cxnSpMkLst>
        </pc:cxnChg>
        <pc:cxnChg chg="mod">
          <ac:chgData name="Muazharin Alfan" userId="33deaec1-0ff3-4585-846a-fc215e4c7458" providerId="ADAL" clId="{BB507CBF-EFCE-4EA4-88EC-4FE8C0007EDE}" dt="2019-07-02T18:21:39.056" v="284" actId="478"/>
          <ac:cxnSpMkLst>
            <pc:docMk/>
            <pc:sldMk cId="2238773288" sldId="283"/>
            <ac:cxnSpMk id="69" creationId="{FE6E97B5-5A4D-420D-A9EE-C48D32E2BD00}"/>
          </ac:cxnSpMkLst>
        </pc:cxnChg>
      </pc:sldChg>
      <pc:sldChg chg="addSp delSp modSp add">
        <pc:chgData name="Muazharin Alfan" userId="33deaec1-0ff3-4585-846a-fc215e4c7458" providerId="ADAL" clId="{BB507CBF-EFCE-4EA4-88EC-4FE8C0007EDE}" dt="2019-07-02T18:28:52.450" v="412" actId="1036"/>
        <pc:sldMkLst>
          <pc:docMk/>
          <pc:sldMk cId="4170303142" sldId="284"/>
        </pc:sldMkLst>
        <pc:spChg chg="add del">
          <ac:chgData name="Muazharin Alfan" userId="33deaec1-0ff3-4585-846a-fc215e4c7458" providerId="ADAL" clId="{BB507CBF-EFCE-4EA4-88EC-4FE8C0007EDE}" dt="2019-07-02T18:23:44.789" v="321"/>
          <ac:spMkLst>
            <pc:docMk/>
            <pc:sldMk cId="4170303142" sldId="284"/>
            <ac:spMk id="2" creationId="{9C19B552-E8D7-49FB-907B-15FE12332E28}"/>
          </ac:spMkLst>
        </pc:spChg>
        <pc:spChg chg="add del">
          <ac:chgData name="Muazharin Alfan" userId="33deaec1-0ff3-4585-846a-fc215e4c7458" providerId="ADAL" clId="{BB507CBF-EFCE-4EA4-88EC-4FE8C0007EDE}" dt="2019-07-02T18:23:44.789" v="321"/>
          <ac:spMkLst>
            <pc:docMk/>
            <pc:sldMk cId="4170303142" sldId="284"/>
            <ac:spMk id="3" creationId="{546927C5-D41F-4EA0-9DF3-25A001729ABD}"/>
          </ac:spMkLst>
        </pc:spChg>
        <pc:spChg chg="add del">
          <ac:chgData name="Muazharin Alfan" userId="33deaec1-0ff3-4585-846a-fc215e4c7458" providerId="ADAL" clId="{BB507CBF-EFCE-4EA4-88EC-4FE8C0007EDE}" dt="2019-07-02T18:23:44.789" v="321"/>
          <ac:spMkLst>
            <pc:docMk/>
            <pc:sldMk cId="4170303142" sldId="284"/>
            <ac:spMk id="4" creationId="{F6300984-7A6C-4920-B85B-56D2F18134AC}"/>
          </ac:spMkLst>
        </pc:spChg>
        <pc:spChg chg="add del">
          <ac:chgData name="Muazharin Alfan" userId="33deaec1-0ff3-4585-846a-fc215e4c7458" providerId="ADAL" clId="{BB507CBF-EFCE-4EA4-88EC-4FE8C0007EDE}" dt="2019-07-02T18:23:44.789" v="321"/>
          <ac:spMkLst>
            <pc:docMk/>
            <pc:sldMk cId="4170303142" sldId="284"/>
            <ac:spMk id="5" creationId="{637A64FE-281E-4B47-A3F5-60DA97B146DE}"/>
          </ac:spMkLst>
        </pc:spChg>
        <pc:spChg chg="add del">
          <ac:chgData name="Muazharin Alfan" userId="33deaec1-0ff3-4585-846a-fc215e4c7458" providerId="ADAL" clId="{BB507CBF-EFCE-4EA4-88EC-4FE8C0007EDE}" dt="2019-07-02T18:23:44.789" v="321"/>
          <ac:spMkLst>
            <pc:docMk/>
            <pc:sldMk cId="4170303142" sldId="284"/>
            <ac:spMk id="6" creationId="{69FB005F-59D6-4F9A-A537-9B28F2AD59CF}"/>
          </ac:spMkLst>
        </pc:spChg>
        <pc:spChg chg="add del">
          <ac:chgData name="Muazharin Alfan" userId="33deaec1-0ff3-4585-846a-fc215e4c7458" providerId="ADAL" clId="{BB507CBF-EFCE-4EA4-88EC-4FE8C0007EDE}" dt="2019-07-02T18:23:44.789" v="321"/>
          <ac:spMkLst>
            <pc:docMk/>
            <pc:sldMk cId="4170303142" sldId="284"/>
            <ac:spMk id="7" creationId="{C56F50F9-2206-4F31-A6EF-8481486FEBEC}"/>
          </ac:spMkLst>
        </pc:spChg>
        <pc:spChg chg="add del">
          <ac:chgData name="Muazharin Alfan" userId="33deaec1-0ff3-4585-846a-fc215e4c7458" providerId="ADAL" clId="{BB507CBF-EFCE-4EA4-88EC-4FE8C0007EDE}" dt="2019-07-02T18:23:44.789" v="321"/>
          <ac:spMkLst>
            <pc:docMk/>
            <pc:sldMk cId="4170303142" sldId="284"/>
            <ac:spMk id="8" creationId="{5F8EE7C9-9948-452A-B451-2ACF0226C497}"/>
          </ac:spMkLst>
        </pc:spChg>
        <pc:spChg chg="add del">
          <ac:chgData name="Muazharin Alfan" userId="33deaec1-0ff3-4585-846a-fc215e4c7458" providerId="ADAL" clId="{BB507CBF-EFCE-4EA4-88EC-4FE8C0007EDE}" dt="2019-07-02T18:23:44.789" v="321"/>
          <ac:spMkLst>
            <pc:docMk/>
            <pc:sldMk cId="4170303142" sldId="284"/>
            <ac:spMk id="9" creationId="{68242A4C-3F65-474F-BE4A-23C3CDEED71C}"/>
          </ac:spMkLst>
        </pc:spChg>
        <pc:spChg chg="add del">
          <ac:chgData name="Muazharin Alfan" userId="33deaec1-0ff3-4585-846a-fc215e4c7458" providerId="ADAL" clId="{BB507CBF-EFCE-4EA4-88EC-4FE8C0007EDE}" dt="2019-07-02T18:23:44.789" v="321"/>
          <ac:spMkLst>
            <pc:docMk/>
            <pc:sldMk cId="4170303142" sldId="284"/>
            <ac:spMk id="271" creationId="{8DEC4B5B-D953-4E94-B30A-627581D5BD61}"/>
          </ac:spMkLst>
        </pc:spChg>
        <pc:spChg chg="add del">
          <ac:chgData name="Muazharin Alfan" userId="33deaec1-0ff3-4585-846a-fc215e4c7458" providerId="ADAL" clId="{BB507CBF-EFCE-4EA4-88EC-4FE8C0007EDE}" dt="2019-07-02T18:23:44.789" v="321"/>
          <ac:spMkLst>
            <pc:docMk/>
            <pc:sldMk cId="4170303142" sldId="284"/>
            <ac:spMk id="272" creationId="{0AB021D3-C225-47CD-80A4-203E69C2B306}"/>
          </ac:spMkLst>
        </pc:spChg>
        <pc:spChg chg="add del">
          <ac:chgData name="Muazharin Alfan" userId="33deaec1-0ff3-4585-846a-fc215e4c7458" providerId="ADAL" clId="{BB507CBF-EFCE-4EA4-88EC-4FE8C0007EDE}" dt="2019-07-02T18:23:44.789" v="321"/>
          <ac:spMkLst>
            <pc:docMk/>
            <pc:sldMk cId="4170303142" sldId="284"/>
            <ac:spMk id="273" creationId="{69746A11-FA3F-4D76-896B-5C3FBE76C7B3}"/>
          </ac:spMkLst>
        </pc:spChg>
        <pc:spChg chg="add del">
          <ac:chgData name="Muazharin Alfan" userId="33deaec1-0ff3-4585-846a-fc215e4c7458" providerId="ADAL" clId="{BB507CBF-EFCE-4EA4-88EC-4FE8C0007EDE}" dt="2019-07-02T18:23:44.789" v="321"/>
          <ac:spMkLst>
            <pc:docMk/>
            <pc:sldMk cId="4170303142" sldId="284"/>
            <ac:spMk id="274" creationId="{EC5D3B2E-9659-42EF-940C-832399A6C98C}"/>
          </ac:spMkLst>
        </pc:spChg>
        <pc:spChg chg="add del">
          <ac:chgData name="Muazharin Alfan" userId="33deaec1-0ff3-4585-846a-fc215e4c7458" providerId="ADAL" clId="{BB507CBF-EFCE-4EA4-88EC-4FE8C0007EDE}" dt="2019-07-02T18:23:44.789" v="321"/>
          <ac:spMkLst>
            <pc:docMk/>
            <pc:sldMk cId="4170303142" sldId="284"/>
            <ac:spMk id="275" creationId="{5DD599EB-4D73-4D1C-A79E-FD6065C9E7BC}"/>
          </ac:spMkLst>
        </pc:spChg>
        <pc:spChg chg="add del">
          <ac:chgData name="Muazharin Alfan" userId="33deaec1-0ff3-4585-846a-fc215e4c7458" providerId="ADAL" clId="{BB507CBF-EFCE-4EA4-88EC-4FE8C0007EDE}" dt="2019-07-02T18:23:44.789" v="321"/>
          <ac:spMkLst>
            <pc:docMk/>
            <pc:sldMk cId="4170303142" sldId="284"/>
            <ac:spMk id="276" creationId="{9CD375BA-696B-433B-9379-132DA6447504}"/>
          </ac:spMkLst>
        </pc:spChg>
        <pc:spChg chg="add del">
          <ac:chgData name="Muazharin Alfan" userId="33deaec1-0ff3-4585-846a-fc215e4c7458" providerId="ADAL" clId="{BB507CBF-EFCE-4EA4-88EC-4FE8C0007EDE}" dt="2019-07-02T18:23:44.789" v="321"/>
          <ac:spMkLst>
            <pc:docMk/>
            <pc:sldMk cId="4170303142" sldId="284"/>
            <ac:spMk id="277" creationId="{CD21C1E6-9689-40ED-81AC-77D8C7785890}"/>
          </ac:spMkLst>
        </pc:spChg>
        <pc:spChg chg="add del">
          <ac:chgData name="Muazharin Alfan" userId="33deaec1-0ff3-4585-846a-fc215e4c7458" providerId="ADAL" clId="{BB507CBF-EFCE-4EA4-88EC-4FE8C0007EDE}" dt="2019-07-02T18:23:44.789" v="321"/>
          <ac:spMkLst>
            <pc:docMk/>
            <pc:sldMk cId="4170303142" sldId="284"/>
            <ac:spMk id="278" creationId="{84AFB138-AD68-455D-B01E-C83F606CB3CB}"/>
          </ac:spMkLst>
        </pc:spChg>
        <pc:spChg chg="add del">
          <ac:chgData name="Muazharin Alfan" userId="33deaec1-0ff3-4585-846a-fc215e4c7458" providerId="ADAL" clId="{BB507CBF-EFCE-4EA4-88EC-4FE8C0007EDE}" dt="2019-07-02T18:23:44.789" v="321"/>
          <ac:spMkLst>
            <pc:docMk/>
            <pc:sldMk cId="4170303142" sldId="284"/>
            <ac:spMk id="279" creationId="{8B560618-440B-4435-8AF9-FA9AD9D20264}"/>
          </ac:spMkLst>
        </pc:spChg>
        <pc:spChg chg="add del">
          <ac:chgData name="Muazharin Alfan" userId="33deaec1-0ff3-4585-846a-fc215e4c7458" providerId="ADAL" clId="{BB507CBF-EFCE-4EA4-88EC-4FE8C0007EDE}" dt="2019-07-02T18:23:44.789" v="321"/>
          <ac:spMkLst>
            <pc:docMk/>
            <pc:sldMk cId="4170303142" sldId="284"/>
            <ac:spMk id="280" creationId="{BC3FEB0C-B34A-477B-962C-132B38F6CA55}"/>
          </ac:spMkLst>
        </pc:spChg>
        <pc:spChg chg="add del">
          <ac:chgData name="Muazharin Alfan" userId="33deaec1-0ff3-4585-846a-fc215e4c7458" providerId="ADAL" clId="{BB507CBF-EFCE-4EA4-88EC-4FE8C0007EDE}" dt="2019-07-02T18:23:44.789" v="321"/>
          <ac:spMkLst>
            <pc:docMk/>
            <pc:sldMk cId="4170303142" sldId="284"/>
            <ac:spMk id="281" creationId="{9E58DA0B-0E97-4285-8AAB-898ED472CBD4}"/>
          </ac:spMkLst>
        </pc:spChg>
        <pc:spChg chg="add del">
          <ac:chgData name="Muazharin Alfan" userId="33deaec1-0ff3-4585-846a-fc215e4c7458" providerId="ADAL" clId="{BB507CBF-EFCE-4EA4-88EC-4FE8C0007EDE}" dt="2019-07-02T18:23:44.789" v="321"/>
          <ac:spMkLst>
            <pc:docMk/>
            <pc:sldMk cId="4170303142" sldId="284"/>
            <ac:spMk id="282" creationId="{F2F72328-E64A-43E4-BB16-906487909974}"/>
          </ac:spMkLst>
        </pc:spChg>
        <pc:spChg chg="add del">
          <ac:chgData name="Muazharin Alfan" userId="33deaec1-0ff3-4585-846a-fc215e4c7458" providerId="ADAL" clId="{BB507CBF-EFCE-4EA4-88EC-4FE8C0007EDE}" dt="2019-07-02T18:23:44.789" v="321"/>
          <ac:spMkLst>
            <pc:docMk/>
            <pc:sldMk cId="4170303142" sldId="284"/>
            <ac:spMk id="283" creationId="{F90E7C89-9036-45EB-A16B-214E176B03C6}"/>
          </ac:spMkLst>
        </pc:spChg>
        <pc:spChg chg="add del">
          <ac:chgData name="Muazharin Alfan" userId="33deaec1-0ff3-4585-846a-fc215e4c7458" providerId="ADAL" clId="{BB507CBF-EFCE-4EA4-88EC-4FE8C0007EDE}" dt="2019-07-02T18:23:44.789" v="321"/>
          <ac:spMkLst>
            <pc:docMk/>
            <pc:sldMk cId="4170303142" sldId="284"/>
            <ac:spMk id="305" creationId="{0349E352-6BD0-42FB-A61B-47C322335E30}"/>
          </ac:spMkLst>
        </pc:spChg>
        <pc:spChg chg="add del">
          <ac:chgData name="Muazharin Alfan" userId="33deaec1-0ff3-4585-846a-fc215e4c7458" providerId="ADAL" clId="{BB507CBF-EFCE-4EA4-88EC-4FE8C0007EDE}" dt="2019-07-02T18:23:44.789" v="321"/>
          <ac:spMkLst>
            <pc:docMk/>
            <pc:sldMk cId="4170303142" sldId="284"/>
            <ac:spMk id="306" creationId="{C1A3EB7D-1A91-46BE-BE92-7CB590CAD112}"/>
          </ac:spMkLst>
        </pc:spChg>
        <pc:spChg chg="add mod">
          <ac:chgData name="Muazharin Alfan" userId="33deaec1-0ff3-4585-846a-fc215e4c7458" providerId="ADAL" clId="{BB507CBF-EFCE-4EA4-88EC-4FE8C0007EDE}" dt="2019-07-02T18:24:02.852" v="329"/>
          <ac:spMkLst>
            <pc:docMk/>
            <pc:sldMk cId="4170303142" sldId="284"/>
            <ac:spMk id="307" creationId="{5BE17D0E-F63B-4669-8D9F-0138EA90B213}"/>
          </ac:spMkLst>
        </pc:spChg>
        <pc:spChg chg="add">
          <ac:chgData name="Muazharin Alfan" userId="33deaec1-0ff3-4585-846a-fc215e4c7458" providerId="ADAL" clId="{BB507CBF-EFCE-4EA4-88EC-4FE8C0007EDE}" dt="2019-07-02T18:23:45.125" v="322"/>
          <ac:spMkLst>
            <pc:docMk/>
            <pc:sldMk cId="4170303142" sldId="284"/>
            <ac:spMk id="308" creationId="{15A14384-2025-42A8-ACD9-CC0B7D7382CA}"/>
          </ac:spMkLst>
        </pc:spChg>
        <pc:spChg chg="add">
          <ac:chgData name="Muazharin Alfan" userId="33deaec1-0ff3-4585-846a-fc215e4c7458" providerId="ADAL" clId="{BB507CBF-EFCE-4EA4-88EC-4FE8C0007EDE}" dt="2019-07-02T18:23:45.125" v="322"/>
          <ac:spMkLst>
            <pc:docMk/>
            <pc:sldMk cId="4170303142" sldId="284"/>
            <ac:spMk id="309" creationId="{E6D2D811-C7C7-4768-85A4-9C0FD4E0254C}"/>
          </ac:spMkLst>
        </pc:spChg>
        <pc:spChg chg="add">
          <ac:chgData name="Muazharin Alfan" userId="33deaec1-0ff3-4585-846a-fc215e4c7458" providerId="ADAL" clId="{BB507CBF-EFCE-4EA4-88EC-4FE8C0007EDE}" dt="2019-07-02T18:23:45.125" v="322"/>
          <ac:spMkLst>
            <pc:docMk/>
            <pc:sldMk cId="4170303142" sldId="284"/>
            <ac:spMk id="310" creationId="{6AD96C70-23F3-488F-8356-A7FDFE1680DB}"/>
          </ac:spMkLst>
        </pc:spChg>
        <pc:spChg chg="add">
          <ac:chgData name="Muazharin Alfan" userId="33deaec1-0ff3-4585-846a-fc215e4c7458" providerId="ADAL" clId="{BB507CBF-EFCE-4EA4-88EC-4FE8C0007EDE}" dt="2019-07-02T18:23:45.125" v="322"/>
          <ac:spMkLst>
            <pc:docMk/>
            <pc:sldMk cId="4170303142" sldId="284"/>
            <ac:spMk id="311" creationId="{13FA3D4C-6400-4BE0-B368-A9DFDB969A43}"/>
          </ac:spMkLst>
        </pc:spChg>
        <pc:spChg chg="add">
          <ac:chgData name="Muazharin Alfan" userId="33deaec1-0ff3-4585-846a-fc215e4c7458" providerId="ADAL" clId="{BB507CBF-EFCE-4EA4-88EC-4FE8C0007EDE}" dt="2019-07-02T18:23:45.125" v="322"/>
          <ac:spMkLst>
            <pc:docMk/>
            <pc:sldMk cId="4170303142" sldId="284"/>
            <ac:spMk id="312" creationId="{544284F7-A8BD-4BB3-9C84-B6EB7BCBD8FE}"/>
          </ac:spMkLst>
        </pc:spChg>
        <pc:spChg chg="add">
          <ac:chgData name="Muazharin Alfan" userId="33deaec1-0ff3-4585-846a-fc215e4c7458" providerId="ADAL" clId="{BB507CBF-EFCE-4EA4-88EC-4FE8C0007EDE}" dt="2019-07-02T18:23:45.125" v="322"/>
          <ac:spMkLst>
            <pc:docMk/>
            <pc:sldMk cId="4170303142" sldId="284"/>
            <ac:spMk id="313" creationId="{867667C5-2B6A-4266-826B-B5A3A02C5586}"/>
          </ac:spMkLst>
        </pc:spChg>
        <pc:spChg chg="add">
          <ac:chgData name="Muazharin Alfan" userId="33deaec1-0ff3-4585-846a-fc215e4c7458" providerId="ADAL" clId="{BB507CBF-EFCE-4EA4-88EC-4FE8C0007EDE}" dt="2019-07-02T18:23:45.125" v="322"/>
          <ac:spMkLst>
            <pc:docMk/>
            <pc:sldMk cId="4170303142" sldId="284"/>
            <ac:spMk id="314" creationId="{EB11608F-93DF-4FE1-AB0F-09791127CDBE}"/>
          </ac:spMkLst>
        </pc:spChg>
        <pc:spChg chg="add">
          <ac:chgData name="Muazharin Alfan" userId="33deaec1-0ff3-4585-846a-fc215e4c7458" providerId="ADAL" clId="{BB507CBF-EFCE-4EA4-88EC-4FE8C0007EDE}" dt="2019-07-02T18:23:45.125" v="322"/>
          <ac:spMkLst>
            <pc:docMk/>
            <pc:sldMk cId="4170303142" sldId="284"/>
            <ac:spMk id="576" creationId="{ECE8552B-35FD-48AC-AC0B-041A99F4CDAF}"/>
          </ac:spMkLst>
        </pc:spChg>
        <pc:spChg chg="add">
          <ac:chgData name="Muazharin Alfan" userId="33deaec1-0ff3-4585-846a-fc215e4c7458" providerId="ADAL" clId="{BB507CBF-EFCE-4EA4-88EC-4FE8C0007EDE}" dt="2019-07-02T18:23:45.125" v="322"/>
          <ac:spMkLst>
            <pc:docMk/>
            <pc:sldMk cId="4170303142" sldId="284"/>
            <ac:spMk id="577" creationId="{C698FD74-3984-4F88-8FF6-85D522D499D0}"/>
          </ac:spMkLst>
        </pc:spChg>
        <pc:spChg chg="add">
          <ac:chgData name="Muazharin Alfan" userId="33deaec1-0ff3-4585-846a-fc215e4c7458" providerId="ADAL" clId="{BB507CBF-EFCE-4EA4-88EC-4FE8C0007EDE}" dt="2019-07-02T18:23:45.125" v="322"/>
          <ac:spMkLst>
            <pc:docMk/>
            <pc:sldMk cId="4170303142" sldId="284"/>
            <ac:spMk id="578" creationId="{06DD6D3E-1417-493A-B95B-8E5A1F9D1B2F}"/>
          </ac:spMkLst>
        </pc:spChg>
        <pc:spChg chg="add">
          <ac:chgData name="Muazharin Alfan" userId="33deaec1-0ff3-4585-846a-fc215e4c7458" providerId="ADAL" clId="{BB507CBF-EFCE-4EA4-88EC-4FE8C0007EDE}" dt="2019-07-02T18:23:45.125" v="322"/>
          <ac:spMkLst>
            <pc:docMk/>
            <pc:sldMk cId="4170303142" sldId="284"/>
            <ac:spMk id="579" creationId="{C6A9EBE1-2D12-40D1-AE9C-BEC2EED83CA7}"/>
          </ac:spMkLst>
        </pc:spChg>
        <pc:spChg chg="add">
          <ac:chgData name="Muazharin Alfan" userId="33deaec1-0ff3-4585-846a-fc215e4c7458" providerId="ADAL" clId="{BB507CBF-EFCE-4EA4-88EC-4FE8C0007EDE}" dt="2019-07-02T18:23:45.125" v="322"/>
          <ac:spMkLst>
            <pc:docMk/>
            <pc:sldMk cId="4170303142" sldId="284"/>
            <ac:spMk id="580" creationId="{7D70C2C9-CB25-43C2-951C-F8601BAA130A}"/>
          </ac:spMkLst>
        </pc:spChg>
        <pc:spChg chg="add">
          <ac:chgData name="Muazharin Alfan" userId="33deaec1-0ff3-4585-846a-fc215e4c7458" providerId="ADAL" clId="{BB507CBF-EFCE-4EA4-88EC-4FE8C0007EDE}" dt="2019-07-02T18:23:45.125" v="322"/>
          <ac:spMkLst>
            <pc:docMk/>
            <pc:sldMk cId="4170303142" sldId="284"/>
            <ac:spMk id="581" creationId="{C90CE0F3-2CBB-4F17-9235-F4C2948D8BA4}"/>
          </ac:spMkLst>
        </pc:spChg>
        <pc:spChg chg="add">
          <ac:chgData name="Muazharin Alfan" userId="33deaec1-0ff3-4585-846a-fc215e4c7458" providerId="ADAL" clId="{BB507CBF-EFCE-4EA4-88EC-4FE8C0007EDE}" dt="2019-07-02T18:23:45.125" v="322"/>
          <ac:spMkLst>
            <pc:docMk/>
            <pc:sldMk cId="4170303142" sldId="284"/>
            <ac:spMk id="582" creationId="{ACC6980F-13E5-4D32-9737-93A3BE80EC5B}"/>
          </ac:spMkLst>
        </pc:spChg>
        <pc:spChg chg="add">
          <ac:chgData name="Muazharin Alfan" userId="33deaec1-0ff3-4585-846a-fc215e4c7458" providerId="ADAL" clId="{BB507CBF-EFCE-4EA4-88EC-4FE8C0007EDE}" dt="2019-07-02T18:23:45.125" v="322"/>
          <ac:spMkLst>
            <pc:docMk/>
            <pc:sldMk cId="4170303142" sldId="284"/>
            <ac:spMk id="583" creationId="{D32F9526-F295-4C41-B5F2-A0AF3DBF77C7}"/>
          </ac:spMkLst>
        </pc:spChg>
        <pc:spChg chg="add mod">
          <ac:chgData name="Muazharin Alfan" userId="33deaec1-0ff3-4585-846a-fc215e4c7458" providerId="ADAL" clId="{BB507CBF-EFCE-4EA4-88EC-4FE8C0007EDE}" dt="2019-07-02T18:24:14.718" v="338" actId="20577"/>
          <ac:spMkLst>
            <pc:docMk/>
            <pc:sldMk cId="4170303142" sldId="284"/>
            <ac:spMk id="584" creationId="{87BE0DF4-50F0-4728-B544-6710E0E435C5}"/>
          </ac:spMkLst>
        </pc:spChg>
        <pc:spChg chg="add mod">
          <ac:chgData name="Muazharin Alfan" userId="33deaec1-0ff3-4585-846a-fc215e4c7458" providerId="ADAL" clId="{BB507CBF-EFCE-4EA4-88EC-4FE8C0007EDE}" dt="2019-07-02T18:24:58.575" v="356" actId="20577"/>
          <ac:spMkLst>
            <pc:docMk/>
            <pc:sldMk cId="4170303142" sldId="284"/>
            <ac:spMk id="585" creationId="{0602150D-36D7-486B-9943-BEE24CA00B1F}"/>
          </ac:spMkLst>
        </pc:spChg>
        <pc:spChg chg="add mod">
          <ac:chgData name="Muazharin Alfan" userId="33deaec1-0ff3-4585-846a-fc215e4c7458" providerId="ADAL" clId="{BB507CBF-EFCE-4EA4-88EC-4FE8C0007EDE}" dt="2019-07-02T18:25:10.847" v="368" actId="20577"/>
          <ac:spMkLst>
            <pc:docMk/>
            <pc:sldMk cId="4170303142" sldId="284"/>
            <ac:spMk id="586" creationId="{617F521E-FC4F-43A6-A710-52654F06FB4A}"/>
          </ac:spMkLst>
        </pc:spChg>
        <pc:spChg chg="add mod">
          <ac:chgData name="Muazharin Alfan" userId="33deaec1-0ff3-4585-846a-fc215e4c7458" providerId="ADAL" clId="{BB507CBF-EFCE-4EA4-88EC-4FE8C0007EDE}" dt="2019-07-02T18:25:23.903" v="378" actId="20577"/>
          <ac:spMkLst>
            <pc:docMk/>
            <pc:sldMk cId="4170303142" sldId="284"/>
            <ac:spMk id="587" creationId="{CE8F2204-2E48-431C-8FEB-AFF81B101E90}"/>
          </ac:spMkLst>
        </pc:spChg>
        <pc:spChg chg="add">
          <ac:chgData name="Muazharin Alfan" userId="33deaec1-0ff3-4585-846a-fc215e4c7458" providerId="ADAL" clId="{BB507CBF-EFCE-4EA4-88EC-4FE8C0007EDE}" dt="2019-07-02T18:23:45.125" v="322"/>
          <ac:spMkLst>
            <pc:docMk/>
            <pc:sldMk cId="4170303142" sldId="284"/>
            <ac:spMk id="588" creationId="{61A5AFC4-FA4A-4954-9A30-EE1622858C63}"/>
          </ac:spMkLst>
        </pc:spChg>
        <pc:spChg chg="add">
          <ac:chgData name="Muazharin Alfan" userId="33deaec1-0ff3-4585-846a-fc215e4c7458" providerId="ADAL" clId="{BB507CBF-EFCE-4EA4-88EC-4FE8C0007EDE}" dt="2019-07-02T18:23:45.125" v="322"/>
          <ac:spMkLst>
            <pc:docMk/>
            <pc:sldMk cId="4170303142" sldId="284"/>
            <ac:spMk id="610" creationId="{827F9C1D-B1C1-4454-ADA5-7E0BF8E50F99}"/>
          </ac:spMkLst>
        </pc:spChg>
        <pc:spChg chg="add mod">
          <ac:chgData name="Muazharin Alfan" userId="33deaec1-0ff3-4585-846a-fc215e4c7458" providerId="ADAL" clId="{BB507CBF-EFCE-4EA4-88EC-4FE8C0007EDE}" dt="2019-07-02T18:28:52.450" v="412" actId="1036"/>
          <ac:spMkLst>
            <pc:docMk/>
            <pc:sldMk cId="4170303142" sldId="284"/>
            <ac:spMk id="611" creationId="{00425DDD-C223-4904-8998-DBAE5C83DDDC}"/>
          </ac:spMkLst>
        </pc:spChg>
        <pc:grpChg chg="add del">
          <ac:chgData name="Muazharin Alfan" userId="33deaec1-0ff3-4585-846a-fc215e4c7458" providerId="ADAL" clId="{BB507CBF-EFCE-4EA4-88EC-4FE8C0007EDE}" dt="2019-07-02T18:23:44.789" v="321"/>
          <ac:grpSpMkLst>
            <pc:docMk/>
            <pc:sldMk cId="4170303142" sldId="284"/>
            <ac:grpSpMk id="10" creationId="{C1B0EF48-C1D5-4222-BC65-AF802FD94B1C}"/>
          </ac:grpSpMkLst>
        </pc:grpChg>
        <pc:grpChg chg="add del">
          <ac:chgData name="Muazharin Alfan" userId="33deaec1-0ff3-4585-846a-fc215e4c7458" providerId="ADAL" clId="{BB507CBF-EFCE-4EA4-88EC-4FE8C0007EDE}" dt="2019-07-02T18:23:44.789" v="321"/>
          <ac:grpSpMkLst>
            <pc:docMk/>
            <pc:sldMk cId="4170303142" sldId="284"/>
            <ac:grpSpMk id="284" creationId="{EEDA0F7F-0B69-44D4-BEDE-5CBEC402CC31}"/>
          </ac:grpSpMkLst>
        </pc:grpChg>
        <pc:grpChg chg="add del">
          <ac:chgData name="Muazharin Alfan" userId="33deaec1-0ff3-4585-846a-fc215e4c7458" providerId="ADAL" clId="{BB507CBF-EFCE-4EA4-88EC-4FE8C0007EDE}" dt="2019-07-02T18:23:44.789" v="321"/>
          <ac:grpSpMkLst>
            <pc:docMk/>
            <pc:sldMk cId="4170303142" sldId="284"/>
            <ac:grpSpMk id="287" creationId="{EC8AE051-679B-4D62-A94D-4A5C957E9D4C}"/>
          </ac:grpSpMkLst>
        </pc:grpChg>
        <pc:grpChg chg="add del">
          <ac:chgData name="Muazharin Alfan" userId="33deaec1-0ff3-4585-846a-fc215e4c7458" providerId="ADAL" clId="{BB507CBF-EFCE-4EA4-88EC-4FE8C0007EDE}" dt="2019-07-02T18:23:44.789" v="321"/>
          <ac:grpSpMkLst>
            <pc:docMk/>
            <pc:sldMk cId="4170303142" sldId="284"/>
            <ac:grpSpMk id="300" creationId="{2A3DA0B6-7BDF-47BB-A79C-66BBD782EF9D}"/>
          </ac:grpSpMkLst>
        </pc:grpChg>
        <pc:grpChg chg="add">
          <ac:chgData name="Muazharin Alfan" userId="33deaec1-0ff3-4585-846a-fc215e4c7458" providerId="ADAL" clId="{BB507CBF-EFCE-4EA4-88EC-4FE8C0007EDE}" dt="2019-07-02T18:23:45.125" v="322"/>
          <ac:grpSpMkLst>
            <pc:docMk/>
            <pc:sldMk cId="4170303142" sldId="284"/>
            <ac:grpSpMk id="315" creationId="{260683CB-9558-4EC2-8A63-BC7BB725BAC2}"/>
          </ac:grpSpMkLst>
        </pc:grpChg>
        <pc:grpChg chg="add">
          <ac:chgData name="Muazharin Alfan" userId="33deaec1-0ff3-4585-846a-fc215e4c7458" providerId="ADAL" clId="{BB507CBF-EFCE-4EA4-88EC-4FE8C0007EDE}" dt="2019-07-02T18:23:45.125" v="322"/>
          <ac:grpSpMkLst>
            <pc:docMk/>
            <pc:sldMk cId="4170303142" sldId="284"/>
            <ac:grpSpMk id="589" creationId="{C4B1E604-34BD-4939-BDC3-A0EC5DA7568F}"/>
          </ac:grpSpMkLst>
        </pc:grpChg>
        <pc:grpChg chg="add">
          <ac:chgData name="Muazharin Alfan" userId="33deaec1-0ff3-4585-846a-fc215e4c7458" providerId="ADAL" clId="{BB507CBF-EFCE-4EA4-88EC-4FE8C0007EDE}" dt="2019-07-02T18:23:45.125" v="322"/>
          <ac:grpSpMkLst>
            <pc:docMk/>
            <pc:sldMk cId="4170303142" sldId="284"/>
            <ac:grpSpMk id="592" creationId="{61EA4BBF-8AF1-43D2-B40E-9877A9C4A590}"/>
          </ac:grpSpMkLst>
        </pc:grpChg>
        <pc:grpChg chg="add">
          <ac:chgData name="Muazharin Alfan" userId="33deaec1-0ff3-4585-846a-fc215e4c7458" providerId="ADAL" clId="{BB507CBF-EFCE-4EA4-88EC-4FE8C0007EDE}" dt="2019-07-02T18:23:45.125" v="322"/>
          <ac:grpSpMkLst>
            <pc:docMk/>
            <pc:sldMk cId="4170303142" sldId="284"/>
            <ac:grpSpMk id="605" creationId="{65B4BAB6-45E7-42B1-A8BB-CB005767DEBE}"/>
          </ac:grpSpMkLst>
        </pc:grpChg>
      </pc:sldChg>
      <pc:sldChg chg="addSp delSp modSp add">
        <pc:chgData name="Muazharin Alfan" userId="33deaec1-0ff3-4585-846a-fc215e4c7458" providerId="ADAL" clId="{BB507CBF-EFCE-4EA4-88EC-4FE8C0007EDE}" dt="2019-07-02T18:29:03.463" v="414"/>
        <pc:sldMkLst>
          <pc:docMk/>
          <pc:sldMk cId="971802421" sldId="285"/>
        </pc:sldMkLst>
        <pc:spChg chg="add del">
          <ac:chgData name="Muazharin Alfan" userId="33deaec1-0ff3-4585-846a-fc215e4c7458" providerId="ADAL" clId="{BB507CBF-EFCE-4EA4-88EC-4FE8C0007EDE}" dt="2019-07-02T18:26:08.432" v="381"/>
          <ac:spMkLst>
            <pc:docMk/>
            <pc:sldMk cId="971802421" sldId="285"/>
            <ac:spMk id="2" creationId="{86E6056E-A252-4AAC-B8CF-2A03989FF518}"/>
          </ac:spMkLst>
        </pc:spChg>
        <pc:spChg chg="add del">
          <ac:chgData name="Muazharin Alfan" userId="33deaec1-0ff3-4585-846a-fc215e4c7458" providerId="ADAL" clId="{BB507CBF-EFCE-4EA4-88EC-4FE8C0007EDE}" dt="2019-07-02T18:26:08.432" v="381"/>
          <ac:spMkLst>
            <pc:docMk/>
            <pc:sldMk cId="971802421" sldId="285"/>
            <ac:spMk id="3" creationId="{E3EFAE90-94F2-4048-947A-CFF0A68F259F}"/>
          </ac:spMkLst>
        </pc:spChg>
        <pc:spChg chg="add del">
          <ac:chgData name="Muazharin Alfan" userId="33deaec1-0ff3-4585-846a-fc215e4c7458" providerId="ADAL" clId="{BB507CBF-EFCE-4EA4-88EC-4FE8C0007EDE}" dt="2019-07-02T18:26:08.432" v="381"/>
          <ac:spMkLst>
            <pc:docMk/>
            <pc:sldMk cId="971802421" sldId="285"/>
            <ac:spMk id="4" creationId="{644214FF-7A89-467E-B1D4-16B23D4380E9}"/>
          </ac:spMkLst>
        </pc:spChg>
        <pc:spChg chg="add del">
          <ac:chgData name="Muazharin Alfan" userId="33deaec1-0ff3-4585-846a-fc215e4c7458" providerId="ADAL" clId="{BB507CBF-EFCE-4EA4-88EC-4FE8C0007EDE}" dt="2019-07-02T18:26:08.432" v="381"/>
          <ac:spMkLst>
            <pc:docMk/>
            <pc:sldMk cId="971802421" sldId="285"/>
            <ac:spMk id="5" creationId="{69953FA4-4CFF-4406-A5E1-B34FA5452399}"/>
          </ac:spMkLst>
        </pc:spChg>
        <pc:spChg chg="add del">
          <ac:chgData name="Muazharin Alfan" userId="33deaec1-0ff3-4585-846a-fc215e4c7458" providerId="ADAL" clId="{BB507CBF-EFCE-4EA4-88EC-4FE8C0007EDE}" dt="2019-07-02T18:26:08.432" v="381"/>
          <ac:spMkLst>
            <pc:docMk/>
            <pc:sldMk cId="971802421" sldId="285"/>
            <ac:spMk id="6" creationId="{BB25A5D0-6DB5-4AC2-B73B-7B39EF772665}"/>
          </ac:spMkLst>
        </pc:spChg>
        <pc:spChg chg="add del">
          <ac:chgData name="Muazharin Alfan" userId="33deaec1-0ff3-4585-846a-fc215e4c7458" providerId="ADAL" clId="{BB507CBF-EFCE-4EA4-88EC-4FE8C0007EDE}" dt="2019-07-02T18:26:08.432" v="381"/>
          <ac:spMkLst>
            <pc:docMk/>
            <pc:sldMk cId="971802421" sldId="285"/>
            <ac:spMk id="7" creationId="{9BE5D136-79FC-4C9E-A323-72D978904EAA}"/>
          </ac:spMkLst>
        </pc:spChg>
        <pc:spChg chg="add del">
          <ac:chgData name="Muazharin Alfan" userId="33deaec1-0ff3-4585-846a-fc215e4c7458" providerId="ADAL" clId="{BB507CBF-EFCE-4EA4-88EC-4FE8C0007EDE}" dt="2019-07-02T18:26:08.432" v="381"/>
          <ac:spMkLst>
            <pc:docMk/>
            <pc:sldMk cId="971802421" sldId="285"/>
            <ac:spMk id="8" creationId="{D746350D-D3D5-4163-9000-27A3FEBCF08D}"/>
          </ac:spMkLst>
        </pc:spChg>
        <pc:spChg chg="add del">
          <ac:chgData name="Muazharin Alfan" userId="33deaec1-0ff3-4585-846a-fc215e4c7458" providerId="ADAL" clId="{BB507CBF-EFCE-4EA4-88EC-4FE8C0007EDE}" dt="2019-07-02T18:26:08.432" v="381"/>
          <ac:spMkLst>
            <pc:docMk/>
            <pc:sldMk cId="971802421" sldId="285"/>
            <ac:spMk id="9" creationId="{4AE15CA5-F208-4828-8AF5-04C450FC27EB}"/>
          </ac:spMkLst>
        </pc:spChg>
        <pc:spChg chg="add del">
          <ac:chgData name="Muazharin Alfan" userId="33deaec1-0ff3-4585-846a-fc215e4c7458" providerId="ADAL" clId="{BB507CBF-EFCE-4EA4-88EC-4FE8C0007EDE}" dt="2019-07-02T18:26:08.432" v="381"/>
          <ac:spMkLst>
            <pc:docMk/>
            <pc:sldMk cId="971802421" sldId="285"/>
            <ac:spMk id="271" creationId="{D2D2D26D-FD20-4232-BA1C-21455768CA9B}"/>
          </ac:spMkLst>
        </pc:spChg>
        <pc:spChg chg="add del">
          <ac:chgData name="Muazharin Alfan" userId="33deaec1-0ff3-4585-846a-fc215e4c7458" providerId="ADAL" clId="{BB507CBF-EFCE-4EA4-88EC-4FE8C0007EDE}" dt="2019-07-02T18:26:08.432" v="381"/>
          <ac:spMkLst>
            <pc:docMk/>
            <pc:sldMk cId="971802421" sldId="285"/>
            <ac:spMk id="272" creationId="{73D149A5-402A-4D26-9CA4-1CD0433E0FF2}"/>
          </ac:spMkLst>
        </pc:spChg>
        <pc:spChg chg="add del">
          <ac:chgData name="Muazharin Alfan" userId="33deaec1-0ff3-4585-846a-fc215e4c7458" providerId="ADAL" clId="{BB507CBF-EFCE-4EA4-88EC-4FE8C0007EDE}" dt="2019-07-02T18:26:08.432" v="381"/>
          <ac:spMkLst>
            <pc:docMk/>
            <pc:sldMk cId="971802421" sldId="285"/>
            <ac:spMk id="273" creationId="{4F41478F-AD94-4985-9556-0B31A5FC9F7C}"/>
          </ac:spMkLst>
        </pc:spChg>
        <pc:spChg chg="add del">
          <ac:chgData name="Muazharin Alfan" userId="33deaec1-0ff3-4585-846a-fc215e4c7458" providerId="ADAL" clId="{BB507CBF-EFCE-4EA4-88EC-4FE8C0007EDE}" dt="2019-07-02T18:26:08.432" v="381"/>
          <ac:spMkLst>
            <pc:docMk/>
            <pc:sldMk cId="971802421" sldId="285"/>
            <ac:spMk id="274" creationId="{4D314057-E8FD-45CA-9E59-B2BB2BDFE0EA}"/>
          </ac:spMkLst>
        </pc:spChg>
        <pc:spChg chg="add del">
          <ac:chgData name="Muazharin Alfan" userId="33deaec1-0ff3-4585-846a-fc215e4c7458" providerId="ADAL" clId="{BB507CBF-EFCE-4EA4-88EC-4FE8C0007EDE}" dt="2019-07-02T18:26:08.432" v="381"/>
          <ac:spMkLst>
            <pc:docMk/>
            <pc:sldMk cId="971802421" sldId="285"/>
            <ac:spMk id="275" creationId="{6083DC8E-D431-49B9-A2E0-BAADD6F850D0}"/>
          </ac:spMkLst>
        </pc:spChg>
        <pc:spChg chg="add del">
          <ac:chgData name="Muazharin Alfan" userId="33deaec1-0ff3-4585-846a-fc215e4c7458" providerId="ADAL" clId="{BB507CBF-EFCE-4EA4-88EC-4FE8C0007EDE}" dt="2019-07-02T18:26:08.432" v="381"/>
          <ac:spMkLst>
            <pc:docMk/>
            <pc:sldMk cId="971802421" sldId="285"/>
            <ac:spMk id="276" creationId="{79A3638D-F75B-41F9-8882-42505BB73443}"/>
          </ac:spMkLst>
        </pc:spChg>
        <pc:spChg chg="add del">
          <ac:chgData name="Muazharin Alfan" userId="33deaec1-0ff3-4585-846a-fc215e4c7458" providerId="ADAL" clId="{BB507CBF-EFCE-4EA4-88EC-4FE8C0007EDE}" dt="2019-07-02T18:26:08.432" v="381"/>
          <ac:spMkLst>
            <pc:docMk/>
            <pc:sldMk cId="971802421" sldId="285"/>
            <ac:spMk id="277" creationId="{3688198D-F2B5-4357-8E1D-389FD7BD2456}"/>
          </ac:spMkLst>
        </pc:spChg>
        <pc:spChg chg="add del">
          <ac:chgData name="Muazharin Alfan" userId="33deaec1-0ff3-4585-846a-fc215e4c7458" providerId="ADAL" clId="{BB507CBF-EFCE-4EA4-88EC-4FE8C0007EDE}" dt="2019-07-02T18:26:08.432" v="381"/>
          <ac:spMkLst>
            <pc:docMk/>
            <pc:sldMk cId="971802421" sldId="285"/>
            <ac:spMk id="278" creationId="{423EE277-32A6-4205-B2B7-A7EAC27B26E8}"/>
          </ac:spMkLst>
        </pc:spChg>
        <pc:spChg chg="add del">
          <ac:chgData name="Muazharin Alfan" userId="33deaec1-0ff3-4585-846a-fc215e4c7458" providerId="ADAL" clId="{BB507CBF-EFCE-4EA4-88EC-4FE8C0007EDE}" dt="2019-07-02T18:26:08.432" v="381"/>
          <ac:spMkLst>
            <pc:docMk/>
            <pc:sldMk cId="971802421" sldId="285"/>
            <ac:spMk id="279" creationId="{8D1F5DDD-E925-4E55-A778-C9B2317F4BE3}"/>
          </ac:spMkLst>
        </pc:spChg>
        <pc:spChg chg="add del">
          <ac:chgData name="Muazharin Alfan" userId="33deaec1-0ff3-4585-846a-fc215e4c7458" providerId="ADAL" clId="{BB507CBF-EFCE-4EA4-88EC-4FE8C0007EDE}" dt="2019-07-02T18:26:08.432" v="381"/>
          <ac:spMkLst>
            <pc:docMk/>
            <pc:sldMk cId="971802421" sldId="285"/>
            <ac:spMk id="280" creationId="{1BA39B2E-CDCA-44CA-8E00-594437751266}"/>
          </ac:spMkLst>
        </pc:spChg>
        <pc:spChg chg="add del">
          <ac:chgData name="Muazharin Alfan" userId="33deaec1-0ff3-4585-846a-fc215e4c7458" providerId="ADAL" clId="{BB507CBF-EFCE-4EA4-88EC-4FE8C0007EDE}" dt="2019-07-02T18:26:08.432" v="381"/>
          <ac:spMkLst>
            <pc:docMk/>
            <pc:sldMk cId="971802421" sldId="285"/>
            <ac:spMk id="281" creationId="{229923FE-94A3-400B-93BA-C9CD687739D6}"/>
          </ac:spMkLst>
        </pc:spChg>
        <pc:spChg chg="add del">
          <ac:chgData name="Muazharin Alfan" userId="33deaec1-0ff3-4585-846a-fc215e4c7458" providerId="ADAL" clId="{BB507CBF-EFCE-4EA4-88EC-4FE8C0007EDE}" dt="2019-07-02T18:26:08.432" v="381"/>
          <ac:spMkLst>
            <pc:docMk/>
            <pc:sldMk cId="971802421" sldId="285"/>
            <ac:spMk id="282" creationId="{93ABD793-5FCB-4BCA-8E30-EBE538314C30}"/>
          </ac:spMkLst>
        </pc:spChg>
        <pc:spChg chg="add del">
          <ac:chgData name="Muazharin Alfan" userId="33deaec1-0ff3-4585-846a-fc215e4c7458" providerId="ADAL" clId="{BB507CBF-EFCE-4EA4-88EC-4FE8C0007EDE}" dt="2019-07-02T18:26:08.432" v="381"/>
          <ac:spMkLst>
            <pc:docMk/>
            <pc:sldMk cId="971802421" sldId="285"/>
            <ac:spMk id="283" creationId="{CCB6BCCE-5C6D-4FBC-96D6-C253A91612BD}"/>
          </ac:spMkLst>
        </pc:spChg>
        <pc:spChg chg="add del">
          <ac:chgData name="Muazharin Alfan" userId="33deaec1-0ff3-4585-846a-fc215e4c7458" providerId="ADAL" clId="{BB507CBF-EFCE-4EA4-88EC-4FE8C0007EDE}" dt="2019-07-02T18:26:08.432" v="381"/>
          <ac:spMkLst>
            <pc:docMk/>
            <pc:sldMk cId="971802421" sldId="285"/>
            <ac:spMk id="305" creationId="{E23F9B49-78CB-4523-B135-CC5D7672C06C}"/>
          </ac:spMkLst>
        </pc:spChg>
        <pc:spChg chg="add del">
          <ac:chgData name="Muazharin Alfan" userId="33deaec1-0ff3-4585-846a-fc215e4c7458" providerId="ADAL" clId="{BB507CBF-EFCE-4EA4-88EC-4FE8C0007EDE}" dt="2019-07-02T18:26:08.432" v="381"/>
          <ac:spMkLst>
            <pc:docMk/>
            <pc:sldMk cId="971802421" sldId="285"/>
            <ac:spMk id="306" creationId="{695D562C-AAAD-434F-947D-558310F2876F}"/>
          </ac:spMkLst>
        </pc:spChg>
        <pc:spChg chg="add mod">
          <ac:chgData name="Muazharin Alfan" userId="33deaec1-0ff3-4585-846a-fc215e4c7458" providerId="ADAL" clId="{BB507CBF-EFCE-4EA4-88EC-4FE8C0007EDE}" dt="2019-07-02T18:29:03.463" v="414"/>
          <ac:spMkLst>
            <pc:docMk/>
            <pc:sldMk cId="971802421" sldId="285"/>
            <ac:spMk id="307" creationId="{A1E1DCCC-7CA4-4160-A6A2-E994DF812C0D}"/>
          </ac:spMkLst>
        </pc:spChg>
        <pc:spChg chg="add">
          <ac:chgData name="Muazharin Alfan" userId="33deaec1-0ff3-4585-846a-fc215e4c7458" providerId="ADAL" clId="{BB507CBF-EFCE-4EA4-88EC-4FE8C0007EDE}" dt="2019-07-02T18:26:08.759" v="382"/>
          <ac:spMkLst>
            <pc:docMk/>
            <pc:sldMk cId="971802421" sldId="285"/>
            <ac:spMk id="308" creationId="{999951CD-19B6-4511-8BBC-6ED72849AA24}"/>
          </ac:spMkLst>
        </pc:spChg>
        <pc:spChg chg="add">
          <ac:chgData name="Muazharin Alfan" userId="33deaec1-0ff3-4585-846a-fc215e4c7458" providerId="ADAL" clId="{BB507CBF-EFCE-4EA4-88EC-4FE8C0007EDE}" dt="2019-07-02T18:26:08.759" v="382"/>
          <ac:spMkLst>
            <pc:docMk/>
            <pc:sldMk cId="971802421" sldId="285"/>
            <ac:spMk id="309" creationId="{C1AF5E9A-871D-4A85-BC2D-7339A139147C}"/>
          </ac:spMkLst>
        </pc:spChg>
        <pc:spChg chg="add">
          <ac:chgData name="Muazharin Alfan" userId="33deaec1-0ff3-4585-846a-fc215e4c7458" providerId="ADAL" clId="{BB507CBF-EFCE-4EA4-88EC-4FE8C0007EDE}" dt="2019-07-02T18:26:08.759" v="382"/>
          <ac:spMkLst>
            <pc:docMk/>
            <pc:sldMk cId="971802421" sldId="285"/>
            <ac:spMk id="310" creationId="{483DAE89-E46F-4811-9DC3-4E904EED3D4A}"/>
          </ac:spMkLst>
        </pc:spChg>
        <pc:spChg chg="add">
          <ac:chgData name="Muazharin Alfan" userId="33deaec1-0ff3-4585-846a-fc215e4c7458" providerId="ADAL" clId="{BB507CBF-EFCE-4EA4-88EC-4FE8C0007EDE}" dt="2019-07-02T18:26:08.759" v="382"/>
          <ac:spMkLst>
            <pc:docMk/>
            <pc:sldMk cId="971802421" sldId="285"/>
            <ac:spMk id="311" creationId="{DBA95B68-78AF-4DB0-92E0-10E8EA571C61}"/>
          </ac:spMkLst>
        </pc:spChg>
        <pc:spChg chg="add">
          <ac:chgData name="Muazharin Alfan" userId="33deaec1-0ff3-4585-846a-fc215e4c7458" providerId="ADAL" clId="{BB507CBF-EFCE-4EA4-88EC-4FE8C0007EDE}" dt="2019-07-02T18:26:08.759" v="382"/>
          <ac:spMkLst>
            <pc:docMk/>
            <pc:sldMk cId="971802421" sldId="285"/>
            <ac:spMk id="312" creationId="{9AA29657-778E-45FA-BAD6-02A8B10ED106}"/>
          </ac:spMkLst>
        </pc:spChg>
        <pc:spChg chg="add">
          <ac:chgData name="Muazharin Alfan" userId="33deaec1-0ff3-4585-846a-fc215e4c7458" providerId="ADAL" clId="{BB507CBF-EFCE-4EA4-88EC-4FE8C0007EDE}" dt="2019-07-02T18:26:08.759" v="382"/>
          <ac:spMkLst>
            <pc:docMk/>
            <pc:sldMk cId="971802421" sldId="285"/>
            <ac:spMk id="313" creationId="{79B0AC34-7AE1-4798-9AB8-02A4771DF1EF}"/>
          </ac:spMkLst>
        </pc:spChg>
        <pc:spChg chg="add">
          <ac:chgData name="Muazharin Alfan" userId="33deaec1-0ff3-4585-846a-fc215e4c7458" providerId="ADAL" clId="{BB507CBF-EFCE-4EA4-88EC-4FE8C0007EDE}" dt="2019-07-02T18:26:08.759" v="382"/>
          <ac:spMkLst>
            <pc:docMk/>
            <pc:sldMk cId="971802421" sldId="285"/>
            <ac:spMk id="314" creationId="{BE15C0AD-0C5A-453F-97B0-5885CACF4D59}"/>
          </ac:spMkLst>
        </pc:spChg>
        <pc:spChg chg="add">
          <ac:chgData name="Muazharin Alfan" userId="33deaec1-0ff3-4585-846a-fc215e4c7458" providerId="ADAL" clId="{BB507CBF-EFCE-4EA4-88EC-4FE8C0007EDE}" dt="2019-07-02T18:26:08.759" v="382"/>
          <ac:spMkLst>
            <pc:docMk/>
            <pc:sldMk cId="971802421" sldId="285"/>
            <ac:spMk id="576" creationId="{7F3447EA-6049-4852-AC44-D426078EAEAE}"/>
          </ac:spMkLst>
        </pc:spChg>
        <pc:spChg chg="add">
          <ac:chgData name="Muazharin Alfan" userId="33deaec1-0ff3-4585-846a-fc215e4c7458" providerId="ADAL" clId="{BB507CBF-EFCE-4EA4-88EC-4FE8C0007EDE}" dt="2019-07-02T18:26:08.759" v="382"/>
          <ac:spMkLst>
            <pc:docMk/>
            <pc:sldMk cId="971802421" sldId="285"/>
            <ac:spMk id="577" creationId="{146A51D6-B532-4A0E-ABCC-1D69225A6939}"/>
          </ac:spMkLst>
        </pc:spChg>
        <pc:spChg chg="add">
          <ac:chgData name="Muazharin Alfan" userId="33deaec1-0ff3-4585-846a-fc215e4c7458" providerId="ADAL" clId="{BB507CBF-EFCE-4EA4-88EC-4FE8C0007EDE}" dt="2019-07-02T18:26:08.759" v="382"/>
          <ac:spMkLst>
            <pc:docMk/>
            <pc:sldMk cId="971802421" sldId="285"/>
            <ac:spMk id="578" creationId="{B205B629-B807-4755-A01B-9EAF958EFFC7}"/>
          </ac:spMkLst>
        </pc:spChg>
        <pc:spChg chg="add">
          <ac:chgData name="Muazharin Alfan" userId="33deaec1-0ff3-4585-846a-fc215e4c7458" providerId="ADAL" clId="{BB507CBF-EFCE-4EA4-88EC-4FE8C0007EDE}" dt="2019-07-02T18:26:08.759" v="382"/>
          <ac:spMkLst>
            <pc:docMk/>
            <pc:sldMk cId="971802421" sldId="285"/>
            <ac:spMk id="579" creationId="{46111F6C-468D-4ED9-8940-DA681466E6D7}"/>
          </ac:spMkLst>
        </pc:spChg>
        <pc:spChg chg="add">
          <ac:chgData name="Muazharin Alfan" userId="33deaec1-0ff3-4585-846a-fc215e4c7458" providerId="ADAL" clId="{BB507CBF-EFCE-4EA4-88EC-4FE8C0007EDE}" dt="2019-07-02T18:26:08.759" v="382"/>
          <ac:spMkLst>
            <pc:docMk/>
            <pc:sldMk cId="971802421" sldId="285"/>
            <ac:spMk id="580" creationId="{BD10623C-3B78-47B7-B6CE-1B03AD3A4854}"/>
          </ac:spMkLst>
        </pc:spChg>
        <pc:spChg chg="add">
          <ac:chgData name="Muazharin Alfan" userId="33deaec1-0ff3-4585-846a-fc215e4c7458" providerId="ADAL" clId="{BB507CBF-EFCE-4EA4-88EC-4FE8C0007EDE}" dt="2019-07-02T18:26:08.759" v="382"/>
          <ac:spMkLst>
            <pc:docMk/>
            <pc:sldMk cId="971802421" sldId="285"/>
            <ac:spMk id="581" creationId="{D234552D-0307-4350-A09D-0A3DCB4EA0D4}"/>
          </ac:spMkLst>
        </pc:spChg>
        <pc:spChg chg="add">
          <ac:chgData name="Muazharin Alfan" userId="33deaec1-0ff3-4585-846a-fc215e4c7458" providerId="ADAL" clId="{BB507CBF-EFCE-4EA4-88EC-4FE8C0007EDE}" dt="2019-07-02T18:26:08.759" v="382"/>
          <ac:spMkLst>
            <pc:docMk/>
            <pc:sldMk cId="971802421" sldId="285"/>
            <ac:spMk id="582" creationId="{4783E695-CC53-4852-84FB-A03835501EA1}"/>
          </ac:spMkLst>
        </pc:spChg>
        <pc:spChg chg="add">
          <ac:chgData name="Muazharin Alfan" userId="33deaec1-0ff3-4585-846a-fc215e4c7458" providerId="ADAL" clId="{BB507CBF-EFCE-4EA4-88EC-4FE8C0007EDE}" dt="2019-07-02T18:26:08.759" v="382"/>
          <ac:spMkLst>
            <pc:docMk/>
            <pc:sldMk cId="971802421" sldId="285"/>
            <ac:spMk id="583" creationId="{9E051E8B-DCBD-4DC6-A8F9-DBCDE33E5AD9}"/>
          </ac:spMkLst>
        </pc:spChg>
        <pc:spChg chg="add mod">
          <ac:chgData name="Muazharin Alfan" userId="33deaec1-0ff3-4585-846a-fc215e4c7458" providerId="ADAL" clId="{BB507CBF-EFCE-4EA4-88EC-4FE8C0007EDE}" dt="2019-07-02T18:26:22.989" v="383"/>
          <ac:spMkLst>
            <pc:docMk/>
            <pc:sldMk cId="971802421" sldId="285"/>
            <ac:spMk id="584" creationId="{6A8A37E6-B582-4F37-A85E-75D0452F6A4B}"/>
          </ac:spMkLst>
        </pc:spChg>
        <pc:spChg chg="add mod">
          <ac:chgData name="Muazharin Alfan" userId="33deaec1-0ff3-4585-846a-fc215e4c7458" providerId="ADAL" clId="{BB507CBF-EFCE-4EA4-88EC-4FE8C0007EDE}" dt="2019-07-02T18:26:30.817" v="384"/>
          <ac:spMkLst>
            <pc:docMk/>
            <pc:sldMk cId="971802421" sldId="285"/>
            <ac:spMk id="585" creationId="{65EB4F67-E845-4B37-8070-B200C90F3E16}"/>
          </ac:spMkLst>
        </pc:spChg>
        <pc:spChg chg="add mod">
          <ac:chgData name="Muazharin Alfan" userId="33deaec1-0ff3-4585-846a-fc215e4c7458" providerId="ADAL" clId="{BB507CBF-EFCE-4EA4-88EC-4FE8C0007EDE}" dt="2019-07-02T18:26:37.605" v="385"/>
          <ac:spMkLst>
            <pc:docMk/>
            <pc:sldMk cId="971802421" sldId="285"/>
            <ac:spMk id="586" creationId="{9C6CC53E-19B8-46E2-B655-2C24A94A6CF3}"/>
          </ac:spMkLst>
        </pc:spChg>
        <pc:spChg chg="add mod">
          <ac:chgData name="Muazharin Alfan" userId="33deaec1-0ff3-4585-846a-fc215e4c7458" providerId="ADAL" clId="{BB507CBF-EFCE-4EA4-88EC-4FE8C0007EDE}" dt="2019-07-02T18:26:44.614" v="386"/>
          <ac:spMkLst>
            <pc:docMk/>
            <pc:sldMk cId="971802421" sldId="285"/>
            <ac:spMk id="587" creationId="{668341CE-52AC-476D-8B5E-F03AE2A5FA4B}"/>
          </ac:spMkLst>
        </pc:spChg>
        <pc:spChg chg="add">
          <ac:chgData name="Muazharin Alfan" userId="33deaec1-0ff3-4585-846a-fc215e4c7458" providerId="ADAL" clId="{BB507CBF-EFCE-4EA4-88EC-4FE8C0007EDE}" dt="2019-07-02T18:26:08.759" v="382"/>
          <ac:spMkLst>
            <pc:docMk/>
            <pc:sldMk cId="971802421" sldId="285"/>
            <ac:spMk id="588" creationId="{D0AABA0D-118A-4CAA-A267-B6A79A703EA8}"/>
          </ac:spMkLst>
        </pc:spChg>
        <pc:spChg chg="add">
          <ac:chgData name="Muazharin Alfan" userId="33deaec1-0ff3-4585-846a-fc215e4c7458" providerId="ADAL" clId="{BB507CBF-EFCE-4EA4-88EC-4FE8C0007EDE}" dt="2019-07-02T18:26:08.759" v="382"/>
          <ac:spMkLst>
            <pc:docMk/>
            <pc:sldMk cId="971802421" sldId="285"/>
            <ac:spMk id="610" creationId="{551211F6-BDD8-4E1C-AF2A-FFC3BFABE8B3}"/>
          </ac:spMkLst>
        </pc:spChg>
        <pc:spChg chg="add mod">
          <ac:chgData name="Muazharin Alfan" userId="33deaec1-0ff3-4585-846a-fc215e4c7458" providerId="ADAL" clId="{BB507CBF-EFCE-4EA4-88EC-4FE8C0007EDE}" dt="2019-07-02T18:27:36.349" v="391" actId="14100"/>
          <ac:spMkLst>
            <pc:docMk/>
            <pc:sldMk cId="971802421" sldId="285"/>
            <ac:spMk id="611" creationId="{1AB50206-B4A9-4735-AA53-37E794A315A4}"/>
          </ac:spMkLst>
        </pc:spChg>
        <pc:grpChg chg="add del">
          <ac:chgData name="Muazharin Alfan" userId="33deaec1-0ff3-4585-846a-fc215e4c7458" providerId="ADAL" clId="{BB507CBF-EFCE-4EA4-88EC-4FE8C0007EDE}" dt="2019-07-02T18:26:08.432" v="381"/>
          <ac:grpSpMkLst>
            <pc:docMk/>
            <pc:sldMk cId="971802421" sldId="285"/>
            <ac:grpSpMk id="10" creationId="{C2BD815D-D45D-4AEB-BF2C-386A6841FD43}"/>
          </ac:grpSpMkLst>
        </pc:grpChg>
        <pc:grpChg chg="add del">
          <ac:chgData name="Muazharin Alfan" userId="33deaec1-0ff3-4585-846a-fc215e4c7458" providerId="ADAL" clId="{BB507CBF-EFCE-4EA4-88EC-4FE8C0007EDE}" dt="2019-07-02T18:26:08.432" v="381"/>
          <ac:grpSpMkLst>
            <pc:docMk/>
            <pc:sldMk cId="971802421" sldId="285"/>
            <ac:grpSpMk id="284" creationId="{6C784BF3-BAD8-453C-9B96-FAAB59059276}"/>
          </ac:grpSpMkLst>
        </pc:grpChg>
        <pc:grpChg chg="add del">
          <ac:chgData name="Muazharin Alfan" userId="33deaec1-0ff3-4585-846a-fc215e4c7458" providerId="ADAL" clId="{BB507CBF-EFCE-4EA4-88EC-4FE8C0007EDE}" dt="2019-07-02T18:26:08.432" v="381"/>
          <ac:grpSpMkLst>
            <pc:docMk/>
            <pc:sldMk cId="971802421" sldId="285"/>
            <ac:grpSpMk id="287" creationId="{38E59118-7422-423B-9756-79DC81AD1E66}"/>
          </ac:grpSpMkLst>
        </pc:grpChg>
        <pc:grpChg chg="add del">
          <ac:chgData name="Muazharin Alfan" userId="33deaec1-0ff3-4585-846a-fc215e4c7458" providerId="ADAL" clId="{BB507CBF-EFCE-4EA4-88EC-4FE8C0007EDE}" dt="2019-07-02T18:26:08.432" v="381"/>
          <ac:grpSpMkLst>
            <pc:docMk/>
            <pc:sldMk cId="971802421" sldId="285"/>
            <ac:grpSpMk id="300" creationId="{9F61D205-3294-4A6A-A564-A37E19B311E6}"/>
          </ac:grpSpMkLst>
        </pc:grpChg>
        <pc:grpChg chg="add">
          <ac:chgData name="Muazharin Alfan" userId="33deaec1-0ff3-4585-846a-fc215e4c7458" providerId="ADAL" clId="{BB507CBF-EFCE-4EA4-88EC-4FE8C0007EDE}" dt="2019-07-02T18:26:08.759" v="382"/>
          <ac:grpSpMkLst>
            <pc:docMk/>
            <pc:sldMk cId="971802421" sldId="285"/>
            <ac:grpSpMk id="315" creationId="{690945C8-ACB8-4AE8-B247-869CC3952171}"/>
          </ac:grpSpMkLst>
        </pc:grpChg>
        <pc:grpChg chg="add">
          <ac:chgData name="Muazharin Alfan" userId="33deaec1-0ff3-4585-846a-fc215e4c7458" providerId="ADAL" clId="{BB507CBF-EFCE-4EA4-88EC-4FE8C0007EDE}" dt="2019-07-02T18:26:08.759" v="382"/>
          <ac:grpSpMkLst>
            <pc:docMk/>
            <pc:sldMk cId="971802421" sldId="285"/>
            <ac:grpSpMk id="589" creationId="{11BDA53F-8B23-4BEB-90A5-80ED4629EDCC}"/>
          </ac:grpSpMkLst>
        </pc:grpChg>
        <pc:grpChg chg="add">
          <ac:chgData name="Muazharin Alfan" userId="33deaec1-0ff3-4585-846a-fc215e4c7458" providerId="ADAL" clId="{BB507CBF-EFCE-4EA4-88EC-4FE8C0007EDE}" dt="2019-07-02T18:26:08.759" v="382"/>
          <ac:grpSpMkLst>
            <pc:docMk/>
            <pc:sldMk cId="971802421" sldId="285"/>
            <ac:grpSpMk id="592" creationId="{2A89A31F-31C9-48E2-8BE2-0AD1B0B832BD}"/>
          </ac:grpSpMkLst>
        </pc:grpChg>
        <pc:grpChg chg="add">
          <ac:chgData name="Muazharin Alfan" userId="33deaec1-0ff3-4585-846a-fc215e4c7458" providerId="ADAL" clId="{BB507CBF-EFCE-4EA4-88EC-4FE8C0007EDE}" dt="2019-07-02T18:26:08.759" v="382"/>
          <ac:grpSpMkLst>
            <pc:docMk/>
            <pc:sldMk cId="971802421" sldId="285"/>
            <ac:grpSpMk id="605" creationId="{F300EDA8-D7AF-4CF2-AA32-B563818273BC}"/>
          </ac:grpSpMkLst>
        </pc:grpChg>
      </pc:sldChg>
      <pc:sldChg chg="addSp delSp modSp add">
        <pc:chgData name="Muazharin Alfan" userId="33deaec1-0ff3-4585-846a-fc215e4c7458" providerId="ADAL" clId="{BB507CBF-EFCE-4EA4-88EC-4FE8C0007EDE}" dt="2019-07-02T18:30:43.440" v="431" actId="1035"/>
        <pc:sldMkLst>
          <pc:docMk/>
          <pc:sldMk cId="2468709057" sldId="286"/>
        </pc:sldMkLst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2" creationId="{08FB7811-F2FB-4349-8DD2-763AED87FBCA}"/>
          </ac:spMkLst>
        </pc:spChg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3" creationId="{59692356-0167-47B0-9D90-DE5EBDDB3C4D}"/>
          </ac:spMkLst>
        </pc:spChg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4" creationId="{6DAF7F6D-C388-4953-9439-DA34D2D99450}"/>
          </ac:spMkLst>
        </pc:spChg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5" creationId="{E365ACF4-E48D-49D7-9D68-EB4C6AB2DD81}"/>
          </ac:spMkLst>
        </pc:spChg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6" creationId="{8D1A807B-56A3-44EA-B80D-DCFAF1BAA1A3}"/>
          </ac:spMkLst>
        </pc:spChg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7" creationId="{6CFA38A7-4D1E-4828-9724-259221F23B8D}"/>
          </ac:spMkLst>
        </pc:spChg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8" creationId="{FDDC8112-0622-42D7-8219-D28E5C68AA7A}"/>
          </ac:spMkLst>
        </pc:spChg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9" creationId="{BEC5E231-75BF-4491-8B01-E6BA63216A27}"/>
          </ac:spMkLst>
        </pc:spChg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10" creationId="{3797AFCE-D246-4FA1-A75A-ACF6F5048CDB}"/>
          </ac:spMkLst>
        </pc:spChg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272" creationId="{D11DB54C-290F-4447-8028-F20B60849A7A}"/>
          </ac:spMkLst>
        </pc:spChg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273" creationId="{9353F85C-CC37-4A70-89F7-2DA1CF5663C3}"/>
          </ac:spMkLst>
        </pc:spChg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274" creationId="{08595F36-5866-4F2D-BAC9-BD151672477E}"/>
          </ac:spMkLst>
        </pc:spChg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275" creationId="{EB77B11C-7AF0-41D3-AD86-A339A0E9EC1F}"/>
          </ac:spMkLst>
        </pc:spChg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276" creationId="{9639AEDE-CCFB-425D-AE05-BF71A1B26F33}"/>
          </ac:spMkLst>
        </pc:spChg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277" creationId="{24932CAA-0B4A-4E1A-8961-5FAC695D1A84}"/>
          </ac:spMkLst>
        </pc:spChg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278" creationId="{847131C8-CDBB-402F-B044-484B57C125A5}"/>
          </ac:spMkLst>
        </pc:spChg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279" creationId="{11CE4059-219A-450D-B86E-8A7D1A8F8B8D}"/>
          </ac:spMkLst>
        </pc:spChg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280" creationId="{1F46F556-FE89-4737-94B1-860A486392EF}"/>
          </ac:spMkLst>
        </pc:spChg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281" creationId="{E31D482B-FE58-4ABE-9171-502D871D365E}"/>
          </ac:spMkLst>
        </pc:spChg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282" creationId="{7AD4A097-EBEE-4EE4-ABAA-B53BB53E6296}"/>
          </ac:spMkLst>
        </pc:spChg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283" creationId="{D1B468A7-7632-4B74-A13F-95BB2B9D9816}"/>
          </ac:spMkLst>
        </pc:spChg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284" creationId="{51824C29-8A44-4C9A-B6EF-AA221AAA403D}"/>
          </ac:spMkLst>
        </pc:spChg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306" creationId="{B0ED79D9-61D9-4A26-AA04-FCEDCF08981E}"/>
          </ac:spMkLst>
        </pc:spChg>
        <pc:spChg chg="add del">
          <ac:chgData name="Muazharin Alfan" userId="33deaec1-0ff3-4585-846a-fc215e4c7458" providerId="ADAL" clId="{BB507CBF-EFCE-4EA4-88EC-4FE8C0007EDE}" dt="2019-07-02T18:29:25.299" v="417"/>
          <ac:spMkLst>
            <pc:docMk/>
            <pc:sldMk cId="2468709057" sldId="286"/>
            <ac:spMk id="307" creationId="{EAE18DE8-AF7A-4B66-AC53-4DCA7FF02F95}"/>
          </ac:spMkLst>
        </pc:spChg>
        <pc:spChg chg="add mod">
          <ac:chgData name="Muazharin Alfan" userId="33deaec1-0ff3-4585-846a-fc215e4c7458" providerId="ADAL" clId="{BB507CBF-EFCE-4EA4-88EC-4FE8C0007EDE}" dt="2019-07-02T18:29:44.185" v="420"/>
          <ac:spMkLst>
            <pc:docMk/>
            <pc:sldMk cId="2468709057" sldId="286"/>
            <ac:spMk id="308" creationId="{5FFF9483-4D69-47FF-A876-CEE1D06AAF2C}"/>
          </ac:spMkLst>
        </pc:spChg>
        <pc:spChg chg="add">
          <ac:chgData name="Muazharin Alfan" userId="33deaec1-0ff3-4585-846a-fc215e4c7458" providerId="ADAL" clId="{BB507CBF-EFCE-4EA4-88EC-4FE8C0007EDE}" dt="2019-07-02T18:29:25.634" v="418"/>
          <ac:spMkLst>
            <pc:docMk/>
            <pc:sldMk cId="2468709057" sldId="286"/>
            <ac:spMk id="309" creationId="{AE441445-163F-4E61-A0E3-48CB9E368908}"/>
          </ac:spMkLst>
        </pc:spChg>
        <pc:spChg chg="add">
          <ac:chgData name="Muazharin Alfan" userId="33deaec1-0ff3-4585-846a-fc215e4c7458" providerId="ADAL" clId="{BB507CBF-EFCE-4EA4-88EC-4FE8C0007EDE}" dt="2019-07-02T18:29:25.634" v="418"/>
          <ac:spMkLst>
            <pc:docMk/>
            <pc:sldMk cId="2468709057" sldId="286"/>
            <ac:spMk id="310" creationId="{018864F7-D0EE-41D3-854D-3B4806987B94}"/>
          </ac:spMkLst>
        </pc:spChg>
        <pc:spChg chg="add">
          <ac:chgData name="Muazharin Alfan" userId="33deaec1-0ff3-4585-846a-fc215e4c7458" providerId="ADAL" clId="{BB507CBF-EFCE-4EA4-88EC-4FE8C0007EDE}" dt="2019-07-02T18:29:25.634" v="418"/>
          <ac:spMkLst>
            <pc:docMk/>
            <pc:sldMk cId="2468709057" sldId="286"/>
            <ac:spMk id="311" creationId="{9B0EEB84-5CFE-4ECF-B9C0-E1BDD8440FD1}"/>
          </ac:spMkLst>
        </pc:spChg>
        <pc:spChg chg="add">
          <ac:chgData name="Muazharin Alfan" userId="33deaec1-0ff3-4585-846a-fc215e4c7458" providerId="ADAL" clId="{BB507CBF-EFCE-4EA4-88EC-4FE8C0007EDE}" dt="2019-07-02T18:29:25.634" v="418"/>
          <ac:spMkLst>
            <pc:docMk/>
            <pc:sldMk cId="2468709057" sldId="286"/>
            <ac:spMk id="312" creationId="{0386FE1F-2B3A-4D2F-A244-D52CE904B131}"/>
          </ac:spMkLst>
        </pc:spChg>
        <pc:spChg chg="add">
          <ac:chgData name="Muazharin Alfan" userId="33deaec1-0ff3-4585-846a-fc215e4c7458" providerId="ADAL" clId="{BB507CBF-EFCE-4EA4-88EC-4FE8C0007EDE}" dt="2019-07-02T18:29:25.634" v="418"/>
          <ac:spMkLst>
            <pc:docMk/>
            <pc:sldMk cId="2468709057" sldId="286"/>
            <ac:spMk id="313" creationId="{2502DF04-1B02-44CE-91B3-F48DC650FDAE}"/>
          </ac:spMkLst>
        </pc:spChg>
        <pc:spChg chg="add">
          <ac:chgData name="Muazharin Alfan" userId="33deaec1-0ff3-4585-846a-fc215e4c7458" providerId="ADAL" clId="{BB507CBF-EFCE-4EA4-88EC-4FE8C0007EDE}" dt="2019-07-02T18:29:25.634" v="418"/>
          <ac:spMkLst>
            <pc:docMk/>
            <pc:sldMk cId="2468709057" sldId="286"/>
            <ac:spMk id="314" creationId="{FC72164D-AD0A-419C-9DD3-71BB614847BA}"/>
          </ac:spMkLst>
        </pc:spChg>
        <pc:spChg chg="add">
          <ac:chgData name="Muazharin Alfan" userId="33deaec1-0ff3-4585-846a-fc215e4c7458" providerId="ADAL" clId="{BB507CBF-EFCE-4EA4-88EC-4FE8C0007EDE}" dt="2019-07-02T18:29:25.634" v="418"/>
          <ac:spMkLst>
            <pc:docMk/>
            <pc:sldMk cId="2468709057" sldId="286"/>
            <ac:spMk id="315" creationId="{D505D3AD-DD81-4ADA-8682-50751D5AE565}"/>
          </ac:spMkLst>
        </pc:spChg>
        <pc:spChg chg="add">
          <ac:chgData name="Muazharin Alfan" userId="33deaec1-0ff3-4585-846a-fc215e4c7458" providerId="ADAL" clId="{BB507CBF-EFCE-4EA4-88EC-4FE8C0007EDE}" dt="2019-07-02T18:29:25.634" v="418"/>
          <ac:spMkLst>
            <pc:docMk/>
            <pc:sldMk cId="2468709057" sldId="286"/>
            <ac:spMk id="316" creationId="{81BD6BA7-2D60-4B1A-BDDB-FBFB23B24C66}"/>
          </ac:spMkLst>
        </pc:spChg>
        <pc:spChg chg="add">
          <ac:chgData name="Muazharin Alfan" userId="33deaec1-0ff3-4585-846a-fc215e4c7458" providerId="ADAL" clId="{BB507CBF-EFCE-4EA4-88EC-4FE8C0007EDE}" dt="2019-07-02T18:29:25.634" v="418"/>
          <ac:spMkLst>
            <pc:docMk/>
            <pc:sldMk cId="2468709057" sldId="286"/>
            <ac:spMk id="578" creationId="{F27D604C-FC87-4BB1-86EB-2AA71EC69458}"/>
          </ac:spMkLst>
        </pc:spChg>
        <pc:spChg chg="add">
          <ac:chgData name="Muazharin Alfan" userId="33deaec1-0ff3-4585-846a-fc215e4c7458" providerId="ADAL" clId="{BB507CBF-EFCE-4EA4-88EC-4FE8C0007EDE}" dt="2019-07-02T18:29:25.634" v="418"/>
          <ac:spMkLst>
            <pc:docMk/>
            <pc:sldMk cId="2468709057" sldId="286"/>
            <ac:spMk id="579" creationId="{1F29ED08-44EE-4FEA-B54B-37009157031D}"/>
          </ac:spMkLst>
        </pc:spChg>
        <pc:spChg chg="add">
          <ac:chgData name="Muazharin Alfan" userId="33deaec1-0ff3-4585-846a-fc215e4c7458" providerId="ADAL" clId="{BB507CBF-EFCE-4EA4-88EC-4FE8C0007EDE}" dt="2019-07-02T18:29:25.634" v="418"/>
          <ac:spMkLst>
            <pc:docMk/>
            <pc:sldMk cId="2468709057" sldId="286"/>
            <ac:spMk id="580" creationId="{4218A2DC-EFBE-4F89-97A4-E7F733829A15}"/>
          </ac:spMkLst>
        </pc:spChg>
        <pc:spChg chg="add">
          <ac:chgData name="Muazharin Alfan" userId="33deaec1-0ff3-4585-846a-fc215e4c7458" providerId="ADAL" clId="{BB507CBF-EFCE-4EA4-88EC-4FE8C0007EDE}" dt="2019-07-02T18:29:25.634" v="418"/>
          <ac:spMkLst>
            <pc:docMk/>
            <pc:sldMk cId="2468709057" sldId="286"/>
            <ac:spMk id="581" creationId="{77039470-406C-428A-929D-6A13D4515DC8}"/>
          </ac:spMkLst>
        </pc:spChg>
        <pc:spChg chg="add">
          <ac:chgData name="Muazharin Alfan" userId="33deaec1-0ff3-4585-846a-fc215e4c7458" providerId="ADAL" clId="{BB507CBF-EFCE-4EA4-88EC-4FE8C0007EDE}" dt="2019-07-02T18:29:25.634" v="418"/>
          <ac:spMkLst>
            <pc:docMk/>
            <pc:sldMk cId="2468709057" sldId="286"/>
            <ac:spMk id="582" creationId="{058FF66A-A439-41B0-9F66-BD2DF05BFE9D}"/>
          </ac:spMkLst>
        </pc:spChg>
        <pc:spChg chg="add">
          <ac:chgData name="Muazharin Alfan" userId="33deaec1-0ff3-4585-846a-fc215e4c7458" providerId="ADAL" clId="{BB507CBF-EFCE-4EA4-88EC-4FE8C0007EDE}" dt="2019-07-02T18:29:25.634" v="418"/>
          <ac:spMkLst>
            <pc:docMk/>
            <pc:sldMk cId="2468709057" sldId="286"/>
            <ac:spMk id="583" creationId="{40DC8AFC-FC5E-4CA2-BA58-00FC5BFFAF9F}"/>
          </ac:spMkLst>
        </pc:spChg>
        <pc:spChg chg="add">
          <ac:chgData name="Muazharin Alfan" userId="33deaec1-0ff3-4585-846a-fc215e4c7458" providerId="ADAL" clId="{BB507CBF-EFCE-4EA4-88EC-4FE8C0007EDE}" dt="2019-07-02T18:29:25.634" v="418"/>
          <ac:spMkLst>
            <pc:docMk/>
            <pc:sldMk cId="2468709057" sldId="286"/>
            <ac:spMk id="584" creationId="{18F6A2A1-5FBA-45A2-8C07-7E376F77AFE8}"/>
          </ac:spMkLst>
        </pc:spChg>
        <pc:spChg chg="add">
          <ac:chgData name="Muazharin Alfan" userId="33deaec1-0ff3-4585-846a-fc215e4c7458" providerId="ADAL" clId="{BB507CBF-EFCE-4EA4-88EC-4FE8C0007EDE}" dt="2019-07-02T18:29:25.634" v="418"/>
          <ac:spMkLst>
            <pc:docMk/>
            <pc:sldMk cId="2468709057" sldId="286"/>
            <ac:spMk id="585" creationId="{8FF7CBB5-E1C1-49EB-B613-8B5E0BFCB388}"/>
          </ac:spMkLst>
        </pc:spChg>
        <pc:spChg chg="add mod">
          <ac:chgData name="Muazharin Alfan" userId="33deaec1-0ff3-4585-846a-fc215e4c7458" providerId="ADAL" clId="{BB507CBF-EFCE-4EA4-88EC-4FE8C0007EDE}" dt="2019-07-02T18:29:52.465" v="421"/>
          <ac:spMkLst>
            <pc:docMk/>
            <pc:sldMk cId="2468709057" sldId="286"/>
            <ac:spMk id="586" creationId="{C9D2C347-C089-44E9-9E12-28F5E5CF3E60}"/>
          </ac:spMkLst>
        </pc:spChg>
        <pc:spChg chg="add mod">
          <ac:chgData name="Muazharin Alfan" userId="33deaec1-0ff3-4585-846a-fc215e4c7458" providerId="ADAL" clId="{BB507CBF-EFCE-4EA4-88EC-4FE8C0007EDE}" dt="2019-07-02T18:29:58.416" v="422"/>
          <ac:spMkLst>
            <pc:docMk/>
            <pc:sldMk cId="2468709057" sldId="286"/>
            <ac:spMk id="587" creationId="{2F991D8B-3901-4F74-B4DC-3AB804D9B0A5}"/>
          </ac:spMkLst>
        </pc:spChg>
        <pc:spChg chg="add mod">
          <ac:chgData name="Muazharin Alfan" userId="33deaec1-0ff3-4585-846a-fc215e4c7458" providerId="ADAL" clId="{BB507CBF-EFCE-4EA4-88EC-4FE8C0007EDE}" dt="2019-07-02T18:30:04.788" v="423"/>
          <ac:spMkLst>
            <pc:docMk/>
            <pc:sldMk cId="2468709057" sldId="286"/>
            <ac:spMk id="588" creationId="{1E770233-A16E-4F5B-9CA6-8941C684BF91}"/>
          </ac:spMkLst>
        </pc:spChg>
        <pc:spChg chg="add mod">
          <ac:chgData name="Muazharin Alfan" userId="33deaec1-0ff3-4585-846a-fc215e4c7458" providerId="ADAL" clId="{BB507CBF-EFCE-4EA4-88EC-4FE8C0007EDE}" dt="2019-07-02T18:30:11.157" v="424"/>
          <ac:spMkLst>
            <pc:docMk/>
            <pc:sldMk cId="2468709057" sldId="286"/>
            <ac:spMk id="589" creationId="{E0EA7A89-7E1B-40E2-A29F-CBA9FEF9F67C}"/>
          </ac:spMkLst>
        </pc:spChg>
        <pc:spChg chg="add">
          <ac:chgData name="Muazharin Alfan" userId="33deaec1-0ff3-4585-846a-fc215e4c7458" providerId="ADAL" clId="{BB507CBF-EFCE-4EA4-88EC-4FE8C0007EDE}" dt="2019-07-02T18:29:25.634" v="418"/>
          <ac:spMkLst>
            <pc:docMk/>
            <pc:sldMk cId="2468709057" sldId="286"/>
            <ac:spMk id="590" creationId="{3548C851-0D6D-408F-8161-8F3DB1266B6B}"/>
          </ac:spMkLst>
        </pc:spChg>
        <pc:spChg chg="add">
          <ac:chgData name="Muazharin Alfan" userId="33deaec1-0ff3-4585-846a-fc215e4c7458" providerId="ADAL" clId="{BB507CBF-EFCE-4EA4-88EC-4FE8C0007EDE}" dt="2019-07-02T18:29:25.634" v="418"/>
          <ac:spMkLst>
            <pc:docMk/>
            <pc:sldMk cId="2468709057" sldId="286"/>
            <ac:spMk id="612" creationId="{650DB1C0-5ECD-4AA4-8C0A-8F94D59B3F4D}"/>
          </ac:spMkLst>
        </pc:spChg>
        <pc:spChg chg="add mod">
          <ac:chgData name="Muazharin Alfan" userId="33deaec1-0ff3-4585-846a-fc215e4c7458" providerId="ADAL" clId="{BB507CBF-EFCE-4EA4-88EC-4FE8C0007EDE}" dt="2019-07-02T18:30:43.440" v="431" actId="1035"/>
          <ac:spMkLst>
            <pc:docMk/>
            <pc:sldMk cId="2468709057" sldId="286"/>
            <ac:spMk id="613" creationId="{6CAEF712-09FF-4DFD-904D-C5F96B378C4B}"/>
          </ac:spMkLst>
        </pc:spChg>
        <pc:grpChg chg="add del">
          <ac:chgData name="Muazharin Alfan" userId="33deaec1-0ff3-4585-846a-fc215e4c7458" providerId="ADAL" clId="{BB507CBF-EFCE-4EA4-88EC-4FE8C0007EDE}" dt="2019-07-02T18:29:25.299" v="417"/>
          <ac:grpSpMkLst>
            <pc:docMk/>
            <pc:sldMk cId="2468709057" sldId="286"/>
            <ac:grpSpMk id="11" creationId="{803C797D-6160-4416-B82C-CA9C8AC05311}"/>
          </ac:grpSpMkLst>
        </pc:grpChg>
        <pc:grpChg chg="add del">
          <ac:chgData name="Muazharin Alfan" userId="33deaec1-0ff3-4585-846a-fc215e4c7458" providerId="ADAL" clId="{BB507CBF-EFCE-4EA4-88EC-4FE8C0007EDE}" dt="2019-07-02T18:29:25.299" v="417"/>
          <ac:grpSpMkLst>
            <pc:docMk/>
            <pc:sldMk cId="2468709057" sldId="286"/>
            <ac:grpSpMk id="285" creationId="{110D7FE3-8CBD-4974-90C9-937AB4D8D8EC}"/>
          </ac:grpSpMkLst>
        </pc:grpChg>
        <pc:grpChg chg="add del">
          <ac:chgData name="Muazharin Alfan" userId="33deaec1-0ff3-4585-846a-fc215e4c7458" providerId="ADAL" clId="{BB507CBF-EFCE-4EA4-88EC-4FE8C0007EDE}" dt="2019-07-02T18:29:25.299" v="417"/>
          <ac:grpSpMkLst>
            <pc:docMk/>
            <pc:sldMk cId="2468709057" sldId="286"/>
            <ac:grpSpMk id="288" creationId="{D9AAA43B-2EA9-412D-9D47-3D5C480EFD42}"/>
          </ac:grpSpMkLst>
        </pc:grpChg>
        <pc:grpChg chg="add del">
          <ac:chgData name="Muazharin Alfan" userId="33deaec1-0ff3-4585-846a-fc215e4c7458" providerId="ADAL" clId="{BB507CBF-EFCE-4EA4-88EC-4FE8C0007EDE}" dt="2019-07-02T18:29:25.299" v="417"/>
          <ac:grpSpMkLst>
            <pc:docMk/>
            <pc:sldMk cId="2468709057" sldId="286"/>
            <ac:grpSpMk id="301" creationId="{B3350A85-2EC1-4650-8EA8-0679D80BB6B3}"/>
          </ac:grpSpMkLst>
        </pc:grpChg>
        <pc:grpChg chg="add">
          <ac:chgData name="Muazharin Alfan" userId="33deaec1-0ff3-4585-846a-fc215e4c7458" providerId="ADAL" clId="{BB507CBF-EFCE-4EA4-88EC-4FE8C0007EDE}" dt="2019-07-02T18:29:25.634" v="418"/>
          <ac:grpSpMkLst>
            <pc:docMk/>
            <pc:sldMk cId="2468709057" sldId="286"/>
            <ac:grpSpMk id="317" creationId="{52356822-5D04-499C-8FD9-754F8C7981E0}"/>
          </ac:grpSpMkLst>
        </pc:grpChg>
        <pc:grpChg chg="add">
          <ac:chgData name="Muazharin Alfan" userId="33deaec1-0ff3-4585-846a-fc215e4c7458" providerId="ADAL" clId="{BB507CBF-EFCE-4EA4-88EC-4FE8C0007EDE}" dt="2019-07-02T18:29:25.634" v="418"/>
          <ac:grpSpMkLst>
            <pc:docMk/>
            <pc:sldMk cId="2468709057" sldId="286"/>
            <ac:grpSpMk id="591" creationId="{2329D7E9-DFC7-4757-AD9A-A40A138D5B29}"/>
          </ac:grpSpMkLst>
        </pc:grpChg>
        <pc:grpChg chg="add">
          <ac:chgData name="Muazharin Alfan" userId="33deaec1-0ff3-4585-846a-fc215e4c7458" providerId="ADAL" clId="{BB507CBF-EFCE-4EA4-88EC-4FE8C0007EDE}" dt="2019-07-02T18:29:25.634" v="418"/>
          <ac:grpSpMkLst>
            <pc:docMk/>
            <pc:sldMk cId="2468709057" sldId="286"/>
            <ac:grpSpMk id="594" creationId="{3B50DF0F-C979-4A28-A08E-329EFF3BE392}"/>
          </ac:grpSpMkLst>
        </pc:grpChg>
        <pc:grpChg chg="add">
          <ac:chgData name="Muazharin Alfan" userId="33deaec1-0ff3-4585-846a-fc215e4c7458" providerId="ADAL" clId="{BB507CBF-EFCE-4EA4-88EC-4FE8C0007EDE}" dt="2019-07-02T18:29:25.634" v="418"/>
          <ac:grpSpMkLst>
            <pc:docMk/>
            <pc:sldMk cId="2468709057" sldId="286"/>
            <ac:grpSpMk id="607" creationId="{65AB1CFC-800B-4D56-A40A-9B42F9374D0B}"/>
          </ac:grpSpMkLst>
        </pc:grpChg>
      </pc:sldChg>
      <pc:sldChg chg="addSp delSp modSp add">
        <pc:chgData name="Muazharin Alfan" userId="33deaec1-0ff3-4585-846a-fc215e4c7458" providerId="ADAL" clId="{BB507CBF-EFCE-4EA4-88EC-4FE8C0007EDE}" dt="2019-07-02T18:32:38.656" v="458" actId="1038"/>
        <pc:sldMkLst>
          <pc:docMk/>
          <pc:sldMk cId="3281130254" sldId="287"/>
        </pc:sldMkLst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2" creationId="{F9FD1117-81A6-45A6-B2E0-B99C2FA2AB14}"/>
          </ac:spMkLst>
        </pc:spChg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3" creationId="{EFCC4B84-4508-4098-838A-C584E32ADCA1}"/>
          </ac:spMkLst>
        </pc:spChg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4" creationId="{7ED583C1-8228-44C8-935C-15F8A3BB85DE}"/>
          </ac:spMkLst>
        </pc:spChg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5" creationId="{5B7CAAC5-29FA-43A2-B34A-DFC872116047}"/>
          </ac:spMkLst>
        </pc:spChg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6" creationId="{2A14FBDF-19CC-4F5F-A63E-2961F9234DF1}"/>
          </ac:spMkLst>
        </pc:spChg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7" creationId="{026D4D2D-8611-4F4C-89FF-E92FA54AE4E5}"/>
          </ac:spMkLst>
        </pc:spChg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8" creationId="{A402B1B1-4496-4856-AD4B-29063B5A3A62}"/>
          </ac:spMkLst>
        </pc:spChg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9" creationId="{A866590D-4115-4758-827C-039889C77D24}"/>
          </ac:spMkLst>
        </pc:spChg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10" creationId="{67E93C34-3407-489D-A47D-4E40B39847F0}"/>
          </ac:spMkLst>
        </pc:spChg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272" creationId="{BFFC4A94-D488-4255-9590-CD7F159A1C14}"/>
          </ac:spMkLst>
        </pc:spChg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273" creationId="{255ED1AF-960D-4E41-BA08-EF8C33A22A60}"/>
          </ac:spMkLst>
        </pc:spChg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274" creationId="{ECA9B1CC-80A7-480B-9929-F711CD55B763}"/>
          </ac:spMkLst>
        </pc:spChg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275" creationId="{D4F7C8DA-B688-4628-8BCD-6DEDC8758D69}"/>
          </ac:spMkLst>
        </pc:spChg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276" creationId="{73DFE32D-B5D9-4F17-BA5E-6819E421DBCC}"/>
          </ac:spMkLst>
        </pc:spChg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277" creationId="{17D1EE41-A9BA-40A8-809C-14C93B5205CA}"/>
          </ac:spMkLst>
        </pc:spChg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278" creationId="{FECEE558-C589-47CD-B7E2-8AD3E5CBE250}"/>
          </ac:spMkLst>
        </pc:spChg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279" creationId="{EFF1D3AA-A5C2-45B9-BCA1-70D75E4FA329}"/>
          </ac:spMkLst>
        </pc:spChg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280" creationId="{A4412599-D795-4F01-87F8-97B854B5DE38}"/>
          </ac:spMkLst>
        </pc:spChg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281" creationId="{6ED37B39-72D8-4594-BB1F-D4A6397CB70D}"/>
          </ac:spMkLst>
        </pc:spChg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282" creationId="{16DA1E79-E63B-4635-9DE2-CAEC03DD78AD}"/>
          </ac:spMkLst>
        </pc:spChg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283" creationId="{450B3E25-B9E9-4ED3-A76A-5A1C8A2A5872}"/>
          </ac:spMkLst>
        </pc:spChg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284" creationId="{7B7AAC83-0A80-44CA-91E9-712BA2C4A544}"/>
          </ac:spMkLst>
        </pc:spChg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306" creationId="{A1CA4342-F041-4DBF-8D9D-A42FA0BBD511}"/>
          </ac:spMkLst>
        </pc:spChg>
        <pc:spChg chg="add del">
          <ac:chgData name="Muazharin Alfan" userId="33deaec1-0ff3-4585-846a-fc215e4c7458" providerId="ADAL" clId="{BB507CBF-EFCE-4EA4-88EC-4FE8C0007EDE}" dt="2019-07-02T18:31:11.442" v="438"/>
          <ac:spMkLst>
            <pc:docMk/>
            <pc:sldMk cId="3281130254" sldId="287"/>
            <ac:spMk id="307" creationId="{05F9657F-3208-49D5-93A9-6E28739BD834}"/>
          </ac:spMkLst>
        </pc:spChg>
        <pc:spChg chg="add mod">
          <ac:chgData name="Muazharin Alfan" userId="33deaec1-0ff3-4585-846a-fc215e4c7458" providerId="ADAL" clId="{BB507CBF-EFCE-4EA4-88EC-4FE8C0007EDE}" dt="2019-07-02T18:31:22.779" v="441"/>
          <ac:spMkLst>
            <pc:docMk/>
            <pc:sldMk cId="3281130254" sldId="287"/>
            <ac:spMk id="308" creationId="{D85A99D2-3B41-4120-BCE3-60D70EE82C65}"/>
          </ac:spMkLst>
        </pc:spChg>
        <pc:spChg chg="add">
          <ac:chgData name="Muazharin Alfan" userId="33deaec1-0ff3-4585-846a-fc215e4c7458" providerId="ADAL" clId="{BB507CBF-EFCE-4EA4-88EC-4FE8C0007EDE}" dt="2019-07-02T18:31:11.780" v="439"/>
          <ac:spMkLst>
            <pc:docMk/>
            <pc:sldMk cId="3281130254" sldId="287"/>
            <ac:spMk id="309" creationId="{23452282-93F4-41C2-A928-3701C1BE8C31}"/>
          </ac:spMkLst>
        </pc:spChg>
        <pc:spChg chg="add">
          <ac:chgData name="Muazharin Alfan" userId="33deaec1-0ff3-4585-846a-fc215e4c7458" providerId="ADAL" clId="{BB507CBF-EFCE-4EA4-88EC-4FE8C0007EDE}" dt="2019-07-02T18:31:11.780" v="439"/>
          <ac:spMkLst>
            <pc:docMk/>
            <pc:sldMk cId="3281130254" sldId="287"/>
            <ac:spMk id="310" creationId="{34C69A5B-F499-4549-9FA9-88FE58FEB46B}"/>
          </ac:spMkLst>
        </pc:spChg>
        <pc:spChg chg="add">
          <ac:chgData name="Muazharin Alfan" userId="33deaec1-0ff3-4585-846a-fc215e4c7458" providerId="ADAL" clId="{BB507CBF-EFCE-4EA4-88EC-4FE8C0007EDE}" dt="2019-07-02T18:31:11.780" v="439"/>
          <ac:spMkLst>
            <pc:docMk/>
            <pc:sldMk cId="3281130254" sldId="287"/>
            <ac:spMk id="311" creationId="{E30C9A6A-3270-4CB7-BCB4-6D024EBE0F27}"/>
          </ac:spMkLst>
        </pc:spChg>
        <pc:spChg chg="add">
          <ac:chgData name="Muazharin Alfan" userId="33deaec1-0ff3-4585-846a-fc215e4c7458" providerId="ADAL" clId="{BB507CBF-EFCE-4EA4-88EC-4FE8C0007EDE}" dt="2019-07-02T18:31:11.780" v="439"/>
          <ac:spMkLst>
            <pc:docMk/>
            <pc:sldMk cId="3281130254" sldId="287"/>
            <ac:spMk id="312" creationId="{1C867DA0-9589-4877-BD65-8DE41FFE46F5}"/>
          </ac:spMkLst>
        </pc:spChg>
        <pc:spChg chg="add">
          <ac:chgData name="Muazharin Alfan" userId="33deaec1-0ff3-4585-846a-fc215e4c7458" providerId="ADAL" clId="{BB507CBF-EFCE-4EA4-88EC-4FE8C0007EDE}" dt="2019-07-02T18:31:11.780" v="439"/>
          <ac:spMkLst>
            <pc:docMk/>
            <pc:sldMk cId="3281130254" sldId="287"/>
            <ac:spMk id="313" creationId="{2D8B8B41-6C46-4DD1-8CA3-936E8AC9E457}"/>
          </ac:spMkLst>
        </pc:spChg>
        <pc:spChg chg="add">
          <ac:chgData name="Muazharin Alfan" userId="33deaec1-0ff3-4585-846a-fc215e4c7458" providerId="ADAL" clId="{BB507CBF-EFCE-4EA4-88EC-4FE8C0007EDE}" dt="2019-07-02T18:31:11.780" v="439"/>
          <ac:spMkLst>
            <pc:docMk/>
            <pc:sldMk cId="3281130254" sldId="287"/>
            <ac:spMk id="314" creationId="{D13D1A8F-16BA-4C55-B5CC-7E8531ED3C73}"/>
          </ac:spMkLst>
        </pc:spChg>
        <pc:spChg chg="add">
          <ac:chgData name="Muazharin Alfan" userId="33deaec1-0ff3-4585-846a-fc215e4c7458" providerId="ADAL" clId="{BB507CBF-EFCE-4EA4-88EC-4FE8C0007EDE}" dt="2019-07-02T18:31:11.780" v="439"/>
          <ac:spMkLst>
            <pc:docMk/>
            <pc:sldMk cId="3281130254" sldId="287"/>
            <ac:spMk id="315" creationId="{FDED07EA-7C2B-4166-B429-40A747B788FB}"/>
          </ac:spMkLst>
        </pc:spChg>
        <pc:spChg chg="add">
          <ac:chgData name="Muazharin Alfan" userId="33deaec1-0ff3-4585-846a-fc215e4c7458" providerId="ADAL" clId="{BB507CBF-EFCE-4EA4-88EC-4FE8C0007EDE}" dt="2019-07-02T18:31:11.780" v="439"/>
          <ac:spMkLst>
            <pc:docMk/>
            <pc:sldMk cId="3281130254" sldId="287"/>
            <ac:spMk id="316" creationId="{DCB53A5E-043B-4559-9A52-99B3C4DDD632}"/>
          </ac:spMkLst>
        </pc:spChg>
        <pc:spChg chg="add">
          <ac:chgData name="Muazharin Alfan" userId="33deaec1-0ff3-4585-846a-fc215e4c7458" providerId="ADAL" clId="{BB507CBF-EFCE-4EA4-88EC-4FE8C0007EDE}" dt="2019-07-02T18:31:11.780" v="439"/>
          <ac:spMkLst>
            <pc:docMk/>
            <pc:sldMk cId="3281130254" sldId="287"/>
            <ac:spMk id="578" creationId="{79F8F2F6-09C8-4958-9903-2D685290F237}"/>
          </ac:spMkLst>
        </pc:spChg>
        <pc:spChg chg="add">
          <ac:chgData name="Muazharin Alfan" userId="33deaec1-0ff3-4585-846a-fc215e4c7458" providerId="ADAL" clId="{BB507CBF-EFCE-4EA4-88EC-4FE8C0007EDE}" dt="2019-07-02T18:31:11.780" v="439"/>
          <ac:spMkLst>
            <pc:docMk/>
            <pc:sldMk cId="3281130254" sldId="287"/>
            <ac:spMk id="579" creationId="{1417F4A8-88AA-4604-9D0E-5D33BF9681B5}"/>
          </ac:spMkLst>
        </pc:spChg>
        <pc:spChg chg="add">
          <ac:chgData name="Muazharin Alfan" userId="33deaec1-0ff3-4585-846a-fc215e4c7458" providerId="ADAL" clId="{BB507CBF-EFCE-4EA4-88EC-4FE8C0007EDE}" dt="2019-07-02T18:31:11.780" v="439"/>
          <ac:spMkLst>
            <pc:docMk/>
            <pc:sldMk cId="3281130254" sldId="287"/>
            <ac:spMk id="580" creationId="{99E5A66F-5858-4F86-8CB4-D2BE7AB00D22}"/>
          </ac:spMkLst>
        </pc:spChg>
        <pc:spChg chg="add">
          <ac:chgData name="Muazharin Alfan" userId="33deaec1-0ff3-4585-846a-fc215e4c7458" providerId="ADAL" clId="{BB507CBF-EFCE-4EA4-88EC-4FE8C0007EDE}" dt="2019-07-02T18:31:11.780" v="439"/>
          <ac:spMkLst>
            <pc:docMk/>
            <pc:sldMk cId="3281130254" sldId="287"/>
            <ac:spMk id="581" creationId="{9BB2C22F-022C-47A0-8528-2A068C8459DF}"/>
          </ac:spMkLst>
        </pc:spChg>
        <pc:spChg chg="add">
          <ac:chgData name="Muazharin Alfan" userId="33deaec1-0ff3-4585-846a-fc215e4c7458" providerId="ADAL" clId="{BB507CBF-EFCE-4EA4-88EC-4FE8C0007EDE}" dt="2019-07-02T18:31:11.780" v="439"/>
          <ac:spMkLst>
            <pc:docMk/>
            <pc:sldMk cId="3281130254" sldId="287"/>
            <ac:spMk id="582" creationId="{01546A28-2715-4583-84C9-B4C3969F45C1}"/>
          </ac:spMkLst>
        </pc:spChg>
        <pc:spChg chg="add">
          <ac:chgData name="Muazharin Alfan" userId="33deaec1-0ff3-4585-846a-fc215e4c7458" providerId="ADAL" clId="{BB507CBF-EFCE-4EA4-88EC-4FE8C0007EDE}" dt="2019-07-02T18:31:11.780" v="439"/>
          <ac:spMkLst>
            <pc:docMk/>
            <pc:sldMk cId="3281130254" sldId="287"/>
            <ac:spMk id="583" creationId="{AC745619-D639-4367-AE37-57014EC19AA8}"/>
          </ac:spMkLst>
        </pc:spChg>
        <pc:spChg chg="add">
          <ac:chgData name="Muazharin Alfan" userId="33deaec1-0ff3-4585-846a-fc215e4c7458" providerId="ADAL" clId="{BB507CBF-EFCE-4EA4-88EC-4FE8C0007EDE}" dt="2019-07-02T18:31:11.780" v="439"/>
          <ac:spMkLst>
            <pc:docMk/>
            <pc:sldMk cId="3281130254" sldId="287"/>
            <ac:spMk id="584" creationId="{8C65060E-DCAD-44BE-B3D8-8F7792E558DA}"/>
          </ac:spMkLst>
        </pc:spChg>
        <pc:spChg chg="add">
          <ac:chgData name="Muazharin Alfan" userId="33deaec1-0ff3-4585-846a-fc215e4c7458" providerId="ADAL" clId="{BB507CBF-EFCE-4EA4-88EC-4FE8C0007EDE}" dt="2019-07-02T18:31:11.780" v="439"/>
          <ac:spMkLst>
            <pc:docMk/>
            <pc:sldMk cId="3281130254" sldId="287"/>
            <ac:spMk id="585" creationId="{58D2BCFB-AB69-4697-93B8-2DA9449F4DCD}"/>
          </ac:spMkLst>
        </pc:spChg>
        <pc:spChg chg="add mod">
          <ac:chgData name="Muazharin Alfan" userId="33deaec1-0ff3-4585-846a-fc215e4c7458" providerId="ADAL" clId="{BB507CBF-EFCE-4EA4-88EC-4FE8C0007EDE}" dt="2019-07-02T18:31:29.937" v="442"/>
          <ac:spMkLst>
            <pc:docMk/>
            <pc:sldMk cId="3281130254" sldId="287"/>
            <ac:spMk id="586" creationId="{361B222A-CDD1-4FBB-9150-B4AE1FFBC7C6}"/>
          </ac:spMkLst>
        </pc:spChg>
        <pc:spChg chg="add mod">
          <ac:chgData name="Muazharin Alfan" userId="33deaec1-0ff3-4585-846a-fc215e4c7458" providerId="ADAL" clId="{BB507CBF-EFCE-4EA4-88EC-4FE8C0007EDE}" dt="2019-07-02T18:31:36.777" v="443"/>
          <ac:spMkLst>
            <pc:docMk/>
            <pc:sldMk cId="3281130254" sldId="287"/>
            <ac:spMk id="587" creationId="{E85D4E6A-146E-4729-8E6E-9B0E5715BA69}"/>
          </ac:spMkLst>
        </pc:spChg>
        <pc:spChg chg="add mod">
          <ac:chgData name="Muazharin Alfan" userId="33deaec1-0ff3-4585-846a-fc215e4c7458" providerId="ADAL" clId="{BB507CBF-EFCE-4EA4-88EC-4FE8C0007EDE}" dt="2019-07-02T18:31:42.955" v="444"/>
          <ac:spMkLst>
            <pc:docMk/>
            <pc:sldMk cId="3281130254" sldId="287"/>
            <ac:spMk id="588" creationId="{9A182E38-B126-455A-AC93-DF8180CA0EBF}"/>
          </ac:spMkLst>
        </pc:spChg>
        <pc:spChg chg="add mod">
          <ac:chgData name="Muazharin Alfan" userId="33deaec1-0ff3-4585-846a-fc215e4c7458" providerId="ADAL" clId="{BB507CBF-EFCE-4EA4-88EC-4FE8C0007EDE}" dt="2019-07-02T18:31:50.988" v="445"/>
          <ac:spMkLst>
            <pc:docMk/>
            <pc:sldMk cId="3281130254" sldId="287"/>
            <ac:spMk id="589" creationId="{FC515F21-5D65-4968-A368-353A97628C0C}"/>
          </ac:spMkLst>
        </pc:spChg>
        <pc:spChg chg="add">
          <ac:chgData name="Muazharin Alfan" userId="33deaec1-0ff3-4585-846a-fc215e4c7458" providerId="ADAL" clId="{BB507CBF-EFCE-4EA4-88EC-4FE8C0007EDE}" dt="2019-07-02T18:31:11.780" v="439"/>
          <ac:spMkLst>
            <pc:docMk/>
            <pc:sldMk cId="3281130254" sldId="287"/>
            <ac:spMk id="590" creationId="{B83649EC-DD17-4258-827A-75C1CCB4AE5E}"/>
          </ac:spMkLst>
        </pc:spChg>
        <pc:spChg chg="add">
          <ac:chgData name="Muazharin Alfan" userId="33deaec1-0ff3-4585-846a-fc215e4c7458" providerId="ADAL" clId="{BB507CBF-EFCE-4EA4-88EC-4FE8C0007EDE}" dt="2019-07-02T18:31:11.780" v="439"/>
          <ac:spMkLst>
            <pc:docMk/>
            <pc:sldMk cId="3281130254" sldId="287"/>
            <ac:spMk id="612" creationId="{9B878023-FF10-43B0-B64F-D1522F7C1E9D}"/>
          </ac:spMkLst>
        </pc:spChg>
        <pc:spChg chg="add mod">
          <ac:chgData name="Muazharin Alfan" userId="33deaec1-0ff3-4585-846a-fc215e4c7458" providerId="ADAL" clId="{BB507CBF-EFCE-4EA4-88EC-4FE8C0007EDE}" dt="2019-07-02T18:32:38.656" v="458" actId="1038"/>
          <ac:spMkLst>
            <pc:docMk/>
            <pc:sldMk cId="3281130254" sldId="287"/>
            <ac:spMk id="613" creationId="{DB6F1304-22E6-4D71-85B4-9A52FD455461}"/>
          </ac:spMkLst>
        </pc:spChg>
        <pc:grpChg chg="add del">
          <ac:chgData name="Muazharin Alfan" userId="33deaec1-0ff3-4585-846a-fc215e4c7458" providerId="ADAL" clId="{BB507CBF-EFCE-4EA4-88EC-4FE8C0007EDE}" dt="2019-07-02T18:31:11.442" v="438"/>
          <ac:grpSpMkLst>
            <pc:docMk/>
            <pc:sldMk cId="3281130254" sldId="287"/>
            <ac:grpSpMk id="11" creationId="{D9C66A1E-C784-408B-BE93-F7D42B8EDAA7}"/>
          </ac:grpSpMkLst>
        </pc:grpChg>
        <pc:grpChg chg="add del">
          <ac:chgData name="Muazharin Alfan" userId="33deaec1-0ff3-4585-846a-fc215e4c7458" providerId="ADAL" clId="{BB507CBF-EFCE-4EA4-88EC-4FE8C0007EDE}" dt="2019-07-02T18:31:11.442" v="438"/>
          <ac:grpSpMkLst>
            <pc:docMk/>
            <pc:sldMk cId="3281130254" sldId="287"/>
            <ac:grpSpMk id="285" creationId="{249B08F6-1B46-4E29-BE43-44BF06FD5B8D}"/>
          </ac:grpSpMkLst>
        </pc:grpChg>
        <pc:grpChg chg="add del">
          <ac:chgData name="Muazharin Alfan" userId="33deaec1-0ff3-4585-846a-fc215e4c7458" providerId="ADAL" clId="{BB507CBF-EFCE-4EA4-88EC-4FE8C0007EDE}" dt="2019-07-02T18:31:11.442" v="438"/>
          <ac:grpSpMkLst>
            <pc:docMk/>
            <pc:sldMk cId="3281130254" sldId="287"/>
            <ac:grpSpMk id="288" creationId="{CD6F2811-06AE-44F3-98A3-26EA40D74B05}"/>
          </ac:grpSpMkLst>
        </pc:grpChg>
        <pc:grpChg chg="add del">
          <ac:chgData name="Muazharin Alfan" userId="33deaec1-0ff3-4585-846a-fc215e4c7458" providerId="ADAL" clId="{BB507CBF-EFCE-4EA4-88EC-4FE8C0007EDE}" dt="2019-07-02T18:31:11.442" v="438"/>
          <ac:grpSpMkLst>
            <pc:docMk/>
            <pc:sldMk cId="3281130254" sldId="287"/>
            <ac:grpSpMk id="301" creationId="{E935F673-1643-44FD-82D5-76F4BF2D81AD}"/>
          </ac:grpSpMkLst>
        </pc:grpChg>
        <pc:grpChg chg="add">
          <ac:chgData name="Muazharin Alfan" userId="33deaec1-0ff3-4585-846a-fc215e4c7458" providerId="ADAL" clId="{BB507CBF-EFCE-4EA4-88EC-4FE8C0007EDE}" dt="2019-07-02T18:31:11.780" v="439"/>
          <ac:grpSpMkLst>
            <pc:docMk/>
            <pc:sldMk cId="3281130254" sldId="287"/>
            <ac:grpSpMk id="317" creationId="{ADF8CA7A-3055-4D00-B65B-E04391906380}"/>
          </ac:grpSpMkLst>
        </pc:grpChg>
        <pc:grpChg chg="add">
          <ac:chgData name="Muazharin Alfan" userId="33deaec1-0ff3-4585-846a-fc215e4c7458" providerId="ADAL" clId="{BB507CBF-EFCE-4EA4-88EC-4FE8C0007EDE}" dt="2019-07-02T18:31:11.780" v="439"/>
          <ac:grpSpMkLst>
            <pc:docMk/>
            <pc:sldMk cId="3281130254" sldId="287"/>
            <ac:grpSpMk id="591" creationId="{65242B6F-158C-4A83-9A7D-4325CE146217}"/>
          </ac:grpSpMkLst>
        </pc:grpChg>
        <pc:grpChg chg="add">
          <ac:chgData name="Muazharin Alfan" userId="33deaec1-0ff3-4585-846a-fc215e4c7458" providerId="ADAL" clId="{BB507CBF-EFCE-4EA4-88EC-4FE8C0007EDE}" dt="2019-07-02T18:31:11.780" v="439"/>
          <ac:grpSpMkLst>
            <pc:docMk/>
            <pc:sldMk cId="3281130254" sldId="287"/>
            <ac:grpSpMk id="594" creationId="{81EDD6AE-42D3-4E2F-8439-EA11A0A9328B}"/>
          </ac:grpSpMkLst>
        </pc:grpChg>
        <pc:grpChg chg="add">
          <ac:chgData name="Muazharin Alfan" userId="33deaec1-0ff3-4585-846a-fc215e4c7458" providerId="ADAL" clId="{BB507CBF-EFCE-4EA4-88EC-4FE8C0007EDE}" dt="2019-07-02T18:31:11.780" v="439"/>
          <ac:grpSpMkLst>
            <pc:docMk/>
            <pc:sldMk cId="3281130254" sldId="287"/>
            <ac:grpSpMk id="607" creationId="{5670ECD7-F897-485B-BE26-AFB3545D08D9}"/>
          </ac:grpSpMkLst>
        </pc:grpChg>
      </pc:sldChg>
      <pc:sldChg chg="addSp modSp add setBg">
        <pc:chgData name="Muazharin Alfan" userId="33deaec1-0ff3-4585-846a-fc215e4c7458" providerId="ADAL" clId="{BB507CBF-EFCE-4EA4-88EC-4FE8C0007EDE}" dt="2019-07-02T18:47:19.201" v="688"/>
        <pc:sldMkLst>
          <pc:docMk/>
          <pc:sldMk cId="665058813" sldId="288"/>
        </pc:sldMkLst>
        <pc:spChg chg="add mod">
          <ac:chgData name="Muazharin Alfan" userId="33deaec1-0ff3-4585-846a-fc215e4c7458" providerId="ADAL" clId="{BB507CBF-EFCE-4EA4-88EC-4FE8C0007EDE}" dt="2019-07-02T18:47:19.201" v="688"/>
          <ac:spMkLst>
            <pc:docMk/>
            <pc:sldMk cId="665058813" sldId="288"/>
            <ac:spMk id="2" creationId="{DBBDF82C-82FE-426D-B051-E33E9E4C4F78}"/>
          </ac:spMkLst>
        </pc:spChg>
        <pc:spChg chg="add">
          <ac:chgData name="Muazharin Alfan" userId="33deaec1-0ff3-4585-846a-fc215e4c7458" providerId="ADAL" clId="{BB507CBF-EFCE-4EA4-88EC-4FE8C0007EDE}" dt="2019-07-02T18:39:21.976" v="460"/>
          <ac:spMkLst>
            <pc:docMk/>
            <pc:sldMk cId="665058813" sldId="288"/>
            <ac:spMk id="3" creationId="{B84A9BE7-3229-4C9D-ACB2-BB495920D570}"/>
          </ac:spMkLst>
        </pc:spChg>
        <pc:picChg chg="add mod">
          <ac:chgData name="Muazharin Alfan" userId="33deaec1-0ff3-4585-846a-fc215e4c7458" providerId="ADAL" clId="{BB507CBF-EFCE-4EA4-88EC-4FE8C0007EDE}" dt="2019-07-02T18:43:36.989" v="560" actId="14100"/>
          <ac:picMkLst>
            <pc:docMk/>
            <pc:sldMk cId="665058813" sldId="288"/>
            <ac:picMk id="4" creationId="{57E2C5C3-E913-490E-9D0A-A9F6E9FF9DE7}"/>
          </ac:picMkLst>
        </pc:picChg>
      </pc:sldChg>
      <pc:sldChg chg="addSp delSp modSp add">
        <pc:chgData name="Muazharin Alfan" userId="33deaec1-0ff3-4585-846a-fc215e4c7458" providerId="ADAL" clId="{BB507CBF-EFCE-4EA4-88EC-4FE8C0007EDE}" dt="2019-07-02T18:47:23.715" v="689"/>
        <pc:sldMkLst>
          <pc:docMk/>
          <pc:sldMk cId="4015970479" sldId="289"/>
        </pc:sldMkLst>
        <pc:spChg chg="mod">
          <ac:chgData name="Muazharin Alfan" userId="33deaec1-0ff3-4585-846a-fc215e4c7458" providerId="ADAL" clId="{BB507CBF-EFCE-4EA4-88EC-4FE8C0007EDE}" dt="2019-07-02T18:47:23.715" v="689"/>
          <ac:spMkLst>
            <pc:docMk/>
            <pc:sldMk cId="4015970479" sldId="289"/>
            <ac:spMk id="2" creationId="{DBBDF82C-82FE-426D-B051-E33E9E4C4F78}"/>
          </ac:spMkLst>
        </pc:spChg>
        <pc:picChg chg="del">
          <ac:chgData name="Muazharin Alfan" userId="33deaec1-0ff3-4585-846a-fc215e4c7458" providerId="ADAL" clId="{BB507CBF-EFCE-4EA4-88EC-4FE8C0007EDE}" dt="2019-07-02T18:43:10.280" v="551" actId="478"/>
          <ac:picMkLst>
            <pc:docMk/>
            <pc:sldMk cId="4015970479" sldId="289"/>
            <ac:picMk id="4" creationId="{57E2C5C3-E913-490E-9D0A-A9F6E9FF9DE7}"/>
          </ac:picMkLst>
        </pc:picChg>
        <pc:picChg chg="add mod">
          <ac:chgData name="Muazharin Alfan" userId="33deaec1-0ff3-4585-846a-fc215e4c7458" providerId="ADAL" clId="{BB507CBF-EFCE-4EA4-88EC-4FE8C0007EDE}" dt="2019-07-02T18:43:16.759" v="554" actId="14100"/>
          <ac:picMkLst>
            <pc:docMk/>
            <pc:sldMk cId="4015970479" sldId="289"/>
            <ac:picMk id="5" creationId="{1D67AF7B-B6CB-4DA1-94DC-7389EA119893}"/>
          </ac:picMkLst>
        </pc:picChg>
      </pc:sldChg>
      <pc:sldChg chg="addSp delSp modSp add setBg">
        <pc:chgData name="Muazharin Alfan" userId="33deaec1-0ff3-4585-846a-fc215e4c7458" providerId="ADAL" clId="{BB507CBF-EFCE-4EA4-88EC-4FE8C0007EDE}" dt="2019-07-02T18:48:58.210" v="737" actId="20577"/>
        <pc:sldMkLst>
          <pc:docMk/>
          <pc:sldMk cId="4129086508" sldId="290"/>
        </pc:sldMkLst>
        <pc:spChg chg="add del">
          <ac:chgData name="Muazharin Alfan" userId="33deaec1-0ff3-4585-846a-fc215e4c7458" providerId="ADAL" clId="{BB507CBF-EFCE-4EA4-88EC-4FE8C0007EDE}" dt="2019-07-02T18:44:14.526" v="563"/>
          <ac:spMkLst>
            <pc:docMk/>
            <pc:sldMk cId="4129086508" sldId="290"/>
            <ac:spMk id="42" creationId="{D258C4F8-8932-4979-87D7-4008F1DFAF1E}"/>
          </ac:spMkLst>
        </pc:spChg>
        <pc:spChg chg="add del">
          <ac:chgData name="Muazharin Alfan" userId="33deaec1-0ff3-4585-846a-fc215e4c7458" providerId="ADAL" clId="{BB507CBF-EFCE-4EA4-88EC-4FE8C0007EDE}" dt="2019-07-02T18:44:14.526" v="563"/>
          <ac:spMkLst>
            <pc:docMk/>
            <pc:sldMk cId="4129086508" sldId="290"/>
            <ac:spMk id="43" creationId="{0A9AE7B0-02E2-43B9-9534-22FD626E01B9}"/>
          </ac:spMkLst>
        </pc:spChg>
        <pc:spChg chg="add mod">
          <ac:chgData name="Muazharin Alfan" userId="33deaec1-0ff3-4585-846a-fc215e4c7458" providerId="ADAL" clId="{BB507CBF-EFCE-4EA4-88EC-4FE8C0007EDE}" dt="2019-07-02T18:48:58.210" v="737" actId="20577"/>
          <ac:spMkLst>
            <pc:docMk/>
            <pc:sldMk cId="4129086508" sldId="290"/>
            <ac:spMk id="84" creationId="{5AED73D7-1BE8-4284-8941-F76B9DA73249}"/>
          </ac:spMkLst>
        </pc:spChg>
        <pc:spChg chg="add del">
          <ac:chgData name="Muazharin Alfan" userId="33deaec1-0ff3-4585-846a-fc215e4c7458" providerId="ADAL" clId="{BB507CBF-EFCE-4EA4-88EC-4FE8C0007EDE}" dt="2019-07-02T18:45:57.753" v="659" actId="478"/>
          <ac:spMkLst>
            <pc:docMk/>
            <pc:sldMk cId="4129086508" sldId="290"/>
            <ac:spMk id="85" creationId="{9775031F-E7AE-4B4A-9B28-C09151B1E65F}"/>
          </ac:spMkLst>
        </pc:spChg>
        <pc:grpChg chg="add del">
          <ac:chgData name="Muazharin Alfan" userId="33deaec1-0ff3-4585-846a-fc215e4c7458" providerId="ADAL" clId="{BB507CBF-EFCE-4EA4-88EC-4FE8C0007EDE}" dt="2019-07-02T18:44:14.526" v="563"/>
          <ac:grpSpMkLst>
            <pc:docMk/>
            <pc:sldMk cId="4129086508" sldId="290"/>
            <ac:grpSpMk id="2" creationId="{F8174FB0-D730-4A64-BDDD-933F4520A1A3}"/>
          </ac:grpSpMkLst>
        </pc:grpChg>
        <pc:grpChg chg="add">
          <ac:chgData name="Muazharin Alfan" userId="33deaec1-0ff3-4585-846a-fc215e4c7458" providerId="ADAL" clId="{BB507CBF-EFCE-4EA4-88EC-4FE8C0007EDE}" dt="2019-07-02T18:44:14.604" v="564"/>
          <ac:grpSpMkLst>
            <pc:docMk/>
            <pc:sldMk cId="4129086508" sldId="290"/>
            <ac:grpSpMk id="44" creationId="{1A997684-34AF-4ABF-895A-55FD97A8DD7C}"/>
          </ac:grpSpMkLst>
        </pc:grpChg>
        <pc:picChg chg="add del mod">
          <ac:chgData name="Muazharin Alfan" userId="33deaec1-0ff3-4585-846a-fc215e4c7458" providerId="ADAL" clId="{BB507CBF-EFCE-4EA4-88EC-4FE8C0007EDE}" dt="2019-07-02T18:48:25.413" v="719" actId="478"/>
          <ac:picMkLst>
            <pc:docMk/>
            <pc:sldMk cId="4129086508" sldId="290"/>
            <ac:picMk id="86" creationId="{086985C8-9A6E-4365-8B5D-166533CEF082}"/>
          </ac:picMkLst>
        </pc:picChg>
        <pc:picChg chg="add mod">
          <ac:chgData name="Muazharin Alfan" userId="33deaec1-0ff3-4585-846a-fc215e4c7458" providerId="ADAL" clId="{BB507CBF-EFCE-4EA4-88EC-4FE8C0007EDE}" dt="2019-07-02T18:48:38.014" v="723" actId="14100"/>
          <ac:picMkLst>
            <pc:docMk/>
            <pc:sldMk cId="4129086508" sldId="290"/>
            <ac:picMk id="87" creationId="{03293C6F-4B86-45D2-8EC3-6A3E2FCEFE01}"/>
          </ac:picMkLst>
        </pc:picChg>
      </pc:sldChg>
      <pc:sldChg chg="addSp delSp modSp add">
        <pc:chgData name="Muazharin Alfan" userId="33deaec1-0ff3-4585-846a-fc215e4c7458" providerId="ADAL" clId="{BB507CBF-EFCE-4EA4-88EC-4FE8C0007EDE}" dt="2019-07-02T18:47:49.030" v="699" actId="14100"/>
        <pc:sldMkLst>
          <pc:docMk/>
          <pc:sldMk cId="1486628660" sldId="291"/>
        </pc:sldMkLst>
        <pc:spChg chg="mod">
          <ac:chgData name="Muazharin Alfan" userId="33deaec1-0ff3-4585-846a-fc215e4c7458" providerId="ADAL" clId="{BB507CBF-EFCE-4EA4-88EC-4FE8C0007EDE}" dt="2019-07-02T18:47:32.052" v="694" actId="20577"/>
          <ac:spMkLst>
            <pc:docMk/>
            <pc:sldMk cId="1486628660" sldId="291"/>
            <ac:spMk id="2" creationId="{DBBDF82C-82FE-426D-B051-E33E9E4C4F78}"/>
          </ac:spMkLst>
        </pc:spChg>
        <pc:picChg chg="del">
          <ac:chgData name="Muazharin Alfan" userId="33deaec1-0ff3-4585-846a-fc215e4c7458" providerId="ADAL" clId="{BB507CBF-EFCE-4EA4-88EC-4FE8C0007EDE}" dt="2019-07-02T18:47:40.141" v="696" actId="478"/>
          <ac:picMkLst>
            <pc:docMk/>
            <pc:sldMk cId="1486628660" sldId="291"/>
            <ac:picMk id="5" creationId="{1D67AF7B-B6CB-4DA1-94DC-7389EA119893}"/>
          </ac:picMkLst>
        </pc:picChg>
        <pc:picChg chg="add mod">
          <ac:chgData name="Muazharin Alfan" userId="33deaec1-0ff3-4585-846a-fc215e4c7458" providerId="ADAL" clId="{BB507CBF-EFCE-4EA4-88EC-4FE8C0007EDE}" dt="2019-07-02T18:47:49.030" v="699" actId="14100"/>
          <ac:picMkLst>
            <pc:docMk/>
            <pc:sldMk cId="1486628660" sldId="291"/>
            <ac:picMk id="6" creationId="{BFAD4230-4C79-4A90-AD9D-7296CBDFF594}"/>
          </ac:picMkLst>
        </pc:picChg>
      </pc:sldChg>
      <pc:sldChg chg="addSp delSp modSp add">
        <pc:chgData name="Muazharin Alfan" userId="33deaec1-0ff3-4585-846a-fc215e4c7458" providerId="ADAL" clId="{BB507CBF-EFCE-4EA4-88EC-4FE8C0007EDE}" dt="2019-07-02T18:49:49.847" v="751" actId="14100"/>
        <pc:sldMkLst>
          <pc:docMk/>
          <pc:sldMk cId="3249670175" sldId="292"/>
        </pc:sldMkLst>
        <pc:spChg chg="mod">
          <ac:chgData name="Muazharin Alfan" userId="33deaec1-0ff3-4585-846a-fc215e4c7458" providerId="ADAL" clId="{BB507CBF-EFCE-4EA4-88EC-4FE8C0007EDE}" dt="2019-07-02T18:49:12.516" v="742" actId="20577"/>
          <ac:spMkLst>
            <pc:docMk/>
            <pc:sldMk cId="3249670175" sldId="292"/>
            <ac:spMk id="84" creationId="{5AED73D7-1BE8-4284-8941-F76B9DA73249}"/>
          </ac:spMkLst>
        </pc:spChg>
        <pc:picChg chg="add mod">
          <ac:chgData name="Muazharin Alfan" userId="33deaec1-0ff3-4585-846a-fc215e4c7458" providerId="ADAL" clId="{BB507CBF-EFCE-4EA4-88EC-4FE8C0007EDE}" dt="2019-07-02T18:49:49.847" v="751" actId="14100"/>
          <ac:picMkLst>
            <pc:docMk/>
            <pc:sldMk cId="3249670175" sldId="292"/>
            <ac:picMk id="85" creationId="{AEA4E4CC-85FC-49BD-A463-965183928B36}"/>
          </ac:picMkLst>
        </pc:picChg>
        <pc:picChg chg="del">
          <ac:chgData name="Muazharin Alfan" userId="33deaec1-0ff3-4585-846a-fc215e4c7458" providerId="ADAL" clId="{BB507CBF-EFCE-4EA4-88EC-4FE8C0007EDE}" dt="2019-07-02T18:49:16.152" v="743" actId="478"/>
          <ac:picMkLst>
            <pc:docMk/>
            <pc:sldMk cId="3249670175" sldId="292"/>
            <ac:picMk id="87" creationId="{03293C6F-4B86-45D2-8EC3-6A3E2FCEFE01}"/>
          </ac:picMkLst>
        </pc:picChg>
      </pc:sldChg>
      <pc:sldChg chg="addSp delSp modSp add">
        <pc:chgData name="Muazharin Alfan" userId="33deaec1-0ff3-4585-846a-fc215e4c7458" providerId="ADAL" clId="{BB507CBF-EFCE-4EA4-88EC-4FE8C0007EDE}" dt="2019-07-02T18:55:27.722" v="790" actId="20577"/>
        <pc:sldMkLst>
          <pc:docMk/>
          <pc:sldMk cId="4277476434" sldId="293"/>
        </pc:sldMkLst>
        <pc:spChg chg="add del">
          <ac:chgData name="Muazharin Alfan" userId="33deaec1-0ff3-4585-846a-fc215e4c7458" providerId="ADAL" clId="{BB507CBF-EFCE-4EA4-88EC-4FE8C0007EDE}" dt="2019-07-02T18:53:13.072" v="754"/>
          <ac:spMkLst>
            <pc:docMk/>
            <pc:sldMk cId="4277476434" sldId="293"/>
            <ac:spMk id="70" creationId="{AC35DB8B-C8D3-48A6-B570-1771A303BF20}"/>
          </ac:spMkLst>
        </pc:spChg>
        <pc:spChg chg="add del">
          <ac:chgData name="Muazharin Alfan" userId="33deaec1-0ff3-4585-846a-fc215e4c7458" providerId="ADAL" clId="{BB507CBF-EFCE-4EA4-88EC-4FE8C0007EDE}" dt="2019-07-02T18:53:13.072" v="754"/>
          <ac:spMkLst>
            <pc:docMk/>
            <pc:sldMk cId="4277476434" sldId="293"/>
            <ac:spMk id="71" creationId="{DE1191CD-59FA-4AE0-AD5C-D056AEF7562F}"/>
          </ac:spMkLst>
        </pc:spChg>
        <pc:spChg chg="add mod">
          <ac:chgData name="Muazharin Alfan" userId="33deaec1-0ff3-4585-846a-fc215e4c7458" providerId="ADAL" clId="{BB507CBF-EFCE-4EA4-88EC-4FE8C0007EDE}" dt="2019-07-02T18:53:54.750" v="771" actId="20577"/>
          <ac:spMkLst>
            <pc:docMk/>
            <pc:sldMk cId="4277476434" sldId="293"/>
            <ac:spMk id="140" creationId="{ABF45B6C-A84C-4826-B3CE-00CC149255D0}"/>
          </ac:spMkLst>
        </pc:spChg>
        <pc:spChg chg="add del">
          <ac:chgData name="Muazharin Alfan" userId="33deaec1-0ff3-4585-846a-fc215e4c7458" providerId="ADAL" clId="{BB507CBF-EFCE-4EA4-88EC-4FE8C0007EDE}" dt="2019-07-02T18:54:00.158" v="772" actId="478"/>
          <ac:spMkLst>
            <pc:docMk/>
            <pc:sldMk cId="4277476434" sldId="293"/>
            <ac:spMk id="141" creationId="{BED81D96-074B-4681-B1C9-C52E5187EE8D}"/>
          </ac:spMkLst>
        </pc:spChg>
        <pc:spChg chg="add mod">
          <ac:chgData name="Muazharin Alfan" userId="33deaec1-0ff3-4585-846a-fc215e4c7458" providerId="ADAL" clId="{BB507CBF-EFCE-4EA4-88EC-4FE8C0007EDE}" dt="2019-07-02T18:55:27.722" v="790" actId="20577"/>
          <ac:spMkLst>
            <pc:docMk/>
            <pc:sldMk cId="4277476434" sldId="293"/>
            <ac:spMk id="142" creationId="{7729AE7E-3F7A-4408-8858-720B0EAD68DE}"/>
          </ac:spMkLst>
        </pc:spChg>
        <pc:spChg chg="add mod">
          <ac:chgData name="Muazharin Alfan" userId="33deaec1-0ff3-4585-846a-fc215e4c7458" providerId="ADAL" clId="{BB507CBF-EFCE-4EA4-88EC-4FE8C0007EDE}" dt="2019-07-02T18:54:55.017" v="781" actId="14100"/>
          <ac:spMkLst>
            <pc:docMk/>
            <pc:sldMk cId="4277476434" sldId="293"/>
            <ac:spMk id="143" creationId="{5A255D11-4ECC-4F94-A52A-0B05A6B1E0F5}"/>
          </ac:spMkLst>
        </pc:spChg>
        <pc:grpChg chg="add del">
          <ac:chgData name="Muazharin Alfan" userId="33deaec1-0ff3-4585-846a-fc215e4c7458" providerId="ADAL" clId="{BB507CBF-EFCE-4EA4-88EC-4FE8C0007EDE}" dt="2019-07-02T18:53:13.072" v="754"/>
          <ac:grpSpMkLst>
            <pc:docMk/>
            <pc:sldMk cId="4277476434" sldId="293"/>
            <ac:grpSpMk id="2" creationId="{A5D15794-1303-46DD-830F-0548C1727F7F}"/>
          </ac:grpSpMkLst>
        </pc:grpChg>
        <pc:grpChg chg="add">
          <ac:chgData name="Muazharin Alfan" userId="33deaec1-0ff3-4585-846a-fc215e4c7458" providerId="ADAL" clId="{BB507CBF-EFCE-4EA4-88EC-4FE8C0007EDE}" dt="2019-07-02T18:53:13.172" v="755"/>
          <ac:grpSpMkLst>
            <pc:docMk/>
            <pc:sldMk cId="4277476434" sldId="293"/>
            <ac:grpSpMk id="72" creationId="{8B85C4F5-8B01-43E0-833A-C59437F605B6}"/>
          </ac:grpSpMkLst>
        </pc:grpChg>
        <pc:picChg chg="add mod">
          <ac:chgData name="Muazharin Alfan" userId="33deaec1-0ff3-4585-846a-fc215e4c7458" providerId="ADAL" clId="{BB507CBF-EFCE-4EA4-88EC-4FE8C0007EDE}" dt="2019-07-02T18:55:10.166" v="785" actId="1076"/>
          <ac:picMkLst>
            <pc:docMk/>
            <pc:sldMk cId="4277476434" sldId="293"/>
            <ac:picMk id="144" creationId="{B7F15EB9-805B-4B7E-96C9-BF8F37AAEB21}"/>
          </ac:picMkLst>
        </pc:picChg>
      </pc:sldChg>
      <pc:sldChg chg="addSp delSp modSp add">
        <pc:chgData name="Muazharin Alfan" userId="33deaec1-0ff3-4585-846a-fc215e4c7458" providerId="ADAL" clId="{BB507CBF-EFCE-4EA4-88EC-4FE8C0007EDE}" dt="2019-07-02T18:56:15.737" v="809" actId="20577"/>
        <pc:sldMkLst>
          <pc:docMk/>
          <pc:sldMk cId="490110269" sldId="294"/>
        </pc:sldMkLst>
        <pc:spChg chg="mod">
          <ac:chgData name="Muazharin Alfan" userId="33deaec1-0ff3-4585-846a-fc215e4c7458" providerId="ADAL" clId="{BB507CBF-EFCE-4EA4-88EC-4FE8C0007EDE}" dt="2019-07-02T18:56:15.737" v="809" actId="20577"/>
          <ac:spMkLst>
            <pc:docMk/>
            <pc:sldMk cId="490110269" sldId="294"/>
            <ac:spMk id="142" creationId="{7729AE7E-3F7A-4408-8858-720B0EAD68DE}"/>
          </ac:spMkLst>
        </pc:spChg>
        <pc:picChg chg="add mod">
          <ac:chgData name="Muazharin Alfan" userId="33deaec1-0ff3-4585-846a-fc215e4c7458" providerId="ADAL" clId="{BB507CBF-EFCE-4EA4-88EC-4FE8C0007EDE}" dt="2019-07-02T18:56:01.512" v="797" actId="1038"/>
          <ac:picMkLst>
            <pc:docMk/>
            <pc:sldMk cId="490110269" sldId="294"/>
            <ac:picMk id="141" creationId="{266A2A36-7793-4F05-90C1-5067A4A1E68F}"/>
          </ac:picMkLst>
        </pc:picChg>
        <pc:picChg chg="del">
          <ac:chgData name="Muazharin Alfan" userId="33deaec1-0ff3-4585-846a-fc215e4c7458" providerId="ADAL" clId="{BB507CBF-EFCE-4EA4-88EC-4FE8C0007EDE}" dt="2019-07-02T18:55:45.063" v="793" actId="478"/>
          <ac:picMkLst>
            <pc:docMk/>
            <pc:sldMk cId="490110269" sldId="294"/>
            <ac:picMk id="144" creationId="{B7F15EB9-805B-4B7E-96C9-BF8F37AAEB21}"/>
          </ac:picMkLst>
        </pc:picChg>
      </pc:sldChg>
      <pc:sldChg chg="addSp delSp modSp add">
        <pc:chgData name="Muazharin Alfan" userId="33deaec1-0ff3-4585-846a-fc215e4c7458" providerId="ADAL" clId="{BB507CBF-EFCE-4EA4-88EC-4FE8C0007EDE}" dt="2019-07-02T18:56:43.920" v="814"/>
        <pc:sldMkLst>
          <pc:docMk/>
          <pc:sldMk cId="2632923313" sldId="295"/>
        </pc:sldMkLst>
        <pc:spChg chg="mod">
          <ac:chgData name="Muazharin Alfan" userId="33deaec1-0ff3-4585-846a-fc215e4c7458" providerId="ADAL" clId="{BB507CBF-EFCE-4EA4-88EC-4FE8C0007EDE}" dt="2019-07-02T18:56:43.920" v="814"/>
          <ac:spMkLst>
            <pc:docMk/>
            <pc:sldMk cId="2632923313" sldId="295"/>
            <ac:spMk id="142" creationId="{7729AE7E-3F7A-4408-8858-720B0EAD68DE}"/>
          </ac:spMkLst>
        </pc:spChg>
        <pc:picChg chg="del">
          <ac:chgData name="Muazharin Alfan" userId="33deaec1-0ff3-4585-846a-fc215e4c7458" providerId="ADAL" clId="{BB507CBF-EFCE-4EA4-88EC-4FE8C0007EDE}" dt="2019-07-02T18:56:29.349" v="812" actId="478"/>
          <ac:picMkLst>
            <pc:docMk/>
            <pc:sldMk cId="2632923313" sldId="295"/>
            <ac:picMk id="141" creationId="{266A2A36-7793-4F05-90C1-5067A4A1E68F}"/>
          </ac:picMkLst>
        </pc:picChg>
        <pc:picChg chg="add mod">
          <ac:chgData name="Muazharin Alfan" userId="33deaec1-0ff3-4585-846a-fc215e4c7458" providerId="ADAL" clId="{BB507CBF-EFCE-4EA4-88EC-4FE8C0007EDE}" dt="2019-07-02T18:56:35.131" v="813" actId="1076"/>
          <ac:picMkLst>
            <pc:docMk/>
            <pc:sldMk cId="2632923313" sldId="295"/>
            <ac:picMk id="144" creationId="{E927625E-CC3E-496F-9AEB-E562F52240A0}"/>
          </ac:picMkLst>
        </pc:picChg>
      </pc:sldChg>
      <pc:sldChg chg="addSp delSp modSp add">
        <pc:chgData name="Muazharin Alfan" userId="33deaec1-0ff3-4585-846a-fc215e4c7458" providerId="ADAL" clId="{BB507CBF-EFCE-4EA4-88EC-4FE8C0007EDE}" dt="2019-07-02T18:57:24.521" v="820"/>
        <pc:sldMkLst>
          <pc:docMk/>
          <pc:sldMk cId="1239915551" sldId="296"/>
        </pc:sldMkLst>
        <pc:spChg chg="mod">
          <ac:chgData name="Muazharin Alfan" userId="33deaec1-0ff3-4585-846a-fc215e4c7458" providerId="ADAL" clId="{BB507CBF-EFCE-4EA4-88EC-4FE8C0007EDE}" dt="2019-07-02T18:57:24.521" v="820"/>
          <ac:spMkLst>
            <pc:docMk/>
            <pc:sldMk cId="1239915551" sldId="296"/>
            <ac:spMk id="142" creationId="{7729AE7E-3F7A-4408-8858-720B0EAD68DE}"/>
          </ac:spMkLst>
        </pc:spChg>
        <pc:picChg chg="add mod">
          <ac:chgData name="Muazharin Alfan" userId="33deaec1-0ff3-4585-846a-fc215e4c7458" providerId="ADAL" clId="{BB507CBF-EFCE-4EA4-88EC-4FE8C0007EDE}" dt="2019-07-02T18:57:03.416" v="819" actId="14100"/>
          <ac:picMkLst>
            <pc:docMk/>
            <pc:sldMk cId="1239915551" sldId="296"/>
            <ac:picMk id="141" creationId="{BA0BDCAC-FF3A-4939-AB80-0873DA3835B3}"/>
          </ac:picMkLst>
        </pc:picChg>
        <pc:picChg chg="del">
          <ac:chgData name="Muazharin Alfan" userId="33deaec1-0ff3-4585-846a-fc215e4c7458" providerId="ADAL" clId="{BB507CBF-EFCE-4EA4-88EC-4FE8C0007EDE}" dt="2019-07-02T18:56:55.490" v="816" actId="478"/>
          <ac:picMkLst>
            <pc:docMk/>
            <pc:sldMk cId="1239915551" sldId="296"/>
            <ac:picMk id="144" creationId="{E927625E-CC3E-496F-9AEB-E562F52240A0}"/>
          </ac:picMkLst>
        </pc:picChg>
      </pc:sldChg>
      <pc:sldChg chg="addSp delSp modSp add">
        <pc:chgData name="Muazharin Alfan" userId="33deaec1-0ff3-4585-846a-fc215e4c7458" providerId="ADAL" clId="{BB507CBF-EFCE-4EA4-88EC-4FE8C0007EDE}" dt="2019-07-02T18:58:04.016" v="831"/>
        <pc:sldMkLst>
          <pc:docMk/>
          <pc:sldMk cId="1350069124" sldId="297"/>
        </pc:sldMkLst>
        <pc:spChg chg="mod">
          <ac:chgData name="Muazharin Alfan" userId="33deaec1-0ff3-4585-846a-fc215e4c7458" providerId="ADAL" clId="{BB507CBF-EFCE-4EA4-88EC-4FE8C0007EDE}" dt="2019-07-02T18:58:04.016" v="831"/>
          <ac:spMkLst>
            <pc:docMk/>
            <pc:sldMk cId="1350069124" sldId="297"/>
            <ac:spMk id="142" creationId="{7729AE7E-3F7A-4408-8858-720B0EAD68DE}"/>
          </ac:spMkLst>
        </pc:spChg>
        <pc:picChg chg="del">
          <ac:chgData name="Muazharin Alfan" userId="33deaec1-0ff3-4585-846a-fc215e4c7458" providerId="ADAL" clId="{BB507CBF-EFCE-4EA4-88EC-4FE8C0007EDE}" dt="2019-07-02T18:57:39.697" v="823" actId="478"/>
          <ac:picMkLst>
            <pc:docMk/>
            <pc:sldMk cId="1350069124" sldId="297"/>
            <ac:picMk id="141" creationId="{BA0BDCAC-FF3A-4939-AB80-0873DA3835B3}"/>
          </ac:picMkLst>
        </pc:picChg>
        <pc:picChg chg="add mod">
          <ac:chgData name="Muazharin Alfan" userId="33deaec1-0ff3-4585-846a-fc215e4c7458" providerId="ADAL" clId="{BB507CBF-EFCE-4EA4-88EC-4FE8C0007EDE}" dt="2019-07-02T18:57:53.264" v="830" actId="1038"/>
          <ac:picMkLst>
            <pc:docMk/>
            <pc:sldMk cId="1350069124" sldId="297"/>
            <ac:picMk id="144" creationId="{5334C1C9-1235-4CCD-897A-0E82F71F6361}"/>
          </ac:picMkLst>
        </pc:picChg>
      </pc:sldChg>
      <pc:sldChg chg="addSp delSp modSp add">
        <pc:chgData name="Muazharin Alfan" userId="33deaec1-0ff3-4585-846a-fc215e4c7458" providerId="ADAL" clId="{BB507CBF-EFCE-4EA4-88EC-4FE8C0007EDE}" dt="2019-07-02T18:58:40.616" v="841"/>
        <pc:sldMkLst>
          <pc:docMk/>
          <pc:sldMk cId="323999589" sldId="298"/>
        </pc:sldMkLst>
        <pc:spChg chg="mod">
          <ac:chgData name="Muazharin Alfan" userId="33deaec1-0ff3-4585-846a-fc215e4c7458" providerId="ADAL" clId="{BB507CBF-EFCE-4EA4-88EC-4FE8C0007EDE}" dt="2019-07-02T18:58:40.616" v="841"/>
          <ac:spMkLst>
            <pc:docMk/>
            <pc:sldMk cId="323999589" sldId="298"/>
            <ac:spMk id="142" creationId="{7729AE7E-3F7A-4408-8858-720B0EAD68DE}"/>
          </ac:spMkLst>
        </pc:spChg>
        <pc:picChg chg="add mod">
          <ac:chgData name="Muazharin Alfan" userId="33deaec1-0ff3-4585-846a-fc215e4c7458" providerId="ADAL" clId="{BB507CBF-EFCE-4EA4-88EC-4FE8C0007EDE}" dt="2019-07-02T18:58:31.432" v="840" actId="1036"/>
          <ac:picMkLst>
            <pc:docMk/>
            <pc:sldMk cId="323999589" sldId="298"/>
            <ac:picMk id="141" creationId="{EC4DFDC6-1C6A-4D86-8DAB-4EEBC0B63EE7}"/>
          </ac:picMkLst>
        </pc:picChg>
        <pc:picChg chg="del">
          <ac:chgData name="Muazharin Alfan" userId="33deaec1-0ff3-4585-846a-fc215e4c7458" providerId="ADAL" clId="{BB507CBF-EFCE-4EA4-88EC-4FE8C0007EDE}" dt="2019-07-02T18:58:16.570" v="833" actId="478"/>
          <ac:picMkLst>
            <pc:docMk/>
            <pc:sldMk cId="323999589" sldId="298"/>
            <ac:picMk id="144" creationId="{5334C1C9-1235-4CCD-897A-0E82F71F6361}"/>
          </ac:picMkLst>
        </pc:picChg>
      </pc:sldChg>
      <pc:sldChg chg="addSp delSp modSp add">
        <pc:chgData name="Muazharin Alfan" userId="33deaec1-0ff3-4585-846a-fc215e4c7458" providerId="ADAL" clId="{BB507CBF-EFCE-4EA4-88EC-4FE8C0007EDE}" dt="2019-07-02T18:59:07.714" v="849"/>
        <pc:sldMkLst>
          <pc:docMk/>
          <pc:sldMk cId="3672833755" sldId="299"/>
        </pc:sldMkLst>
        <pc:spChg chg="mod">
          <ac:chgData name="Muazharin Alfan" userId="33deaec1-0ff3-4585-846a-fc215e4c7458" providerId="ADAL" clId="{BB507CBF-EFCE-4EA4-88EC-4FE8C0007EDE}" dt="2019-07-02T18:59:07.714" v="849"/>
          <ac:spMkLst>
            <pc:docMk/>
            <pc:sldMk cId="3672833755" sldId="299"/>
            <ac:spMk id="142" creationId="{7729AE7E-3F7A-4408-8858-720B0EAD68DE}"/>
          </ac:spMkLst>
        </pc:spChg>
        <pc:picChg chg="del">
          <ac:chgData name="Muazharin Alfan" userId="33deaec1-0ff3-4585-846a-fc215e4c7458" providerId="ADAL" clId="{BB507CBF-EFCE-4EA4-88EC-4FE8C0007EDE}" dt="2019-07-02T18:58:50.973" v="844" actId="478"/>
          <ac:picMkLst>
            <pc:docMk/>
            <pc:sldMk cId="3672833755" sldId="299"/>
            <ac:picMk id="141" creationId="{EC4DFDC6-1C6A-4D86-8DAB-4EEBC0B63EE7}"/>
          </ac:picMkLst>
        </pc:picChg>
        <pc:picChg chg="add mod">
          <ac:chgData name="Muazharin Alfan" userId="33deaec1-0ff3-4585-846a-fc215e4c7458" providerId="ADAL" clId="{BB507CBF-EFCE-4EA4-88EC-4FE8C0007EDE}" dt="2019-07-02T18:58:59.760" v="848" actId="14100"/>
          <ac:picMkLst>
            <pc:docMk/>
            <pc:sldMk cId="3672833755" sldId="299"/>
            <ac:picMk id="144" creationId="{7212906D-9CBA-4A39-8966-86F44980EE15}"/>
          </ac:picMkLst>
        </pc:picChg>
      </pc:sldChg>
      <pc:sldChg chg="addSp delSp modSp add">
        <pc:chgData name="Muazharin Alfan" userId="33deaec1-0ff3-4585-846a-fc215e4c7458" providerId="ADAL" clId="{BB507CBF-EFCE-4EA4-88EC-4FE8C0007EDE}" dt="2019-07-02T18:59:33.376" v="855"/>
        <pc:sldMkLst>
          <pc:docMk/>
          <pc:sldMk cId="3130268740" sldId="300"/>
        </pc:sldMkLst>
        <pc:spChg chg="mod">
          <ac:chgData name="Muazharin Alfan" userId="33deaec1-0ff3-4585-846a-fc215e4c7458" providerId="ADAL" clId="{BB507CBF-EFCE-4EA4-88EC-4FE8C0007EDE}" dt="2019-07-02T18:59:33.376" v="855"/>
          <ac:spMkLst>
            <pc:docMk/>
            <pc:sldMk cId="3130268740" sldId="300"/>
            <ac:spMk id="142" creationId="{7729AE7E-3F7A-4408-8858-720B0EAD68DE}"/>
          </ac:spMkLst>
        </pc:spChg>
        <pc:picChg chg="add mod">
          <ac:chgData name="Muazharin Alfan" userId="33deaec1-0ff3-4585-846a-fc215e4c7458" providerId="ADAL" clId="{BB507CBF-EFCE-4EA4-88EC-4FE8C0007EDE}" dt="2019-07-02T18:59:27.518" v="854" actId="14100"/>
          <ac:picMkLst>
            <pc:docMk/>
            <pc:sldMk cId="3130268740" sldId="300"/>
            <ac:picMk id="141" creationId="{0D25FF8F-A407-4778-ACC3-D450B1FBB4EA}"/>
          </ac:picMkLst>
        </pc:picChg>
        <pc:picChg chg="del">
          <ac:chgData name="Muazharin Alfan" userId="33deaec1-0ff3-4585-846a-fc215e4c7458" providerId="ADAL" clId="{BB507CBF-EFCE-4EA4-88EC-4FE8C0007EDE}" dt="2019-07-02T18:59:19.611" v="852" actId="478"/>
          <ac:picMkLst>
            <pc:docMk/>
            <pc:sldMk cId="3130268740" sldId="300"/>
            <ac:picMk id="144" creationId="{7212906D-9CBA-4A39-8966-86F44980EE15}"/>
          </ac:picMkLst>
        </pc:picChg>
      </pc:sldChg>
      <pc:sldChg chg="addSp delSp modSp add">
        <pc:chgData name="Muazharin Alfan" userId="33deaec1-0ff3-4585-846a-fc215e4c7458" providerId="ADAL" clId="{BB507CBF-EFCE-4EA4-88EC-4FE8C0007EDE}" dt="2019-07-02T19:00:07.791" v="865" actId="1038"/>
        <pc:sldMkLst>
          <pc:docMk/>
          <pc:sldMk cId="437890232" sldId="301"/>
        </pc:sldMkLst>
        <pc:spChg chg="mod">
          <ac:chgData name="Muazharin Alfan" userId="33deaec1-0ff3-4585-846a-fc215e4c7458" providerId="ADAL" clId="{BB507CBF-EFCE-4EA4-88EC-4FE8C0007EDE}" dt="2019-07-02T19:00:01.306" v="862"/>
          <ac:spMkLst>
            <pc:docMk/>
            <pc:sldMk cId="437890232" sldId="301"/>
            <ac:spMk id="142" creationId="{7729AE7E-3F7A-4408-8858-720B0EAD68DE}"/>
          </ac:spMkLst>
        </pc:spChg>
        <pc:picChg chg="del">
          <ac:chgData name="Muazharin Alfan" userId="33deaec1-0ff3-4585-846a-fc215e4c7458" providerId="ADAL" clId="{BB507CBF-EFCE-4EA4-88EC-4FE8C0007EDE}" dt="2019-07-02T18:59:44.082" v="858" actId="478"/>
          <ac:picMkLst>
            <pc:docMk/>
            <pc:sldMk cId="437890232" sldId="301"/>
            <ac:picMk id="141" creationId="{0D25FF8F-A407-4778-ACC3-D450B1FBB4EA}"/>
          </ac:picMkLst>
        </pc:picChg>
        <pc:picChg chg="add mod">
          <ac:chgData name="Muazharin Alfan" userId="33deaec1-0ff3-4585-846a-fc215e4c7458" providerId="ADAL" clId="{BB507CBF-EFCE-4EA4-88EC-4FE8C0007EDE}" dt="2019-07-02T19:00:07.791" v="865" actId="1038"/>
          <ac:picMkLst>
            <pc:docMk/>
            <pc:sldMk cId="437890232" sldId="301"/>
            <ac:picMk id="144" creationId="{97CF00A5-3878-42B9-B301-AA45CB2F1A2E}"/>
          </ac:picMkLst>
        </pc:picChg>
      </pc:sldChg>
      <pc:sldChg chg="addSp delSp modSp add">
        <pc:chgData name="Muazharin Alfan" userId="33deaec1-0ff3-4585-846a-fc215e4c7458" providerId="ADAL" clId="{BB507CBF-EFCE-4EA4-88EC-4FE8C0007EDE}" dt="2019-07-02T19:00:41.319" v="871"/>
        <pc:sldMkLst>
          <pc:docMk/>
          <pc:sldMk cId="1211144380" sldId="302"/>
        </pc:sldMkLst>
        <pc:spChg chg="mod">
          <ac:chgData name="Muazharin Alfan" userId="33deaec1-0ff3-4585-846a-fc215e4c7458" providerId="ADAL" clId="{BB507CBF-EFCE-4EA4-88EC-4FE8C0007EDE}" dt="2019-07-02T19:00:41.319" v="871"/>
          <ac:spMkLst>
            <pc:docMk/>
            <pc:sldMk cId="1211144380" sldId="302"/>
            <ac:spMk id="142" creationId="{7729AE7E-3F7A-4408-8858-720B0EAD68DE}"/>
          </ac:spMkLst>
        </pc:spChg>
        <pc:picChg chg="add mod">
          <ac:chgData name="Muazharin Alfan" userId="33deaec1-0ff3-4585-846a-fc215e4c7458" providerId="ADAL" clId="{BB507CBF-EFCE-4EA4-88EC-4FE8C0007EDE}" dt="2019-07-02T19:00:34.156" v="870" actId="14100"/>
          <ac:picMkLst>
            <pc:docMk/>
            <pc:sldMk cId="1211144380" sldId="302"/>
            <ac:picMk id="141" creationId="{E2768F2A-3D15-497A-B3F4-E7ACF5D6685E}"/>
          </ac:picMkLst>
        </pc:picChg>
        <pc:picChg chg="del">
          <ac:chgData name="Muazharin Alfan" userId="33deaec1-0ff3-4585-846a-fc215e4c7458" providerId="ADAL" clId="{BB507CBF-EFCE-4EA4-88EC-4FE8C0007EDE}" dt="2019-07-02T19:00:23.490" v="867" actId="478"/>
          <ac:picMkLst>
            <pc:docMk/>
            <pc:sldMk cId="1211144380" sldId="302"/>
            <ac:picMk id="144" creationId="{97CF00A5-3878-42B9-B301-AA45CB2F1A2E}"/>
          </ac:picMkLst>
        </pc:picChg>
      </pc:sldChg>
      <pc:sldChg chg="addSp delSp modSp add">
        <pc:chgData name="Muazharin Alfan" userId="33deaec1-0ff3-4585-846a-fc215e4c7458" providerId="ADAL" clId="{BB507CBF-EFCE-4EA4-88EC-4FE8C0007EDE}" dt="2019-07-02T19:01:16.773" v="878"/>
        <pc:sldMkLst>
          <pc:docMk/>
          <pc:sldMk cId="4163948351" sldId="303"/>
        </pc:sldMkLst>
        <pc:spChg chg="mod">
          <ac:chgData name="Muazharin Alfan" userId="33deaec1-0ff3-4585-846a-fc215e4c7458" providerId="ADAL" clId="{BB507CBF-EFCE-4EA4-88EC-4FE8C0007EDE}" dt="2019-07-02T19:01:16.773" v="878"/>
          <ac:spMkLst>
            <pc:docMk/>
            <pc:sldMk cId="4163948351" sldId="303"/>
            <ac:spMk id="142" creationId="{7729AE7E-3F7A-4408-8858-720B0EAD68DE}"/>
          </ac:spMkLst>
        </pc:spChg>
        <pc:picChg chg="del">
          <ac:chgData name="Muazharin Alfan" userId="33deaec1-0ff3-4585-846a-fc215e4c7458" providerId="ADAL" clId="{BB507CBF-EFCE-4EA4-88EC-4FE8C0007EDE}" dt="2019-07-02T19:00:52.905" v="874" actId="478"/>
          <ac:picMkLst>
            <pc:docMk/>
            <pc:sldMk cId="4163948351" sldId="303"/>
            <ac:picMk id="141" creationId="{E2768F2A-3D15-497A-B3F4-E7ACF5D6685E}"/>
          </ac:picMkLst>
        </pc:picChg>
        <pc:picChg chg="add mod">
          <ac:chgData name="Muazharin Alfan" userId="33deaec1-0ff3-4585-846a-fc215e4c7458" providerId="ADAL" clId="{BB507CBF-EFCE-4EA4-88EC-4FE8C0007EDE}" dt="2019-07-02T19:01:05.280" v="877" actId="14100"/>
          <ac:picMkLst>
            <pc:docMk/>
            <pc:sldMk cId="4163948351" sldId="303"/>
            <ac:picMk id="144" creationId="{779B178B-4A83-47FE-A6B9-F7DEC7BD4CC5}"/>
          </ac:picMkLst>
        </pc:picChg>
      </pc:sldChg>
      <pc:sldChg chg="addSp delSp modSp add setBg">
        <pc:chgData name="Muazharin Alfan" userId="33deaec1-0ff3-4585-846a-fc215e4c7458" providerId="ADAL" clId="{BB507CBF-EFCE-4EA4-88EC-4FE8C0007EDE}" dt="2019-07-02T19:28:33.924" v="964" actId="20577"/>
        <pc:sldMkLst>
          <pc:docMk/>
          <pc:sldMk cId="4206332598" sldId="304"/>
        </pc:sldMkLst>
        <pc:spChg chg="add del">
          <ac:chgData name="Muazharin Alfan" userId="33deaec1-0ff3-4585-846a-fc215e4c7458" providerId="ADAL" clId="{BB507CBF-EFCE-4EA4-88EC-4FE8C0007EDE}" dt="2019-07-02T19:26:39.456" v="928"/>
          <ac:spMkLst>
            <pc:docMk/>
            <pc:sldMk cId="4206332598" sldId="304"/>
            <ac:spMk id="2" creationId="{3AEC867D-F83C-489C-A62C-620B006FAADC}"/>
          </ac:spMkLst>
        </pc:spChg>
        <pc:spChg chg="add del">
          <ac:chgData name="Muazharin Alfan" userId="33deaec1-0ff3-4585-846a-fc215e4c7458" providerId="ADAL" clId="{BB507CBF-EFCE-4EA4-88EC-4FE8C0007EDE}" dt="2019-07-02T19:26:39.456" v="928"/>
          <ac:spMkLst>
            <pc:docMk/>
            <pc:sldMk cId="4206332598" sldId="304"/>
            <ac:spMk id="3" creationId="{F0F578E9-0E38-4AD4-8D0A-859A22B86C71}"/>
          </ac:spMkLst>
        </pc:spChg>
        <pc:spChg chg="add mod">
          <ac:chgData name="Muazharin Alfan" userId="33deaec1-0ff3-4585-846a-fc215e4c7458" providerId="ADAL" clId="{BB507CBF-EFCE-4EA4-88EC-4FE8C0007EDE}" dt="2019-07-02T19:27:08.771" v="947" actId="14100"/>
          <ac:spMkLst>
            <pc:docMk/>
            <pc:sldMk cId="4206332598" sldId="304"/>
            <ac:spMk id="14" creationId="{14505585-3FDF-4FB0-8148-335BD17858EB}"/>
          </ac:spMkLst>
        </pc:spChg>
        <pc:spChg chg="add del">
          <ac:chgData name="Muazharin Alfan" userId="33deaec1-0ff3-4585-846a-fc215e4c7458" providerId="ADAL" clId="{BB507CBF-EFCE-4EA4-88EC-4FE8C0007EDE}" dt="2019-07-02T19:27:14.335" v="948" actId="478"/>
          <ac:spMkLst>
            <pc:docMk/>
            <pc:sldMk cId="4206332598" sldId="304"/>
            <ac:spMk id="15" creationId="{8584C0F5-C4D5-4C88-B9EE-EE3FEBEBA8C7}"/>
          </ac:spMkLst>
        </pc:spChg>
        <pc:spChg chg="add mod">
          <ac:chgData name="Muazharin Alfan" userId="33deaec1-0ff3-4585-846a-fc215e4c7458" providerId="ADAL" clId="{BB507CBF-EFCE-4EA4-88EC-4FE8C0007EDE}" dt="2019-07-02T19:28:33.924" v="964" actId="20577"/>
          <ac:spMkLst>
            <pc:docMk/>
            <pc:sldMk cId="4206332598" sldId="304"/>
            <ac:spMk id="26" creationId="{55FDE48D-A220-416A-8D97-AE5FA70FDAAF}"/>
          </ac:spMkLst>
        </pc:spChg>
        <pc:spChg chg="add mod">
          <ac:chgData name="Muazharin Alfan" userId="33deaec1-0ff3-4585-846a-fc215e4c7458" providerId="ADAL" clId="{BB507CBF-EFCE-4EA4-88EC-4FE8C0007EDE}" dt="2019-07-02T19:28:06.770" v="955" actId="6549"/>
          <ac:spMkLst>
            <pc:docMk/>
            <pc:sldMk cId="4206332598" sldId="304"/>
            <ac:spMk id="27" creationId="{010AF898-2065-4ECC-8A60-87356BDFDBD6}"/>
          </ac:spMkLst>
        </pc:spChg>
        <pc:grpChg chg="add del">
          <ac:chgData name="Muazharin Alfan" userId="33deaec1-0ff3-4585-846a-fc215e4c7458" providerId="ADAL" clId="{BB507CBF-EFCE-4EA4-88EC-4FE8C0007EDE}" dt="2019-07-02T19:26:39.456" v="928"/>
          <ac:grpSpMkLst>
            <pc:docMk/>
            <pc:sldMk cId="4206332598" sldId="304"/>
            <ac:grpSpMk id="4" creationId="{AE55863E-ECE5-4C0B-933F-98D54B8F6498}"/>
          </ac:grpSpMkLst>
        </pc:grpChg>
        <pc:grpChg chg="add">
          <ac:chgData name="Muazharin Alfan" userId="33deaec1-0ff3-4585-846a-fc215e4c7458" providerId="ADAL" clId="{BB507CBF-EFCE-4EA4-88EC-4FE8C0007EDE}" dt="2019-07-02T19:26:39.501" v="929"/>
          <ac:grpSpMkLst>
            <pc:docMk/>
            <pc:sldMk cId="4206332598" sldId="304"/>
            <ac:grpSpMk id="16" creationId="{E55387BB-A57E-4D4A-9630-F5ABB07D6A36}"/>
          </ac:grpSpMkLst>
        </pc:grpChg>
        <pc:picChg chg="add mod">
          <ac:chgData name="Muazharin Alfan" userId="33deaec1-0ff3-4585-846a-fc215e4c7458" providerId="ADAL" clId="{BB507CBF-EFCE-4EA4-88EC-4FE8C0007EDE}" dt="2019-07-02T19:28:29.152" v="959" actId="14100"/>
          <ac:picMkLst>
            <pc:docMk/>
            <pc:sldMk cId="4206332598" sldId="304"/>
            <ac:picMk id="28" creationId="{AB2C92AC-ADEB-4651-A497-6C403CAA3070}"/>
          </ac:picMkLst>
        </pc:picChg>
      </pc:sldChg>
      <pc:sldChg chg="addSp delSp modSp add">
        <pc:chgData name="Muazharin Alfan" userId="33deaec1-0ff3-4585-846a-fc215e4c7458" providerId="ADAL" clId="{BB507CBF-EFCE-4EA4-88EC-4FE8C0007EDE}" dt="2019-07-02T19:29:52.206" v="998" actId="14100"/>
        <pc:sldMkLst>
          <pc:docMk/>
          <pc:sldMk cId="1162007797" sldId="305"/>
        </pc:sldMkLst>
        <pc:spChg chg="mod">
          <ac:chgData name="Muazharin Alfan" userId="33deaec1-0ff3-4585-846a-fc215e4c7458" providerId="ADAL" clId="{BB507CBF-EFCE-4EA4-88EC-4FE8C0007EDE}" dt="2019-07-02T19:28:46.207" v="973" actId="20577"/>
          <ac:spMkLst>
            <pc:docMk/>
            <pc:sldMk cId="1162007797" sldId="305"/>
            <ac:spMk id="26" creationId="{55FDE48D-A220-416A-8D97-AE5FA70FDAAF}"/>
          </ac:spMkLst>
        </pc:spChg>
        <pc:picChg chg="del">
          <ac:chgData name="Muazharin Alfan" userId="33deaec1-0ff3-4585-846a-fc215e4c7458" providerId="ADAL" clId="{BB507CBF-EFCE-4EA4-88EC-4FE8C0007EDE}" dt="2019-07-02T19:28:48.371" v="974" actId="478"/>
          <ac:picMkLst>
            <pc:docMk/>
            <pc:sldMk cId="1162007797" sldId="305"/>
            <ac:picMk id="28" creationId="{AB2C92AC-ADEB-4651-A497-6C403CAA3070}"/>
          </ac:picMkLst>
        </pc:picChg>
        <pc:picChg chg="add mod">
          <ac:chgData name="Muazharin Alfan" userId="33deaec1-0ff3-4585-846a-fc215e4c7458" providerId="ADAL" clId="{BB507CBF-EFCE-4EA4-88EC-4FE8C0007EDE}" dt="2019-07-02T19:29:52.206" v="998" actId="14100"/>
          <ac:picMkLst>
            <pc:docMk/>
            <pc:sldMk cId="1162007797" sldId="305"/>
            <ac:picMk id="29" creationId="{73D778E9-F19D-4260-A33F-3FF8A7646904}"/>
          </ac:picMkLst>
        </pc:picChg>
      </pc:sldChg>
      <pc:sldChg chg="addSp delSp modSp add">
        <pc:chgData name="Muazharin Alfan" userId="33deaec1-0ff3-4585-846a-fc215e4c7458" providerId="ADAL" clId="{BB507CBF-EFCE-4EA4-88EC-4FE8C0007EDE}" dt="2019-07-02T19:30:09.571" v="1004" actId="1076"/>
        <pc:sldMkLst>
          <pc:docMk/>
          <pc:sldMk cId="1154272398" sldId="306"/>
        </pc:sldMkLst>
        <pc:spChg chg="mod">
          <ac:chgData name="Muazharin Alfan" userId="33deaec1-0ff3-4585-846a-fc215e4c7458" providerId="ADAL" clId="{BB507CBF-EFCE-4EA4-88EC-4FE8C0007EDE}" dt="2019-07-02T19:29:28.004" v="992" actId="20577"/>
          <ac:spMkLst>
            <pc:docMk/>
            <pc:sldMk cId="1154272398" sldId="306"/>
            <ac:spMk id="26" creationId="{55FDE48D-A220-416A-8D97-AE5FA70FDAAF}"/>
          </ac:spMkLst>
        </pc:spChg>
        <pc:picChg chg="add mod">
          <ac:chgData name="Muazharin Alfan" userId="33deaec1-0ff3-4585-846a-fc215e4c7458" providerId="ADAL" clId="{BB507CBF-EFCE-4EA4-88EC-4FE8C0007EDE}" dt="2019-07-02T19:30:09.571" v="1004" actId="1076"/>
          <ac:picMkLst>
            <pc:docMk/>
            <pc:sldMk cId="1154272398" sldId="306"/>
            <ac:picMk id="28" creationId="{5BA49715-ED9D-4337-9FBA-DD58874AF5F5}"/>
          </ac:picMkLst>
        </pc:picChg>
        <pc:picChg chg="del">
          <ac:chgData name="Muazharin Alfan" userId="33deaec1-0ff3-4585-846a-fc215e4c7458" providerId="ADAL" clId="{BB507CBF-EFCE-4EA4-88EC-4FE8C0007EDE}" dt="2019-07-02T19:29:30.197" v="993" actId="478"/>
          <ac:picMkLst>
            <pc:docMk/>
            <pc:sldMk cId="1154272398" sldId="306"/>
            <ac:picMk id="29" creationId="{73D778E9-F19D-4260-A33F-3FF8A7646904}"/>
          </ac:picMkLst>
        </pc:picChg>
      </pc:sldChg>
      <pc:sldChg chg="addSp modSp add">
        <pc:chgData name="Muazharin Alfan" userId="33deaec1-0ff3-4585-846a-fc215e4c7458" providerId="ADAL" clId="{BB507CBF-EFCE-4EA4-88EC-4FE8C0007EDE}" dt="2019-07-02T19:32:10.332" v="1041" actId="1076"/>
        <pc:sldMkLst>
          <pc:docMk/>
          <pc:sldMk cId="2543606328" sldId="307"/>
        </pc:sldMkLst>
        <pc:spChg chg="add mod">
          <ac:chgData name="Muazharin Alfan" userId="33deaec1-0ff3-4585-846a-fc215e4c7458" providerId="ADAL" clId="{BB507CBF-EFCE-4EA4-88EC-4FE8C0007EDE}" dt="2019-07-02T19:31:25.950" v="1033" actId="20577"/>
          <ac:spMkLst>
            <pc:docMk/>
            <pc:sldMk cId="2543606328" sldId="307"/>
            <ac:spMk id="2" creationId="{537FF411-FE61-4375-AF2F-FA1E5539F906}"/>
          </ac:spMkLst>
        </pc:spChg>
        <pc:spChg chg="add">
          <ac:chgData name="Muazharin Alfan" userId="33deaec1-0ff3-4585-846a-fc215e4c7458" providerId="ADAL" clId="{BB507CBF-EFCE-4EA4-88EC-4FE8C0007EDE}" dt="2019-07-02T19:31:12.069" v="1008"/>
          <ac:spMkLst>
            <pc:docMk/>
            <pc:sldMk cId="2543606328" sldId="307"/>
            <ac:spMk id="3" creationId="{3DCF5288-0C24-466D-BBFD-DEE7AFC69A7C}"/>
          </ac:spMkLst>
        </pc:spChg>
        <pc:picChg chg="add mod">
          <ac:chgData name="Muazharin Alfan" userId="33deaec1-0ff3-4585-846a-fc215e4c7458" providerId="ADAL" clId="{BB507CBF-EFCE-4EA4-88EC-4FE8C0007EDE}" dt="2019-07-02T19:31:37.424" v="1035" actId="1076"/>
          <ac:picMkLst>
            <pc:docMk/>
            <pc:sldMk cId="2543606328" sldId="307"/>
            <ac:picMk id="4" creationId="{51B7D203-A426-4867-9BA5-772520CFDF19}"/>
          </ac:picMkLst>
        </pc:picChg>
        <pc:picChg chg="add mod">
          <ac:chgData name="Muazharin Alfan" userId="33deaec1-0ff3-4585-846a-fc215e4c7458" providerId="ADAL" clId="{BB507CBF-EFCE-4EA4-88EC-4FE8C0007EDE}" dt="2019-07-02T19:31:45.895" v="1037" actId="1076"/>
          <ac:picMkLst>
            <pc:docMk/>
            <pc:sldMk cId="2543606328" sldId="307"/>
            <ac:picMk id="5" creationId="{E4E5ECCA-F26D-466C-884C-3B8E2CB0FDEC}"/>
          </ac:picMkLst>
        </pc:picChg>
        <pc:picChg chg="add mod">
          <ac:chgData name="Muazharin Alfan" userId="33deaec1-0ff3-4585-846a-fc215e4c7458" providerId="ADAL" clId="{BB507CBF-EFCE-4EA4-88EC-4FE8C0007EDE}" dt="2019-07-02T19:31:53.782" v="1039" actId="1076"/>
          <ac:picMkLst>
            <pc:docMk/>
            <pc:sldMk cId="2543606328" sldId="307"/>
            <ac:picMk id="6" creationId="{EF2E917E-F3D6-4727-A4BD-9CF3AEC57788}"/>
          </ac:picMkLst>
        </pc:picChg>
        <pc:picChg chg="add mod">
          <ac:chgData name="Muazharin Alfan" userId="33deaec1-0ff3-4585-846a-fc215e4c7458" providerId="ADAL" clId="{BB507CBF-EFCE-4EA4-88EC-4FE8C0007EDE}" dt="2019-07-02T19:32:10.332" v="1041" actId="1076"/>
          <ac:picMkLst>
            <pc:docMk/>
            <pc:sldMk cId="2543606328" sldId="307"/>
            <ac:picMk id="7" creationId="{7B3D5284-7411-4E55-93C4-05CCA64E30B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everage-black-coffee-business-chart-33972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DF540A-4953-43E9-855A-412C262C778F}"/>
              </a:ext>
            </a:extLst>
          </p:cNvPr>
          <p:cNvSpPr/>
          <p:nvPr/>
        </p:nvSpPr>
        <p:spPr>
          <a:xfrm>
            <a:off x="-15793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F5FCFF"/>
              </a:gs>
              <a:gs pos="1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CC4F5C-F6B0-430A-A23D-46A0E37A4286}"/>
              </a:ext>
            </a:extLst>
          </p:cNvPr>
          <p:cNvGrpSpPr/>
          <p:nvPr/>
        </p:nvGrpSpPr>
        <p:grpSpPr>
          <a:xfrm flipH="1">
            <a:off x="6477001" y="-20750"/>
            <a:ext cx="5714999" cy="6325877"/>
            <a:chOff x="1" y="0"/>
            <a:chExt cx="5497282" cy="6084888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9A0ECC19-0B67-4C46-AFCF-B200D71E40F4}"/>
                </a:ext>
              </a:extLst>
            </p:cNvPr>
            <p:cNvSpPr/>
            <p:nvPr/>
          </p:nvSpPr>
          <p:spPr>
            <a:xfrm>
              <a:off x="1" y="541338"/>
              <a:ext cx="1668463" cy="4605338"/>
            </a:xfrm>
            <a:custGeom>
              <a:avLst/>
              <a:gdLst>
                <a:gd name="connsiteX0" fmla="*/ 1014246 w 1668463"/>
                <a:gd name="connsiteY0" fmla="*/ 0 h 4605338"/>
                <a:gd name="connsiteX1" fmla="*/ 1668463 w 1668463"/>
                <a:gd name="connsiteY1" fmla="*/ 4605338 h 4605338"/>
                <a:gd name="connsiteX2" fmla="*/ 432411 w 1668463"/>
                <a:gd name="connsiteY2" fmla="*/ 3247390 h 4605338"/>
                <a:gd name="connsiteX3" fmla="*/ 162373 w 1668463"/>
                <a:gd name="connsiteY3" fmla="*/ 1747524 h 4605338"/>
                <a:gd name="connsiteX4" fmla="*/ 9650 w 1668463"/>
                <a:gd name="connsiteY4" fmla="*/ 1597085 h 4605338"/>
                <a:gd name="connsiteX5" fmla="*/ 0 w 1668463"/>
                <a:gd name="connsiteY5" fmla="*/ 1591492 h 4605338"/>
                <a:gd name="connsiteX6" fmla="*/ 0 w 1668463"/>
                <a:gd name="connsiteY6" fmla="*/ 52991 h 4605338"/>
                <a:gd name="connsiteX7" fmla="*/ 75921 w 1668463"/>
                <a:gd name="connsiteY7" fmla="*/ 49025 h 4605338"/>
                <a:gd name="connsiteX8" fmla="*/ 1014246 w 1668463"/>
                <a:gd name="connsiteY8" fmla="*/ 0 h 460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8463" h="4605338">
                  <a:moveTo>
                    <a:pt x="1014246" y="0"/>
                  </a:moveTo>
                  <a:cubicBezTo>
                    <a:pt x="1014246" y="0"/>
                    <a:pt x="1014246" y="0"/>
                    <a:pt x="1668463" y="4605338"/>
                  </a:cubicBezTo>
                  <a:cubicBezTo>
                    <a:pt x="763695" y="4416116"/>
                    <a:pt x="407356" y="3959756"/>
                    <a:pt x="432411" y="3247390"/>
                  </a:cubicBezTo>
                  <a:cubicBezTo>
                    <a:pt x="446331" y="2765986"/>
                    <a:pt x="329407" y="1972921"/>
                    <a:pt x="162373" y="1747524"/>
                  </a:cubicBezTo>
                  <a:cubicBezTo>
                    <a:pt x="122702" y="1694653"/>
                    <a:pt x="72592" y="1641956"/>
                    <a:pt x="9650" y="1597085"/>
                  </a:cubicBezTo>
                  <a:lnTo>
                    <a:pt x="0" y="1591492"/>
                  </a:lnTo>
                  <a:lnTo>
                    <a:pt x="0" y="52991"/>
                  </a:lnTo>
                  <a:lnTo>
                    <a:pt x="75921" y="49025"/>
                  </a:lnTo>
                  <a:cubicBezTo>
                    <a:pt x="326438" y="35936"/>
                    <a:pt x="634766" y="19827"/>
                    <a:pt x="1014246" y="0"/>
                  </a:cubicBezTo>
                  <a:close/>
                </a:path>
              </a:pathLst>
            </a:custGeom>
            <a:gradFill flip="none" rotWithShape="1">
              <a:gsLst>
                <a:gs pos="51000">
                  <a:srgbClr val="3EDCFC"/>
                </a:gs>
                <a:gs pos="7000">
                  <a:srgbClr val="20BEEB"/>
                </a:gs>
                <a:gs pos="86000">
                  <a:srgbClr val="01A0D9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A693B016-8900-4F12-A81C-1020DE3C8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375" y="1162050"/>
              <a:ext cx="3556000" cy="3859213"/>
            </a:xfrm>
            <a:custGeom>
              <a:avLst/>
              <a:gdLst>
                <a:gd name="T0" fmla="*/ 1124 w 1277"/>
                <a:gd name="T1" fmla="*/ 446 h 1387"/>
                <a:gd name="T2" fmla="*/ 914 w 1277"/>
                <a:gd name="T3" fmla="*/ 1260 h 1387"/>
                <a:gd name="T4" fmla="*/ 152 w 1277"/>
                <a:gd name="T5" fmla="*/ 904 h 1387"/>
                <a:gd name="T6" fmla="*/ 345 w 1277"/>
                <a:gd name="T7" fmla="*/ 84 h 1387"/>
                <a:gd name="T8" fmla="*/ 1124 w 1277"/>
                <a:gd name="T9" fmla="*/ 446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387">
                  <a:moveTo>
                    <a:pt x="1124" y="446"/>
                  </a:moveTo>
                  <a:cubicBezTo>
                    <a:pt x="1277" y="770"/>
                    <a:pt x="1182" y="1134"/>
                    <a:pt x="914" y="1260"/>
                  </a:cubicBezTo>
                  <a:cubicBezTo>
                    <a:pt x="646" y="1387"/>
                    <a:pt x="305" y="1228"/>
                    <a:pt x="152" y="904"/>
                  </a:cubicBezTo>
                  <a:cubicBezTo>
                    <a:pt x="0" y="581"/>
                    <a:pt x="77" y="210"/>
                    <a:pt x="345" y="84"/>
                  </a:cubicBezTo>
                  <a:cubicBezTo>
                    <a:pt x="613" y="0"/>
                    <a:pt x="972" y="123"/>
                    <a:pt x="1124" y="446"/>
                  </a:cubicBezTo>
                  <a:close/>
                </a:path>
              </a:pathLst>
            </a:custGeom>
            <a:gradFill flip="none" rotWithShape="1">
              <a:gsLst>
                <a:gs pos="64000">
                  <a:srgbClr val="3EDCFC"/>
                </a:gs>
                <a:gs pos="100000">
                  <a:srgbClr val="20BEEB"/>
                </a:gs>
                <a:gs pos="0">
                  <a:srgbClr val="01A0D9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C53803-A160-412F-A4B8-6575F23AE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" y="2016125"/>
              <a:ext cx="2990850" cy="3598863"/>
            </a:xfrm>
            <a:prstGeom prst="ellipse">
              <a:avLst/>
            </a:prstGeom>
            <a:gradFill flip="none" rotWithShape="1">
              <a:gsLst>
                <a:gs pos="5000">
                  <a:srgbClr val="3EDCFC"/>
                </a:gs>
                <a:gs pos="88000">
                  <a:srgbClr val="01A0D9"/>
                </a:gs>
              </a:gsLst>
              <a:lin ang="4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5C8CDB0A-6625-4FF7-8860-3B85C769B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588" y="2006600"/>
              <a:ext cx="4403725" cy="4078288"/>
            </a:xfrm>
            <a:custGeom>
              <a:avLst/>
              <a:gdLst>
                <a:gd name="T0" fmla="*/ 1223 w 1582"/>
                <a:gd name="T1" fmla="*/ 0 h 1465"/>
                <a:gd name="T2" fmla="*/ 1581 w 1582"/>
                <a:gd name="T3" fmla="*/ 663 h 1465"/>
                <a:gd name="T4" fmla="*/ 785 w 1582"/>
                <a:gd name="T5" fmla="*/ 1464 h 1465"/>
                <a:gd name="T6" fmla="*/ 0 w 1582"/>
                <a:gd name="T7" fmla="*/ 824 h 1465"/>
                <a:gd name="T8" fmla="*/ 1223 w 1582"/>
                <a:gd name="T9" fmla="*/ 0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2" h="1465">
                  <a:moveTo>
                    <a:pt x="1223" y="0"/>
                  </a:moveTo>
                  <a:cubicBezTo>
                    <a:pt x="1438" y="142"/>
                    <a:pt x="1580" y="386"/>
                    <a:pt x="1581" y="663"/>
                  </a:cubicBezTo>
                  <a:cubicBezTo>
                    <a:pt x="1582" y="1104"/>
                    <a:pt x="1226" y="1463"/>
                    <a:pt x="785" y="1464"/>
                  </a:cubicBezTo>
                  <a:cubicBezTo>
                    <a:pt x="398" y="1465"/>
                    <a:pt x="74" y="1190"/>
                    <a:pt x="0" y="824"/>
                  </a:cubicBezTo>
                  <a:lnTo>
                    <a:pt x="122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50800" dir="2700000" algn="t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CF6FE740-21F8-435F-B30D-EC5736419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850" y="2752725"/>
              <a:ext cx="3781425" cy="2947988"/>
            </a:xfrm>
            <a:custGeom>
              <a:avLst/>
              <a:gdLst>
                <a:gd name="T0" fmla="*/ 1358 w 1358"/>
                <a:gd name="T1" fmla="*/ 312 h 1059"/>
                <a:gd name="T2" fmla="*/ 611 w 1358"/>
                <a:gd name="T3" fmla="*/ 1059 h 1059"/>
                <a:gd name="T4" fmla="*/ 0 w 1358"/>
                <a:gd name="T5" fmla="*/ 740 h 1059"/>
                <a:gd name="T6" fmla="*/ 558 w 1358"/>
                <a:gd name="T7" fmla="*/ 979 h 1059"/>
                <a:gd name="T8" fmla="*/ 1321 w 1358"/>
                <a:gd name="T9" fmla="*/ 232 h 1059"/>
                <a:gd name="T10" fmla="*/ 1283 w 1358"/>
                <a:gd name="T11" fmla="*/ 0 h 1059"/>
                <a:gd name="T12" fmla="*/ 1306 w 1358"/>
                <a:gd name="T13" fmla="*/ 39 h 1059"/>
                <a:gd name="T14" fmla="*/ 1358 w 1358"/>
                <a:gd name="T15" fmla="*/ 312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8" h="1059">
                  <a:moveTo>
                    <a:pt x="1358" y="312"/>
                  </a:moveTo>
                  <a:cubicBezTo>
                    <a:pt x="1358" y="724"/>
                    <a:pt x="1023" y="1059"/>
                    <a:pt x="611" y="1059"/>
                  </a:cubicBezTo>
                  <a:cubicBezTo>
                    <a:pt x="362" y="1059"/>
                    <a:pt x="136" y="934"/>
                    <a:pt x="0" y="740"/>
                  </a:cubicBezTo>
                  <a:cubicBezTo>
                    <a:pt x="141" y="888"/>
                    <a:pt x="341" y="979"/>
                    <a:pt x="558" y="979"/>
                  </a:cubicBezTo>
                  <a:cubicBezTo>
                    <a:pt x="979" y="979"/>
                    <a:pt x="1321" y="644"/>
                    <a:pt x="1321" y="232"/>
                  </a:cubicBezTo>
                  <a:cubicBezTo>
                    <a:pt x="1321" y="152"/>
                    <a:pt x="1308" y="74"/>
                    <a:pt x="1283" y="0"/>
                  </a:cubicBezTo>
                  <a:cubicBezTo>
                    <a:pt x="1291" y="13"/>
                    <a:pt x="1299" y="25"/>
                    <a:pt x="1306" y="39"/>
                  </a:cubicBezTo>
                  <a:cubicBezTo>
                    <a:pt x="1339" y="125"/>
                    <a:pt x="1358" y="217"/>
                    <a:pt x="1358" y="3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3">
              <a:extLst>
                <a:ext uri="{FF2B5EF4-FFF2-40B4-BE49-F238E27FC236}">
                  <a16:creationId xmlns:a16="http://schemas.microsoft.com/office/drawing/2014/main" id="{7C2D934B-0D89-4ECF-A480-4498EE98E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878137" cy="5099452"/>
            </a:xfrm>
            <a:custGeom>
              <a:avLst/>
              <a:gdLst>
                <a:gd name="connsiteX0" fmla="*/ 0 w 4878137"/>
                <a:gd name="connsiteY0" fmla="*/ 0 h 5099452"/>
                <a:gd name="connsiteX1" fmla="*/ 2316870 w 4878137"/>
                <a:gd name="connsiteY1" fmla="*/ 0 h 5099452"/>
                <a:gd name="connsiteX2" fmla="*/ 2314360 w 4878137"/>
                <a:gd name="connsiteY2" fmla="*/ 45173 h 5099452"/>
                <a:gd name="connsiteX3" fmla="*/ 3725600 w 4878137"/>
                <a:gd name="connsiteY3" fmla="*/ 1620458 h 5099452"/>
                <a:gd name="connsiteX4" fmla="*/ 4084674 w 4878137"/>
                <a:gd name="connsiteY4" fmla="*/ 1809714 h 5099452"/>
                <a:gd name="connsiteX5" fmla="*/ 4877975 w 4878137"/>
                <a:gd name="connsiteY5" fmla="*/ 3318202 h 5099452"/>
                <a:gd name="connsiteX6" fmla="*/ 3032506 w 4878137"/>
                <a:gd name="connsiteY6" fmla="*/ 5099443 h 5099452"/>
                <a:gd name="connsiteX7" fmla="*/ 1200955 w 4878137"/>
                <a:gd name="connsiteY7" fmla="*/ 3646619 h 5099452"/>
                <a:gd name="connsiteX8" fmla="*/ 1167553 w 4878137"/>
                <a:gd name="connsiteY8" fmla="*/ 3343251 h 5099452"/>
                <a:gd name="connsiteX9" fmla="*/ 315798 w 4878137"/>
                <a:gd name="connsiteY9" fmla="*/ 1116700 h 5099452"/>
                <a:gd name="connsiteX10" fmla="*/ 51364 w 4878137"/>
                <a:gd name="connsiteY10" fmla="*/ 952492 h 5099452"/>
                <a:gd name="connsiteX11" fmla="*/ 0 w 4878137"/>
                <a:gd name="connsiteY11" fmla="*/ 908218 h 509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78137" h="5099452">
                  <a:moveTo>
                    <a:pt x="0" y="0"/>
                  </a:moveTo>
                  <a:lnTo>
                    <a:pt x="2316870" y="0"/>
                  </a:lnTo>
                  <a:lnTo>
                    <a:pt x="2314360" y="45173"/>
                  </a:lnTo>
                  <a:cubicBezTo>
                    <a:pt x="2303226" y="960842"/>
                    <a:pt x="3063125" y="1289258"/>
                    <a:pt x="3725600" y="1620458"/>
                  </a:cubicBezTo>
                  <a:cubicBezTo>
                    <a:pt x="3853642" y="1670555"/>
                    <a:pt x="3973333" y="1734568"/>
                    <a:pt x="4084674" y="1809714"/>
                  </a:cubicBezTo>
                  <a:cubicBezTo>
                    <a:pt x="4571788" y="2143697"/>
                    <a:pt x="4886325" y="2697552"/>
                    <a:pt x="4877975" y="3318202"/>
                  </a:cubicBezTo>
                  <a:cubicBezTo>
                    <a:pt x="4864057" y="4300668"/>
                    <a:pt x="4045704" y="5093877"/>
                    <a:pt x="3032506" y="5099443"/>
                  </a:cubicBezTo>
                  <a:cubicBezTo>
                    <a:pt x="2133432" y="5102226"/>
                    <a:pt x="1373532" y="4481575"/>
                    <a:pt x="1200955" y="3646619"/>
                  </a:cubicBezTo>
                  <a:cubicBezTo>
                    <a:pt x="1181470" y="3546424"/>
                    <a:pt x="1170336" y="3446229"/>
                    <a:pt x="1167553" y="3343251"/>
                  </a:cubicBezTo>
                  <a:cubicBezTo>
                    <a:pt x="1033944" y="2207710"/>
                    <a:pt x="964356" y="1581493"/>
                    <a:pt x="315798" y="1116700"/>
                  </a:cubicBezTo>
                  <a:cubicBezTo>
                    <a:pt x="223942" y="1069386"/>
                    <a:pt x="134869" y="1013722"/>
                    <a:pt x="51364" y="952492"/>
                  </a:cubicBezTo>
                  <a:lnTo>
                    <a:pt x="0" y="908218"/>
                  </a:lnTo>
                  <a:close/>
                </a:path>
              </a:pathLst>
            </a:custGeom>
            <a:gradFill flip="none" rotWithShape="1">
              <a:gsLst>
                <a:gs pos="48000">
                  <a:srgbClr val="3EDCFC"/>
                </a:gs>
                <a:gs pos="100000">
                  <a:srgbClr val="01A0D9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E37D10D9-EA9B-4EEC-BE72-C4712A6B7CED}"/>
                </a:ext>
              </a:extLst>
            </p:cNvPr>
            <p:cNvSpPr/>
            <p:nvPr/>
          </p:nvSpPr>
          <p:spPr>
            <a:xfrm>
              <a:off x="1" y="1"/>
              <a:ext cx="4956175" cy="5789613"/>
            </a:xfrm>
            <a:custGeom>
              <a:avLst/>
              <a:gdLst>
                <a:gd name="connsiteX0" fmla="*/ 0 w 4956175"/>
                <a:gd name="connsiteY0" fmla="*/ 0 h 5789613"/>
                <a:gd name="connsiteX1" fmla="*/ 1935821 w 4956175"/>
                <a:gd name="connsiteY1" fmla="*/ 0 h 5789613"/>
                <a:gd name="connsiteX2" fmla="*/ 1961083 w 4956175"/>
                <a:gd name="connsiteY2" fmla="*/ 159993 h 5789613"/>
                <a:gd name="connsiteX3" fmla="*/ 3569855 w 4956175"/>
                <a:gd name="connsiteY3" fmla="*/ 1600751 h 5789613"/>
                <a:gd name="connsiteX4" fmla="*/ 3990205 w 4956175"/>
                <a:gd name="connsiteY4" fmla="*/ 1820632 h 5789613"/>
                <a:gd name="connsiteX5" fmla="*/ 4956175 w 4956175"/>
                <a:gd name="connsiteY5" fmla="*/ 3621425 h 5789613"/>
                <a:gd name="connsiteX6" fmla="*/ 2787614 w 4956175"/>
                <a:gd name="connsiteY6" fmla="*/ 5789613 h 5789613"/>
                <a:gd name="connsiteX7" fmla="*/ 663594 w 4956175"/>
                <a:gd name="connsiteY7" fmla="*/ 4044486 h 5789613"/>
                <a:gd name="connsiteX8" fmla="*/ 621837 w 4956175"/>
                <a:gd name="connsiteY8" fmla="*/ 3688224 h 5789613"/>
                <a:gd name="connsiteX9" fmla="*/ 13771 w 4956175"/>
                <a:gd name="connsiteY9" fmla="*/ 1414437 h 5789613"/>
                <a:gd name="connsiteX10" fmla="*/ 0 w 4956175"/>
                <a:gd name="connsiteY10" fmla="*/ 1399141 h 578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56175" h="5789613">
                  <a:moveTo>
                    <a:pt x="0" y="0"/>
                  </a:moveTo>
                  <a:lnTo>
                    <a:pt x="1935821" y="0"/>
                  </a:lnTo>
                  <a:lnTo>
                    <a:pt x="1961083" y="159993"/>
                  </a:lnTo>
                  <a:cubicBezTo>
                    <a:pt x="2133949" y="949590"/>
                    <a:pt x="2890266" y="1271975"/>
                    <a:pt x="3569855" y="1600751"/>
                  </a:cubicBezTo>
                  <a:cubicBezTo>
                    <a:pt x="3717395" y="1659201"/>
                    <a:pt x="3859368" y="1731566"/>
                    <a:pt x="3990205" y="1820632"/>
                  </a:cubicBezTo>
                  <a:cubicBezTo>
                    <a:pt x="4572015" y="2207510"/>
                    <a:pt x="4956175" y="2869935"/>
                    <a:pt x="4956175" y="3621425"/>
                  </a:cubicBezTo>
                  <a:cubicBezTo>
                    <a:pt x="4956175" y="4818243"/>
                    <a:pt x="3984638" y="5789613"/>
                    <a:pt x="2787614" y="5789613"/>
                  </a:cubicBezTo>
                  <a:cubicBezTo>
                    <a:pt x="1738131" y="5789613"/>
                    <a:pt x="861242" y="5038123"/>
                    <a:pt x="663594" y="4044486"/>
                  </a:cubicBezTo>
                  <a:cubicBezTo>
                    <a:pt x="641324" y="3930371"/>
                    <a:pt x="627405" y="3810689"/>
                    <a:pt x="621837" y="3688224"/>
                  </a:cubicBezTo>
                  <a:cubicBezTo>
                    <a:pt x="501961" y="2602738"/>
                    <a:pt x="426190" y="1915971"/>
                    <a:pt x="13771" y="1414437"/>
                  </a:cubicBezTo>
                  <a:lnTo>
                    <a:pt x="0" y="1399141"/>
                  </a:lnTo>
                  <a:close/>
                </a:path>
              </a:pathLst>
            </a:custGeom>
            <a:blipFill dpi="0" rotWithShape="0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82CBD3-22D1-436C-ACCD-0884AA53FA4E}"/>
                </a:ext>
              </a:extLst>
            </p:cNvPr>
            <p:cNvGrpSpPr/>
            <p:nvPr/>
          </p:nvGrpSpPr>
          <p:grpSpPr>
            <a:xfrm>
              <a:off x="2068547" y="543813"/>
              <a:ext cx="3428736" cy="1046406"/>
              <a:chOff x="2166521" y="674445"/>
              <a:chExt cx="3428736" cy="1046406"/>
            </a:xfrm>
          </p:grpSpPr>
          <p:sp>
            <p:nvSpPr>
              <p:cNvPr id="12" name="Freeform 36">
                <a:extLst>
                  <a:ext uri="{FF2B5EF4-FFF2-40B4-BE49-F238E27FC236}">
                    <a16:creationId xmlns:a16="http://schemas.microsoft.com/office/drawing/2014/main" id="{E384948D-FB2B-411A-B5A1-8E6749B34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5989" y="1222096"/>
                <a:ext cx="3287712" cy="498755"/>
              </a:xfrm>
              <a:custGeom>
                <a:avLst/>
                <a:gdLst>
                  <a:gd name="T0" fmla="*/ 16 w 968"/>
                  <a:gd name="T1" fmla="*/ 128 h 168"/>
                  <a:gd name="T2" fmla="*/ 952 w 968"/>
                  <a:gd name="T3" fmla="*/ 168 h 168"/>
                  <a:gd name="T4" fmla="*/ 968 w 968"/>
                  <a:gd name="T5" fmla="*/ 152 h 168"/>
                  <a:gd name="T6" fmla="*/ 968 w 968"/>
                  <a:gd name="T7" fmla="*/ 16 h 168"/>
                  <a:gd name="T8" fmla="*/ 952 w 968"/>
                  <a:gd name="T9" fmla="*/ 0 h 168"/>
                  <a:gd name="T10" fmla="*/ 16 w 968"/>
                  <a:gd name="T11" fmla="*/ 0 h 168"/>
                  <a:gd name="T12" fmla="*/ 0 w 968"/>
                  <a:gd name="T13" fmla="*/ 16 h 168"/>
                  <a:gd name="T14" fmla="*/ 0 w 968"/>
                  <a:gd name="T15" fmla="*/ 112 h 168"/>
                  <a:gd name="T16" fmla="*/ 16 w 968"/>
                  <a:gd name="T17" fmla="*/ 12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8" h="168">
                    <a:moveTo>
                      <a:pt x="16" y="128"/>
                    </a:moveTo>
                    <a:cubicBezTo>
                      <a:pt x="952" y="168"/>
                      <a:pt x="952" y="168"/>
                      <a:pt x="952" y="168"/>
                    </a:cubicBezTo>
                    <a:cubicBezTo>
                      <a:pt x="961" y="168"/>
                      <a:pt x="968" y="161"/>
                      <a:pt x="968" y="152"/>
                    </a:cubicBezTo>
                    <a:cubicBezTo>
                      <a:pt x="968" y="16"/>
                      <a:pt x="968" y="16"/>
                      <a:pt x="968" y="16"/>
                    </a:cubicBezTo>
                    <a:cubicBezTo>
                      <a:pt x="968" y="8"/>
                      <a:pt x="961" y="0"/>
                      <a:pt x="95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0" y="8"/>
                      <a:pt x="0" y="16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8" y="128"/>
                      <a:pt x="16" y="128"/>
                    </a:cubicBezTo>
                    <a:close/>
                  </a:path>
                </a:pathLst>
              </a:custGeom>
              <a:gradFill flip="none" rotWithShape="1">
                <a:gsLst>
                  <a:gs pos="65000">
                    <a:srgbClr val="109CC2"/>
                  </a:gs>
                  <a:gs pos="13000">
                    <a:srgbClr val="21C0EC">
                      <a:alpha val="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37">
                <a:extLst>
                  <a:ext uri="{FF2B5EF4-FFF2-40B4-BE49-F238E27FC236}">
                    <a16:creationId xmlns:a16="http://schemas.microsoft.com/office/drawing/2014/main" id="{7794150E-5382-4B3F-9924-0992E0084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5989" y="674445"/>
                <a:ext cx="3409268" cy="903993"/>
              </a:xfrm>
              <a:custGeom>
                <a:avLst/>
                <a:gdLst>
                  <a:gd name="T0" fmla="*/ 952 w 968"/>
                  <a:gd name="T1" fmla="*/ 304 h 304"/>
                  <a:gd name="T2" fmla="*/ 16 w 968"/>
                  <a:gd name="T3" fmla="*/ 304 h 304"/>
                  <a:gd name="T4" fmla="*/ 0 w 968"/>
                  <a:gd name="T5" fmla="*/ 288 h 304"/>
                  <a:gd name="T6" fmla="*/ 0 w 968"/>
                  <a:gd name="T7" fmla="*/ 16 h 304"/>
                  <a:gd name="T8" fmla="*/ 16 w 968"/>
                  <a:gd name="T9" fmla="*/ 0 h 304"/>
                  <a:gd name="T10" fmla="*/ 952 w 968"/>
                  <a:gd name="T11" fmla="*/ 0 h 304"/>
                  <a:gd name="T12" fmla="*/ 968 w 968"/>
                  <a:gd name="T13" fmla="*/ 16 h 304"/>
                  <a:gd name="T14" fmla="*/ 968 w 968"/>
                  <a:gd name="T15" fmla="*/ 288 h 304"/>
                  <a:gd name="T16" fmla="*/ 952 w 968"/>
                  <a:gd name="T17" fmla="*/ 30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8" h="304">
                    <a:moveTo>
                      <a:pt x="952" y="304"/>
                    </a:moveTo>
                    <a:cubicBezTo>
                      <a:pt x="16" y="304"/>
                      <a:pt x="16" y="304"/>
                      <a:pt x="16" y="304"/>
                    </a:cubicBezTo>
                    <a:cubicBezTo>
                      <a:pt x="8" y="304"/>
                      <a:pt x="0" y="297"/>
                      <a:pt x="0" y="28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8"/>
                      <a:pt x="8" y="0"/>
                      <a:pt x="16" y="0"/>
                    </a:cubicBezTo>
                    <a:cubicBezTo>
                      <a:pt x="952" y="0"/>
                      <a:pt x="952" y="0"/>
                      <a:pt x="952" y="0"/>
                    </a:cubicBezTo>
                    <a:cubicBezTo>
                      <a:pt x="961" y="0"/>
                      <a:pt x="968" y="8"/>
                      <a:pt x="968" y="16"/>
                    </a:cubicBezTo>
                    <a:cubicBezTo>
                      <a:pt x="968" y="288"/>
                      <a:pt x="968" y="288"/>
                      <a:pt x="968" y="288"/>
                    </a:cubicBezTo>
                    <a:cubicBezTo>
                      <a:pt x="968" y="297"/>
                      <a:pt x="961" y="304"/>
                      <a:pt x="952" y="304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EBFCFF"/>
                  </a:gs>
                  <a:gs pos="0">
                    <a:schemeClr val="bg1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401DDE6-E588-4920-B182-DFC00404A8BE}"/>
                  </a:ext>
                </a:extLst>
              </p:cNvPr>
              <p:cNvSpPr/>
              <p:nvPr/>
            </p:nvSpPr>
            <p:spPr>
              <a:xfrm>
                <a:off x="2166521" y="945325"/>
                <a:ext cx="3307180" cy="44407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n-US" cap="none" spc="200" dirty="0">
                    <a:ln w="0">
                      <a:noFill/>
                    </a:ln>
                    <a:solidFill>
                      <a:srgbClr val="27C5EF"/>
                    </a:solidFill>
                    <a:latin typeface="Impact" panose="020B0806030902050204" pitchFamily="34" charset="0"/>
                  </a:rPr>
                  <a:t>SKRIPSI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F9B0D5-C8C6-4EEB-AD95-DC0F1943EA6A}"/>
              </a:ext>
            </a:extLst>
          </p:cNvPr>
          <p:cNvGrpSpPr/>
          <p:nvPr/>
        </p:nvGrpSpPr>
        <p:grpSpPr>
          <a:xfrm>
            <a:off x="451490" y="2006809"/>
            <a:ext cx="6716325" cy="4239806"/>
            <a:chOff x="6658683" y="-185672"/>
            <a:chExt cx="3977353" cy="190669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E9352FC-CAE4-47C2-8F81-E32A4BA3190E}"/>
                </a:ext>
              </a:extLst>
            </p:cNvPr>
            <p:cNvGrpSpPr/>
            <p:nvPr/>
          </p:nvGrpSpPr>
          <p:grpSpPr>
            <a:xfrm>
              <a:off x="6658683" y="-185672"/>
              <a:ext cx="3977353" cy="1611280"/>
              <a:chOff x="6884719" y="-185672"/>
              <a:chExt cx="3977353" cy="161128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C17A1F-4F01-46CA-868C-F7F25BA618D4}"/>
                  </a:ext>
                </a:extLst>
              </p:cNvPr>
              <p:cNvSpPr/>
              <p:nvPr/>
            </p:nvSpPr>
            <p:spPr>
              <a:xfrm>
                <a:off x="7343362" y="982694"/>
                <a:ext cx="2006979" cy="26298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3200" b="1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Muazharin Alfan</a:t>
                </a:r>
                <a:endParaRPr lang="en-US" sz="3200" b="1" cap="none" spc="0" dirty="0">
                  <a:ln w="0">
                    <a:noFill/>
                  </a:ln>
                  <a:solidFill>
                    <a:srgbClr val="29C6F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3AC981-0362-4A35-86C2-9111CF803166}"/>
                  </a:ext>
                </a:extLst>
              </p:cNvPr>
              <p:cNvSpPr txBox="1"/>
              <p:nvPr/>
            </p:nvSpPr>
            <p:spPr>
              <a:xfrm>
                <a:off x="7334009" y="1245674"/>
                <a:ext cx="3528063" cy="179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</a:rPr>
                  <a:t>E1E1 15 074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AA30253-72E0-4A67-87B7-7A4FE77BD040}"/>
                  </a:ext>
                </a:extLst>
              </p:cNvPr>
              <p:cNvSpPr/>
              <p:nvPr/>
            </p:nvSpPr>
            <p:spPr>
              <a:xfrm>
                <a:off x="6884719" y="-185672"/>
                <a:ext cx="3761954" cy="10103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800" dirty="0"/>
                  <a:t>ENKRIPSI DAN DEKRIPSI DATA </a:t>
                </a:r>
                <a:r>
                  <a:rPr lang="en-US" sz="2800" i="1" dirty="0"/>
                  <a:t>QR CODE </a:t>
                </a:r>
                <a:r>
                  <a:rPr lang="en-US" sz="2800" dirty="0"/>
                  <a:t>MENGGUNAKAN METODE </a:t>
                </a:r>
                <a:r>
                  <a:rPr lang="en-US" sz="2800" i="1" dirty="0"/>
                  <a:t>RIVEST CIPHER 4 (RC4) </a:t>
                </a:r>
                <a:r>
                  <a:rPr lang="en-US" sz="2800" dirty="0"/>
                  <a:t>PADA PEMBANGUNAN APLIKASI PRESENSI JURUSAN TEKNIK INFORMATIKA UHO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52464D3-0895-42A2-8B6B-86C7BA2524A6}"/>
                </a:ext>
              </a:extLst>
            </p:cNvPr>
            <p:cNvGrpSpPr/>
            <p:nvPr/>
          </p:nvGrpSpPr>
          <p:grpSpPr>
            <a:xfrm>
              <a:off x="6769826" y="917877"/>
              <a:ext cx="166551" cy="803142"/>
              <a:chOff x="6769826" y="917877"/>
              <a:chExt cx="166551" cy="803142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00969F9-E022-4F9F-8819-8EF44370A191}"/>
                  </a:ext>
                </a:extLst>
              </p:cNvPr>
              <p:cNvCxnSpPr/>
              <p:nvPr/>
            </p:nvCxnSpPr>
            <p:spPr>
              <a:xfrm>
                <a:off x="6853101" y="917877"/>
                <a:ext cx="0" cy="803142"/>
              </a:xfrm>
              <a:prstGeom prst="line">
                <a:avLst/>
              </a:prstGeom>
              <a:ln>
                <a:solidFill>
                  <a:srgbClr val="29C6FA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00850BA-D52E-452E-9002-B5D7CB0AC9A5}"/>
                  </a:ext>
                </a:extLst>
              </p:cNvPr>
              <p:cNvSpPr/>
              <p:nvPr/>
            </p:nvSpPr>
            <p:spPr>
              <a:xfrm>
                <a:off x="6769826" y="1236173"/>
                <a:ext cx="166551" cy="166551"/>
              </a:xfrm>
              <a:prstGeom prst="rect">
                <a:avLst/>
              </a:prstGeom>
              <a:solidFill>
                <a:srgbClr val="29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 5">
            <a:extLst>
              <a:ext uri="{FF2B5EF4-FFF2-40B4-BE49-F238E27FC236}">
                <a16:creationId xmlns:a16="http://schemas.microsoft.com/office/drawing/2014/main" id="{9F5FCFC8-5287-4674-8869-213A12EBB7FD}"/>
              </a:ext>
            </a:extLst>
          </p:cNvPr>
          <p:cNvSpPr>
            <a:spLocks/>
          </p:cNvSpPr>
          <p:nvPr/>
        </p:nvSpPr>
        <p:spPr bwMode="auto">
          <a:xfrm>
            <a:off x="1117954" y="2855490"/>
            <a:ext cx="3957264" cy="3089283"/>
          </a:xfrm>
          <a:custGeom>
            <a:avLst/>
            <a:gdLst>
              <a:gd name="T0" fmla="*/ 1358 w 1358"/>
              <a:gd name="T1" fmla="*/ 312 h 1059"/>
              <a:gd name="T2" fmla="*/ 611 w 1358"/>
              <a:gd name="T3" fmla="*/ 1059 h 1059"/>
              <a:gd name="T4" fmla="*/ 0 w 1358"/>
              <a:gd name="T5" fmla="*/ 740 h 1059"/>
              <a:gd name="T6" fmla="*/ 558 w 1358"/>
              <a:gd name="T7" fmla="*/ 979 h 1059"/>
              <a:gd name="T8" fmla="*/ 1321 w 1358"/>
              <a:gd name="T9" fmla="*/ 232 h 1059"/>
              <a:gd name="T10" fmla="*/ 1283 w 1358"/>
              <a:gd name="T11" fmla="*/ 0 h 1059"/>
              <a:gd name="T12" fmla="*/ 1306 w 1358"/>
              <a:gd name="T13" fmla="*/ 39 h 1059"/>
              <a:gd name="T14" fmla="*/ 1358 w 1358"/>
              <a:gd name="T15" fmla="*/ 312 h 1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8" h="1059">
                <a:moveTo>
                  <a:pt x="1358" y="312"/>
                </a:moveTo>
                <a:cubicBezTo>
                  <a:pt x="1358" y="724"/>
                  <a:pt x="1023" y="1059"/>
                  <a:pt x="611" y="1059"/>
                </a:cubicBezTo>
                <a:cubicBezTo>
                  <a:pt x="362" y="1059"/>
                  <a:pt x="136" y="934"/>
                  <a:pt x="0" y="740"/>
                </a:cubicBezTo>
                <a:cubicBezTo>
                  <a:pt x="141" y="888"/>
                  <a:pt x="341" y="979"/>
                  <a:pt x="558" y="979"/>
                </a:cubicBezTo>
                <a:cubicBezTo>
                  <a:pt x="979" y="979"/>
                  <a:pt x="1321" y="644"/>
                  <a:pt x="1321" y="232"/>
                </a:cubicBezTo>
                <a:cubicBezTo>
                  <a:pt x="1321" y="152"/>
                  <a:pt x="1308" y="74"/>
                  <a:pt x="1283" y="0"/>
                </a:cubicBezTo>
                <a:cubicBezTo>
                  <a:pt x="1291" y="13"/>
                  <a:pt x="1299" y="25"/>
                  <a:pt x="1306" y="39"/>
                </a:cubicBezTo>
                <a:cubicBezTo>
                  <a:pt x="1339" y="125"/>
                  <a:pt x="1358" y="217"/>
                  <a:pt x="1358" y="312"/>
                </a:cubicBezTo>
                <a:close/>
              </a:path>
            </a:pathLst>
          </a:custGeom>
          <a:solidFill>
            <a:srgbClr val="FFFFFF">
              <a:alpha val="41000"/>
            </a:srgbClr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70A92E4-CC88-40A8-A116-5944CC75FB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28" y="496419"/>
            <a:ext cx="539172" cy="12350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BC0D3D-6715-435A-8D88-0A01193FF7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00" y="487604"/>
            <a:ext cx="1094147" cy="11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4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1331912" y="2133600"/>
            <a:ext cx="5573694" cy="3886200"/>
            <a:chOff x="1522412" y="1905000"/>
            <a:chExt cx="5334000" cy="3719076"/>
          </a:xfrm>
        </p:grpSpPr>
        <p:sp>
          <p:nvSpPr>
            <p:cNvPr id="54" name="Rounded Rectangle 53"/>
            <p:cNvSpPr/>
            <p:nvPr/>
          </p:nvSpPr>
          <p:spPr>
            <a:xfrm>
              <a:off x="1522412" y="3497272"/>
              <a:ext cx="1238900" cy="1143600"/>
            </a:xfrm>
            <a:prstGeom prst="roundRect">
              <a:avLst>
                <a:gd name="adj" fmla="val 572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17"/>
            <p:cNvSpPr>
              <a:spLocks noEditPoints="1"/>
            </p:cNvSpPr>
            <p:nvPr/>
          </p:nvSpPr>
          <p:spPr bwMode="auto">
            <a:xfrm>
              <a:off x="1827660" y="3786742"/>
              <a:ext cx="628403" cy="622948"/>
            </a:xfrm>
            <a:custGeom>
              <a:avLst/>
              <a:gdLst>
                <a:gd name="T0" fmla="*/ 2477 w 3458"/>
                <a:gd name="T1" fmla="*/ 1740 h 3424"/>
                <a:gd name="T2" fmla="*/ 2360 w 3458"/>
                <a:gd name="T3" fmla="*/ 1847 h 3424"/>
                <a:gd name="T4" fmla="*/ 2223 w 3458"/>
                <a:gd name="T5" fmla="*/ 1912 h 3424"/>
                <a:gd name="T6" fmla="*/ 2082 w 3458"/>
                <a:gd name="T7" fmla="*/ 1923 h 3424"/>
                <a:gd name="T8" fmla="*/ 1951 w 3458"/>
                <a:gd name="T9" fmla="*/ 1889 h 3424"/>
                <a:gd name="T10" fmla="*/ 1834 w 3458"/>
                <a:gd name="T11" fmla="*/ 1820 h 3424"/>
                <a:gd name="T12" fmla="*/ 1747 w 3458"/>
                <a:gd name="T13" fmla="*/ 1726 h 3424"/>
                <a:gd name="T14" fmla="*/ 1684 w 3458"/>
                <a:gd name="T15" fmla="*/ 1761 h 3424"/>
                <a:gd name="T16" fmla="*/ 1583 w 3458"/>
                <a:gd name="T17" fmla="*/ 1848 h 3424"/>
                <a:gd name="T18" fmla="*/ 1457 w 3458"/>
                <a:gd name="T19" fmla="*/ 1905 h 3424"/>
                <a:gd name="T20" fmla="*/ 1321 w 3458"/>
                <a:gd name="T21" fmla="*/ 1926 h 3424"/>
                <a:gd name="T22" fmla="*/ 1181 w 3458"/>
                <a:gd name="T23" fmla="*/ 1899 h 3424"/>
                <a:gd name="T24" fmla="*/ 1051 w 3458"/>
                <a:gd name="T25" fmla="*/ 1823 h 3424"/>
                <a:gd name="T26" fmla="*/ 943 w 3458"/>
                <a:gd name="T27" fmla="*/ 1710 h 3424"/>
                <a:gd name="T28" fmla="*/ 863 w 3458"/>
                <a:gd name="T29" fmla="*/ 1747 h 3424"/>
                <a:gd name="T30" fmla="*/ 759 w 3458"/>
                <a:gd name="T31" fmla="*/ 1842 h 3424"/>
                <a:gd name="T32" fmla="*/ 644 w 3458"/>
                <a:gd name="T33" fmla="*/ 1904 h 3424"/>
                <a:gd name="T34" fmla="*/ 537 w 3458"/>
                <a:gd name="T35" fmla="*/ 1926 h 3424"/>
                <a:gd name="T36" fmla="*/ 3134 w 3458"/>
                <a:gd name="T37" fmla="*/ 2567 h 3424"/>
                <a:gd name="T38" fmla="*/ 3103 w 3458"/>
                <a:gd name="T39" fmla="*/ 1927 h 3424"/>
                <a:gd name="T40" fmla="*/ 3027 w 3458"/>
                <a:gd name="T41" fmla="*/ 1927 h 3424"/>
                <a:gd name="T42" fmla="*/ 2950 w 3458"/>
                <a:gd name="T43" fmla="*/ 1926 h 3424"/>
                <a:gd name="T44" fmla="*/ 2875 w 3458"/>
                <a:gd name="T45" fmla="*/ 1923 h 3424"/>
                <a:gd name="T46" fmla="*/ 2749 w 3458"/>
                <a:gd name="T47" fmla="*/ 1875 h 3424"/>
                <a:gd name="T48" fmla="*/ 2634 w 3458"/>
                <a:gd name="T49" fmla="*/ 1780 h 3424"/>
                <a:gd name="T50" fmla="*/ 2537 w 3458"/>
                <a:gd name="T51" fmla="*/ 1650 h 3424"/>
                <a:gd name="T52" fmla="*/ 3458 w 3458"/>
                <a:gd name="T53" fmla="*/ 1498 h 3424"/>
                <a:gd name="T54" fmla="*/ 3444 w 3458"/>
                <a:gd name="T55" fmla="*/ 1639 h 3424"/>
                <a:gd name="T56" fmla="*/ 3398 w 3458"/>
                <a:gd name="T57" fmla="*/ 1751 h 3424"/>
                <a:gd name="T58" fmla="*/ 3350 w 3458"/>
                <a:gd name="T59" fmla="*/ 2995 h 3424"/>
                <a:gd name="T60" fmla="*/ 3323 w 3458"/>
                <a:gd name="T61" fmla="*/ 3141 h 3424"/>
                <a:gd name="T62" fmla="*/ 3249 w 3458"/>
                <a:gd name="T63" fmla="*/ 3264 h 3424"/>
                <a:gd name="T64" fmla="*/ 3138 w 3458"/>
                <a:gd name="T65" fmla="*/ 3358 h 3424"/>
                <a:gd name="T66" fmla="*/ 2999 w 3458"/>
                <a:gd name="T67" fmla="*/ 3414 h 3424"/>
                <a:gd name="T68" fmla="*/ 558 w 3458"/>
                <a:gd name="T69" fmla="*/ 3424 h 3424"/>
                <a:gd name="T70" fmla="*/ 397 w 3458"/>
                <a:gd name="T71" fmla="*/ 3396 h 3424"/>
                <a:gd name="T72" fmla="*/ 262 w 3458"/>
                <a:gd name="T73" fmla="*/ 3316 h 3424"/>
                <a:gd name="T74" fmla="*/ 165 w 3458"/>
                <a:gd name="T75" fmla="*/ 3198 h 3424"/>
                <a:gd name="T76" fmla="*/ 116 w 3458"/>
                <a:gd name="T77" fmla="*/ 3050 h 3424"/>
                <a:gd name="T78" fmla="*/ 82 w 3458"/>
                <a:gd name="T79" fmla="*/ 1782 h 3424"/>
                <a:gd name="T80" fmla="*/ 22 w 3458"/>
                <a:gd name="T81" fmla="*/ 1646 h 3424"/>
                <a:gd name="T82" fmla="*/ 1 w 3458"/>
                <a:gd name="T83" fmla="*/ 1498 h 3424"/>
                <a:gd name="T84" fmla="*/ 0 w 3458"/>
                <a:gd name="T85" fmla="*/ 1403 h 3424"/>
                <a:gd name="T86" fmla="*/ 0 w 3458"/>
                <a:gd name="T87" fmla="*/ 1308 h 3424"/>
                <a:gd name="T88" fmla="*/ 2826 w 3458"/>
                <a:gd name="T89" fmla="*/ 0 h 3424"/>
                <a:gd name="T90" fmla="*/ 629 w 3458"/>
                <a:gd name="T91" fmla="*/ 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58" h="3424">
                  <a:moveTo>
                    <a:pt x="2537" y="1650"/>
                  </a:moveTo>
                  <a:lnTo>
                    <a:pt x="2509" y="1697"/>
                  </a:lnTo>
                  <a:lnTo>
                    <a:pt x="2477" y="1740"/>
                  </a:lnTo>
                  <a:lnTo>
                    <a:pt x="2440" y="1780"/>
                  </a:lnTo>
                  <a:lnTo>
                    <a:pt x="2402" y="1817"/>
                  </a:lnTo>
                  <a:lnTo>
                    <a:pt x="2360" y="1847"/>
                  </a:lnTo>
                  <a:lnTo>
                    <a:pt x="2316" y="1875"/>
                  </a:lnTo>
                  <a:lnTo>
                    <a:pt x="2270" y="1896"/>
                  </a:lnTo>
                  <a:lnTo>
                    <a:pt x="2223" y="1912"/>
                  </a:lnTo>
                  <a:lnTo>
                    <a:pt x="2175" y="1923"/>
                  </a:lnTo>
                  <a:lnTo>
                    <a:pt x="2127" y="1926"/>
                  </a:lnTo>
                  <a:lnTo>
                    <a:pt x="2082" y="1923"/>
                  </a:lnTo>
                  <a:lnTo>
                    <a:pt x="2038" y="1916"/>
                  </a:lnTo>
                  <a:lnTo>
                    <a:pt x="1994" y="1904"/>
                  </a:lnTo>
                  <a:lnTo>
                    <a:pt x="1951" y="1889"/>
                  </a:lnTo>
                  <a:lnTo>
                    <a:pt x="1909" y="1869"/>
                  </a:lnTo>
                  <a:lnTo>
                    <a:pt x="1870" y="1846"/>
                  </a:lnTo>
                  <a:lnTo>
                    <a:pt x="1834" y="1820"/>
                  </a:lnTo>
                  <a:lnTo>
                    <a:pt x="1801" y="1791"/>
                  </a:lnTo>
                  <a:lnTo>
                    <a:pt x="1771" y="1760"/>
                  </a:lnTo>
                  <a:lnTo>
                    <a:pt x="1747" y="1726"/>
                  </a:lnTo>
                  <a:lnTo>
                    <a:pt x="1728" y="1689"/>
                  </a:lnTo>
                  <a:lnTo>
                    <a:pt x="1708" y="1726"/>
                  </a:lnTo>
                  <a:lnTo>
                    <a:pt x="1684" y="1761"/>
                  </a:lnTo>
                  <a:lnTo>
                    <a:pt x="1654" y="1792"/>
                  </a:lnTo>
                  <a:lnTo>
                    <a:pt x="1621" y="1822"/>
                  </a:lnTo>
                  <a:lnTo>
                    <a:pt x="1583" y="1848"/>
                  </a:lnTo>
                  <a:lnTo>
                    <a:pt x="1543" y="1871"/>
                  </a:lnTo>
                  <a:lnTo>
                    <a:pt x="1501" y="1890"/>
                  </a:lnTo>
                  <a:lnTo>
                    <a:pt x="1457" y="1905"/>
                  </a:lnTo>
                  <a:lnTo>
                    <a:pt x="1412" y="1916"/>
                  </a:lnTo>
                  <a:lnTo>
                    <a:pt x="1367" y="1923"/>
                  </a:lnTo>
                  <a:lnTo>
                    <a:pt x="1321" y="1926"/>
                  </a:lnTo>
                  <a:lnTo>
                    <a:pt x="1275" y="1923"/>
                  </a:lnTo>
                  <a:lnTo>
                    <a:pt x="1227" y="1913"/>
                  </a:lnTo>
                  <a:lnTo>
                    <a:pt x="1181" y="1899"/>
                  </a:lnTo>
                  <a:lnTo>
                    <a:pt x="1136" y="1878"/>
                  </a:lnTo>
                  <a:lnTo>
                    <a:pt x="1093" y="1854"/>
                  </a:lnTo>
                  <a:lnTo>
                    <a:pt x="1051" y="1823"/>
                  </a:lnTo>
                  <a:lnTo>
                    <a:pt x="1012" y="1790"/>
                  </a:lnTo>
                  <a:lnTo>
                    <a:pt x="975" y="1752"/>
                  </a:lnTo>
                  <a:lnTo>
                    <a:pt x="943" y="1710"/>
                  </a:lnTo>
                  <a:lnTo>
                    <a:pt x="915" y="1667"/>
                  </a:lnTo>
                  <a:lnTo>
                    <a:pt x="891" y="1708"/>
                  </a:lnTo>
                  <a:lnTo>
                    <a:pt x="863" y="1747"/>
                  </a:lnTo>
                  <a:lnTo>
                    <a:pt x="831" y="1782"/>
                  </a:lnTo>
                  <a:lnTo>
                    <a:pt x="796" y="1813"/>
                  </a:lnTo>
                  <a:lnTo>
                    <a:pt x="759" y="1842"/>
                  </a:lnTo>
                  <a:lnTo>
                    <a:pt x="721" y="1867"/>
                  </a:lnTo>
                  <a:lnTo>
                    <a:pt x="683" y="1888"/>
                  </a:lnTo>
                  <a:lnTo>
                    <a:pt x="644" y="1904"/>
                  </a:lnTo>
                  <a:lnTo>
                    <a:pt x="606" y="1916"/>
                  </a:lnTo>
                  <a:lnTo>
                    <a:pt x="570" y="1923"/>
                  </a:lnTo>
                  <a:lnTo>
                    <a:pt x="537" y="1926"/>
                  </a:lnTo>
                  <a:lnTo>
                    <a:pt x="325" y="1926"/>
                  </a:lnTo>
                  <a:lnTo>
                    <a:pt x="326" y="2567"/>
                  </a:lnTo>
                  <a:lnTo>
                    <a:pt x="3134" y="2567"/>
                  </a:lnTo>
                  <a:lnTo>
                    <a:pt x="3134" y="1926"/>
                  </a:lnTo>
                  <a:lnTo>
                    <a:pt x="3122" y="1927"/>
                  </a:lnTo>
                  <a:lnTo>
                    <a:pt x="3103" y="1927"/>
                  </a:lnTo>
                  <a:lnTo>
                    <a:pt x="3081" y="1928"/>
                  </a:lnTo>
                  <a:lnTo>
                    <a:pt x="3055" y="1928"/>
                  </a:lnTo>
                  <a:lnTo>
                    <a:pt x="3027" y="1927"/>
                  </a:lnTo>
                  <a:lnTo>
                    <a:pt x="2999" y="1927"/>
                  </a:lnTo>
                  <a:lnTo>
                    <a:pt x="2973" y="1927"/>
                  </a:lnTo>
                  <a:lnTo>
                    <a:pt x="2950" y="1926"/>
                  </a:lnTo>
                  <a:lnTo>
                    <a:pt x="2931" y="1926"/>
                  </a:lnTo>
                  <a:lnTo>
                    <a:pt x="2918" y="1926"/>
                  </a:lnTo>
                  <a:lnTo>
                    <a:pt x="2875" y="1923"/>
                  </a:lnTo>
                  <a:lnTo>
                    <a:pt x="2832" y="1913"/>
                  </a:lnTo>
                  <a:lnTo>
                    <a:pt x="2790" y="1896"/>
                  </a:lnTo>
                  <a:lnTo>
                    <a:pt x="2749" y="1875"/>
                  </a:lnTo>
                  <a:lnTo>
                    <a:pt x="2709" y="1848"/>
                  </a:lnTo>
                  <a:lnTo>
                    <a:pt x="2671" y="1817"/>
                  </a:lnTo>
                  <a:lnTo>
                    <a:pt x="2634" y="1780"/>
                  </a:lnTo>
                  <a:lnTo>
                    <a:pt x="2600" y="1741"/>
                  </a:lnTo>
                  <a:lnTo>
                    <a:pt x="2566" y="1697"/>
                  </a:lnTo>
                  <a:lnTo>
                    <a:pt x="2537" y="1650"/>
                  </a:lnTo>
                  <a:close/>
                  <a:moveTo>
                    <a:pt x="1" y="1284"/>
                  </a:moveTo>
                  <a:lnTo>
                    <a:pt x="3458" y="1284"/>
                  </a:lnTo>
                  <a:lnTo>
                    <a:pt x="3458" y="1498"/>
                  </a:lnTo>
                  <a:lnTo>
                    <a:pt x="3456" y="1548"/>
                  </a:lnTo>
                  <a:lnTo>
                    <a:pt x="3451" y="1595"/>
                  </a:lnTo>
                  <a:lnTo>
                    <a:pt x="3444" y="1639"/>
                  </a:lnTo>
                  <a:lnTo>
                    <a:pt x="3431" y="1679"/>
                  </a:lnTo>
                  <a:lnTo>
                    <a:pt x="3417" y="1716"/>
                  </a:lnTo>
                  <a:lnTo>
                    <a:pt x="3398" y="1751"/>
                  </a:lnTo>
                  <a:lnTo>
                    <a:pt x="3376" y="1786"/>
                  </a:lnTo>
                  <a:lnTo>
                    <a:pt x="3350" y="1819"/>
                  </a:lnTo>
                  <a:lnTo>
                    <a:pt x="3350" y="2995"/>
                  </a:lnTo>
                  <a:lnTo>
                    <a:pt x="3346" y="3046"/>
                  </a:lnTo>
                  <a:lnTo>
                    <a:pt x="3338" y="3094"/>
                  </a:lnTo>
                  <a:lnTo>
                    <a:pt x="3323" y="3141"/>
                  </a:lnTo>
                  <a:lnTo>
                    <a:pt x="3303" y="3185"/>
                  </a:lnTo>
                  <a:lnTo>
                    <a:pt x="3278" y="3225"/>
                  </a:lnTo>
                  <a:lnTo>
                    <a:pt x="3249" y="3264"/>
                  </a:lnTo>
                  <a:lnTo>
                    <a:pt x="3216" y="3299"/>
                  </a:lnTo>
                  <a:lnTo>
                    <a:pt x="3178" y="3330"/>
                  </a:lnTo>
                  <a:lnTo>
                    <a:pt x="3138" y="3358"/>
                  </a:lnTo>
                  <a:lnTo>
                    <a:pt x="3094" y="3381"/>
                  </a:lnTo>
                  <a:lnTo>
                    <a:pt x="3048" y="3399"/>
                  </a:lnTo>
                  <a:lnTo>
                    <a:pt x="2999" y="3414"/>
                  </a:lnTo>
                  <a:lnTo>
                    <a:pt x="2950" y="3421"/>
                  </a:lnTo>
                  <a:lnTo>
                    <a:pt x="2898" y="3424"/>
                  </a:lnTo>
                  <a:lnTo>
                    <a:pt x="558" y="3424"/>
                  </a:lnTo>
                  <a:lnTo>
                    <a:pt x="503" y="3421"/>
                  </a:lnTo>
                  <a:lnTo>
                    <a:pt x="448" y="3411"/>
                  </a:lnTo>
                  <a:lnTo>
                    <a:pt x="397" y="3396"/>
                  </a:lnTo>
                  <a:lnTo>
                    <a:pt x="349" y="3374"/>
                  </a:lnTo>
                  <a:lnTo>
                    <a:pt x="304" y="3348"/>
                  </a:lnTo>
                  <a:lnTo>
                    <a:pt x="262" y="3316"/>
                  </a:lnTo>
                  <a:lnTo>
                    <a:pt x="225" y="3281"/>
                  </a:lnTo>
                  <a:lnTo>
                    <a:pt x="192" y="3241"/>
                  </a:lnTo>
                  <a:lnTo>
                    <a:pt x="165" y="3198"/>
                  </a:lnTo>
                  <a:lnTo>
                    <a:pt x="142" y="3151"/>
                  </a:lnTo>
                  <a:lnTo>
                    <a:pt x="126" y="3102"/>
                  </a:lnTo>
                  <a:lnTo>
                    <a:pt x="116" y="3050"/>
                  </a:lnTo>
                  <a:lnTo>
                    <a:pt x="113" y="2995"/>
                  </a:lnTo>
                  <a:lnTo>
                    <a:pt x="109" y="1819"/>
                  </a:lnTo>
                  <a:lnTo>
                    <a:pt x="82" y="1782"/>
                  </a:lnTo>
                  <a:lnTo>
                    <a:pt x="58" y="1739"/>
                  </a:lnTo>
                  <a:lnTo>
                    <a:pt x="39" y="1694"/>
                  </a:lnTo>
                  <a:lnTo>
                    <a:pt x="22" y="1646"/>
                  </a:lnTo>
                  <a:lnTo>
                    <a:pt x="11" y="1597"/>
                  </a:lnTo>
                  <a:lnTo>
                    <a:pt x="3" y="1547"/>
                  </a:lnTo>
                  <a:lnTo>
                    <a:pt x="1" y="1498"/>
                  </a:lnTo>
                  <a:lnTo>
                    <a:pt x="1" y="1469"/>
                  </a:lnTo>
                  <a:lnTo>
                    <a:pt x="1" y="1437"/>
                  </a:lnTo>
                  <a:lnTo>
                    <a:pt x="0" y="1403"/>
                  </a:lnTo>
                  <a:lnTo>
                    <a:pt x="0" y="1369"/>
                  </a:lnTo>
                  <a:lnTo>
                    <a:pt x="0" y="1336"/>
                  </a:lnTo>
                  <a:lnTo>
                    <a:pt x="0" y="1308"/>
                  </a:lnTo>
                  <a:lnTo>
                    <a:pt x="1" y="1284"/>
                  </a:lnTo>
                  <a:close/>
                  <a:moveTo>
                    <a:pt x="629" y="0"/>
                  </a:moveTo>
                  <a:lnTo>
                    <a:pt x="2826" y="0"/>
                  </a:lnTo>
                  <a:lnTo>
                    <a:pt x="3454" y="1070"/>
                  </a:lnTo>
                  <a:lnTo>
                    <a:pt x="1" y="1070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823232" y="3100657"/>
              <a:ext cx="1064829" cy="401216"/>
            </a:xfrm>
            <a:custGeom>
              <a:avLst/>
              <a:gdLst>
                <a:gd name="connsiteX0" fmla="*/ 116981 w 1117987"/>
                <a:gd name="connsiteY0" fmla="*/ 117580 h 402291"/>
                <a:gd name="connsiteX1" fmla="*/ 50306 w 1117987"/>
                <a:gd name="connsiteY1" fmla="*/ 243786 h 402291"/>
                <a:gd name="connsiteX2" fmla="*/ 931368 w 1117987"/>
                <a:gd name="connsiteY2" fmla="*/ 396186 h 402291"/>
                <a:gd name="connsiteX3" fmla="*/ 1105199 w 1117987"/>
                <a:gd name="connsiteY3" fmla="*/ 343799 h 402291"/>
                <a:gd name="connsiteX4" fmla="*/ 1100437 w 1117987"/>
                <a:gd name="connsiteY4" fmla="*/ 86624 h 402291"/>
                <a:gd name="connsiteX5" fmla="*/ 1064718 w 1117987"/>
                <a:gd name="connsiteY5" fmla="*/ 41380 h 402291"/>
                <a:gd name="connsiteX6" fmla="*/ 709912 w 1117987"/>
                <a:gd name="connsiteY6" fmla="*/ 899 h 402291"/>
                <a:gd name="connsiteX7" fmla="*/ 188418 w 1117987"/>
                <a:gd name="connsiteY7" fmla="*/ 81861 h 402291"/>
                <a:gd name="connsiteX8" fmla="*/ 116981 w 1117987"/>
                <a:gd name="connsiteY8" fmla="*/ 117580 h 402291"/>
                <a:gd name="connsiteX0" fmla="*/ 66675 w 1067681"/>
                <a:gd name="connsiteY0" fmla="*/ 117580 h 402291"/>
                <a:gd name="connsiteX1" fmla="*/ 0 w 1067681"/>
                <a:gd name="connsiteY1" fmla="*/ 243786 h 402291"/>
                <a:gd name="connsiteX2" fmla="*/ 881062 w 1067681"/>
                <a:gd name="connsiteY2" fmla="*/ 396186 h 402291"/>
                <a:gd name="connsiteX3" fmla="*/ 1054893 w 1067681"/>
                <a:gd name="connsiteY3" fmla="*/ 343799 h 402291"/>
                <a:gd name="connsiteX4" fmla="*/ 1050131 w 1067681"/>
                <a:gd name="connsiteY4" fmla="*/ 86624 h 402291"/>
                <a:gd name="connsiteX5" fmla="*/ 1014412 w 1067681"/>
                <a:gd name="connsiteY5" fmla="*/ 41380 h 402291"/>
                <a:gd name="connsiteX6" fmla="*/ 659606 w 1067681"/>
                <a:gd name="connsiteY6" fmla="*/ 899 h 402291"/>
                <a:gd name="connsiteX7" fmla="*/ 138112 w 1067681"/>
                <a:gd name="connsiteY7" fmla="*/ 81861 h 402291"/>
                <a:gd name="connsiteX8" fmla="*/ 66675 w 1067681"/>
                <a:gd name="connsiteY8" fmla="*/ 117580 h 402291"/>
                <a:gd name="connsiteX0" fmla="*/ 66675 w 1067681"/>
                <a:gd name="connsiteY0" fmla="*/ 117580 h 402291"/>
                <a:gd name="connsiteX1" fmla="*/ 0 w 1067681"/>
                <a:gd name="connsiteY1" fmla="*/ 243786 h 402291"/>
                <a:gd name="connsiteX2" fmla="*/ 881062 w 1067681"/>
                <a:gd name="connsiteY2" fmla="*/ 396186 h 402291"/>
                <a:gd name="connsiteX3" fmla="*/ 1054893 w 1067681"/>
                <a:gd name="connsiteY3" fmla="*/ 343799 h 402291"/>
                <a:gd name="connsiteX4" fmla="*/ 1050131 w 1067681"/>
                <a:gd name="connsiteY4" fmla="*/ 86624 h 402291"/>
                <a:gd name="connsiteX5" fmla="*/ 1014412 w 1067681"/>
                <a:gd name="connsiteY5" fmla="*/ 41380 h 402291"/>
                <a:gd name="connsiteX6" fmla="*/ 659606 w 1067681"/>
                <a:gd name="connsiteY6" fmla="*/ 899 h 402291"/>
                <a:gd name="connsiteX7" fmla="*/ 138112 w 1067681"/>
                <a:gd name="connsiteY7" fmla="*/ 81861 h 402291"/>
                <a:gd name="connsiteX8" fmla="*/ 66675 w 1067681"/>
                <a:gd name="connsiteY8" fmla="*/ 117580 h 40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7681" h="402291">
                  <a:moveTo>
                    <a:pt x="66675" y="117580"/>
                  </a:moveTo>
                  <a:lnTo>
                    <a:pt x="0" y="243786"/>
                  </a:lnTo>
                  <a:lnTo>
                    <a:pt x="881062" y="396186"/>
                  </a:lnTo>
                  <a:cubicBezTo>
                    <a:pt x="1056878" y="412855"/>
                    <a:pt x="1026715" y="395393"/>
                    <a:pt x="1054893" y="343799"/>
                  </a:cubicBezTo>
                  <a:cubicBezTo>
                    <a:pt x="1083071" y="292205"/>
                    <a:pt x="1056878" y="137027"/>
                    <a:pt x="1050131" y="86624"/>
                  </a:cubicBezTo>
                  <a:cubicBezTo>
                    <a:pt x="1043384" y="36221"/>
                    <a:pt x="1079499" y="55667"/>
                    <a:pt x="1014412" y="41380"/>
                  </a:cubicBezTo>
                  <a:cubicBezTo>
                    <a:pt x="949325" y="27093"/>
                    <a:pt x="805656" y="-5848"/>
                    <a:pt x="659606" y="899"/>
                  </a:cubicBezTo>
                  <a:cubicBezTo>
                    <a:pt x="513556" y="7646"/>
                    <a:pt x="236934" y="60827"/>
                    <a:pt x="138112" y="81861"/>
                  </a:cubicBezTo>
                  <a:cubicBezTo>
                    <a:pt x="39290" y="102895"/>
                    <a:pt x="89694" y="90592"/>
                    <a:pt x="66675" y="11758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94490" y="2436975"/>
              <a:ext cx="987954" cy="911958"/>
            </a:xfrm>
            <a:prstGeom prst="roundRect">
              <a:avLst>
                <a:gd name="adj" fmla="val 572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388455" y="3526024"/>
              <a:ext cx="1491494" cy="574410"/>
            </a:xfrm>
            <a:custGeom>
              <a:avLst/>
              <a:gdLst>
                <a:gd name="connsiteX0" fmla="*/ 136800 w 1537039"/>
                <a:gd name="connsiteY0" fmla="*/ 367141 h 575949"/>
                <a:gd name="connsiteX1" fmla="*/ 41550 w 1537039"/>
                <a:gd name="connsiteY1" fmla="*/ 243316 h 575949"/>
                <a:gd name="connsiteX2" fmla="*/ 422550 w 1537039"/>
                <a:gd name="connsiteY2" fmla="*/ 43291 h 575949"/>
                <a:gd name="connsiteX3" fmla="*/ 1375050 w 1537039"/>
                <a:gd name="connsiteY3" fmla="*/ 9954 h 575949"/>
                <a:gd name="connsiteX4" fmla="*/ 1517925 w 1537039"/>
                <a:gd name="connsiteY4" fmla="*/ 176641 h 575949"/>
                <a:gd name="connsiteX5" fmla="*/ 1165500 w 1537039"/>
                <a:gd name="connsiteY5" fmla="*/ 571929 h 575949"/>
                <a:gd name="connsiteX6" fmla="*/ 136800 w 1537039"/>
                <a:gd name="connsiteY6" fmla="*/ 367141 h 575949"/>
                <a:gd name="connsiteX0" fmla="*/ 136800 w 1537039"/>
                <a:gd name="connsiteY0" fmla="*/ 367141 h 575949"/>
                <a:gd name="connsiteX1" fmla="*/ 41550 w 1537039"/>
                <a:gd name="connsiteY1" fmla="*/ 243316 h 575949"/>
                <a:gd name="connsiteX2" fmla="*/ 422550 w 1537039"/>
                <a:gd name="connsiteY2" fmla="*/ 43291 h 575949"/>
                <a:gd name="connsiteX3" fmla="*/ 1375050 w 1537039"/>
                <a:gd name="connsiteY3" fmla="*/ 9954 h 575949"/>
                <a:gd name="connsiteX4" fmla="*/ 1517925 w 1537039"/>
                <a:gd name="connsiteY4" fmla="*/ 176641 h 575949"/>
                <a:gd name="connsiteX5" fmla="*/ 1165500 w 1537039"/>
                <a:gd name="connsiteY5" fmla="*/ 571929 h 575949"/>
                <a:gd name="connsiteX6" fmla="*/ 136800 w 1537039"/>
                <a:gd name="connsiteY6" fmla="*/ 367141 h 575949"/>
                <a:gd name="connsiteX0" fmla="*/ 95250 w 1495489"/>
                <a:gd name="connsiteY0" fmla="*/ 367141 h 575949"/>
                <a:gd name="connsiteX1" fmla="*/ 0 w 1495489"/>
                <a:gd name="connsiteY1" fmla="*/ 243316 h 575949"/>
                <a:gd name="connsiteX2" fmla="*/ 381000 w 1495489"/>
                <a:gd name="connsiteY2" fmla="*/ 43291 h 575949"/>
                <a:gd name="connsiteX3" fmla="*/ 1333500 w 1495489"/>
                <a:gd name="connsiteY3" fmla="*/ 9954 h 575949"/>
                <a:gd name="connsiteX4" fmla="*/ 1476375 w 1495489"/>
                <a:gd name="connsiteY4" fmla="*/ 176641 h 575949"/>
                <a:gd name="connsiteX5" fmla="*/ 1123950 w 1495489"/>
                <a:gd name="connsiteY5" fmla="*/ 571929 h 575949"/>
                <a:gd name="connsiteX6" fmla="*/ 95250 w 1495489"/>
                <a:gd name="connsiteY6" fmla="*/ 367141 h 57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489" h="575949">
                  <a:moveTo>
                    <a:pt x="95250" y="367141"/>
                  </a:moveTo>
                  <a:lnTo>
                    <a:pt x="0" y="243316"/>
                  </a:lnTo>
                  <a:lnTo>
                    <a:pt x="381000" y="43291"/>
                  </a:lnTo>
                  <a:cubicBezTo>
                    <a:pt x="603250" y="4397"/>
                    <a:pt x="1150938" y="-12271"/>
                    <a:pt x="1333500" y="9954"/>
                  </a:cubicBezTo>
                  <a:cubicBezTo>
                    <a:pt x="1516062" y="32179"/>
                    <a:pt x="1511300" y="82979"/>
                    <a:pt x="1476375" y="176641"/>
                  </a:cubicBezTo>
                  <a:cubicBezTo>
                    <a:pt x="1441450" y="270303"/>
                    <a:pt x="1358106" y="538592"/>
                    <a:pt x="1123950" y="571929"/>
                  </a:cubicBezTo>
                  <a:cubicBezTo>
                    <a:pt x="889794" y="605266"/>
                    <a:pt x="282575" y="421910"/>
                    <a:pt x="95250" y="36714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086511" y="3626404"/>
              <a:ext cx="855694" cy="569461"/>
            </a:xfrm>
            <a:custGeom>
              <a:avLst/>
              <a:gdLst>
                <a:gd name="connsiteX0" fmla="*/ 668950 w 857986"/>
                <a:gd name="connsiteY0" fmla="*/ 524956 h 574448"/>
                <a:gd name="connsiteX1" fmla="*/ 823732 w 857986"/>
                <a:gd name="connsiteY1" fmla="*/ 310643 h 574448"/>
                <a:gd name="connsiteX2" fmla="*/ 85544 w 857986"/>
                <a:gd name="connsiteY2" fmla="*/ 3462 h 574448"/>
                <a:gd name="connsiteX3" fmla="*/ 80782 w 857986"/>
                <a:gd name="connsiteY3" fmla="*/ 527337 h 574448"/>
                <a:gd name="connsiteX4" fmla="*/ 668950 w 857986"/>
                <a:gd name="connsiteY4" fmla="*/ 524956 h 574448"/>
                <a:gd name="connsiteX0" fmla="*/ 668950 w 857986"/>
                <a:gd name="connsiteY0" fmla="*/ 521494 h 570986"/>
                <a:gd name="connsiteX1" fmla="*/ 823732 w 857986"/>
                <a:gd name="connsiteY1" fmla="*/ 307181 h 570986"/>
                <a:gd name="connsiteX2" fmla="*/ 85544 w 857986"/>
                <a:gd name="connsiteY2" fmla="*/ 0 h 570986"/>
                <a:gd name="connsiteX3" fmla="*/ 80782 w 857986"/>
                <a:gd name="connsiteY3" fmla="*/ 523875 h 570986"/>
                <a:gd name="connsiteX4" fmla="*/ 668950 w 857986"/>
                <a:gd name="connsiteY4" fmla="*/ 521494 h 570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986" h="570986">
                  <a:moveTo>
                    <a:pt x="668950" y="521494"/>
                  </a:moveTo>
                  <a:cubicBezTo>
                    <a:pt x="792775" y="485378"/>
                    <a:pt x="920966" y="394097"/>
                    <a:pt x="823732" y="307181"/>
                  </a:cubicBezTo>
                  <a:lnTo>
                    <a:pt x="85544" y="0"/>
                  </a:lnTo>
                  <a:cubicBezTo>
                    <a:pt x="-38281" y="36116"/>
                    <a:pt x="-16849" y="436959"/>
                    <a:pt x="80782" y="523875"/>
                  </a:cubicBezTo>
                  <a:cubicBezTo>
                    <a:pt x="178413" y="610791"/>
                    <a:pt x="545125" y="557610"/>
                    <a:pt x="668950" y="52149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3121898" y="5055279"/>
              <a:ext cx="783505" cy="565682"/>
            </a:xfrm>
            <a:custGeom>
              <a:avLst/>
              <a:gdLst>
                <a:gd name="connsiteX0" fmla="*/ 709038 w 712582"/>
                <a:gd name="connsiteY0" fmla="*/ 430083 h 566265"/>
                <a:gd name="connsiteX1" fmla="*/ 444719 w 712582"/>
                <a:gd name="connsiteY1" fmla="*/ 561052 h 566265"/>
                <a:gd name="connsiteX2" fmla="*/ 30382 w 712582"/>
                <a:gd name="connsiteY2" fmla="*/ 258633 h 566265"/>
                <a:gd name="connsiteX3" fmla="*/ 78007 w 712582"/>
                <a:gd name="connsiteY3" fmla="*/ 37177 h 566265"/>
                <a:gd name="connsiteX4" fmla="*/ 449482 w 712582"/>
                <a:gd name="connsiteY4" fmla="*/ 13364 h 566265"/>
                <a:gd name="connsiteX5" fmla="*/ 587594 w 712582"/>
                <a:gd name="connsiteY5" fmla="*/ 175289 h 566265"/>
                <a:gd name="connsiteX6" fmla="*/ 709038 w 712582"/>
                <a:gd name="connsiteY6" fmla="*/ 430083 h 566265"/>
                <a:gd name="connsiteX0" fmla="*/ 709038 w 712582"/>
                <a:gd name="connsiteY0" fmla="*/ 430083 h 566265"/>
                <a:gd name="connsiteX1" fmla="*/ 444719 w 712582"/>
                <a:gd name="connsiteY1" fmla="*/ 561052 h 566265"/>
                <a:gd name="connsiteX2" fmla="*/ 30382 w 712582"/>
                <a:gd name="connsiteY2" fmla="*/ 258633 h 566265"/>
                <a:gd name="connsiteX3" fmla="*/ 78007 w 712582"/>
                <a:gd name="connsiteY3" fmla="*/ 37177 h 566265"/>
                <a:gd name="connsiteX4" fmla="*/ 449482 w 712582"/>
                <a:gd name="connsiteY4" fmla="*/ 13364 h 566265"/>
                <a:gd name="connsiteX5" fmla="*/ 587594 w 712582"/>
                <a:gd name="connsiteY5" fmla="*/ 175289 h 566265"/>
                <a:gd name="connsiteX6" fmla="*/ 709038 w 712582"/>
                <a:gd name="connsiteY6" fmla="*/ 430083 h 566265"/>
                <a:gd name="connsiteX0" fmla="*/ 782060 w 785604"/>
                <a:gd name="connsiteY0" fmla="*/ 427072 h 567197"/>
                <a:gd name="connsiteX1" fmla="*/ 517741 w 785604"/>
                <a:gd name="connsiteY1" fmla="*/ 558041 h 567197"/>
                <a:gd name="connsiteX2" fmla="*/ 17679 w 785604"/>
                <a:gd name="connsiteY2" fmla="*/ 179422 h 567197"/>
                <a:gd name="connsiteX3" fmla="*/ 151029 w 785604"/>
                <a:gd name="connsiteY3" fmla="*/ 34166 h 567197"/>
                <a:gd name="connsiteX4" fmla="*/ 522504 w 785604"/>
                <a:gd name="connsiteY4" fmla="*/ 10353 h 567197"/>
                <a:gd name="connsiteX5" fmla="*/ 660616 w 785604"/>
                <a:gd name="connsiteY5" fmla="*/ 172278 h 567197"/>
                <a:gd name="connsiteX6" fmla="*/ 782060 w 785604"/>
                <a:gd name="connsiteY6" fmla="*/ 427072 h 567197"/>
                <a:gd name="connsiteX0" fmla="*/ 782060 w 785604"/>
                <a:gd name="connsiteY0" fmla="*/ 427072 h 567197"/>
                <a:gd name="connsiteX1" fmla="*/ 517741 w 785604"/>
                <a:gd name="connsiteY1" fmla="*/ 558041 h 567197"/>
                <a:gd name="connsiteX2" fmla="*/ 17679 w 785604"/>
                <a:gd name="connsiteY2" fmla="*/ 179422 h 567197"/>
                <a:gd name="connsiteX3" fmla="*/ 151029 w 785604"/>
                <a:gd name="connsiteY3" fmla="*/ 34166 h 567197"/>
                <a:gd name="connsiteX4" fmla="*/ 522504 w 785604"/>
                <a:gd name="connsiteY4" fmla="*/ 10353 h 567197"/>
                <a:gd name="connsiteX5" fmla="*/ 660616 w 785604"/>
                <a:gd name="connsiteY5" fmla="*/ 172278 h 567197"/>
                <a:gd name="connsiteX6" fmla="*/ 782060 w 785604"/>
                <a:gd name="connsiteY6" fmla="*/ 427072 h 56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5604" h="567197">
                  <a:moveTo>
                    <a:pt x="782060" y="427072"/>
                  </a:moveTo>
                  <a:cubicBezTo>
                    <a:pt x="758247" y="491366"/>
                    <a:pt x="645138" y="599316"/>
                    <a:pt x="517741" y="558041"/>
                  </a:cubicBezTo>
                  <a:lnTo>
                    <a:pt x="17679" y="179422"/>
                  </a:lnTo>
                  <a:cubicBezTo>
                    <a:pt x="-43440" y="92109"/>
                    <a:pt x="66891" y="62344"/>
                    <a:pt x="151029" y="34166"/>
                  </a:cubicBezTo>
                  <a:cubicBezTo>
                    <a:pt x="235167" y="5988"/>
                    <a:pt x="437573" y="-12666"/>
                    <a:pt x="522504" y="10353"/>
                  </a:cubicBezTo>
                  <a:cubicBezTo>
                    <a:pt x="607435" y="33372"/>
                    <a:pt x="617753" y="100444"/>
                    <a:pt x="660616" y="172278"/>
                  </a:cubicBezTo>
                  <a:cubicBezTo>
                    <a:pt x="703479" y="244112"/>
                    <a:pt x="805873" y="362778"/>
                    <a:pt x="782060" y="427072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318690" y="2436975"/>
              <a:ext cx="898919" cy="866760"/>
            </a:xfrm>
            <a:custGeom>
              <a:avLst/>
              <a:gdLst>
                <a:gd name="connsiteX0" fmla="*/ 589032 w 901326"/>
                <a:gd name="connsiteY0" fmla="*/ 128370 h 869081"/>
                <a:gd name="connsiteX1" fmla="*/ 465207 w 901326"/>
                <a:gd name="connsiteY1" fmla="*/ 10895 h 869081"/>
                <a:gd name="connsiteX2" fmla="*/ 71507 w 901326"/>
                <a:gd name="connsiteY2" fmla="*/ 290295 h 869081"/>
                <a:gd name="connsiteX3" fmla="*/ 81032 w 901326"/>
                <a:gd name="connsiteY3" fmla="*/ 814170 h 869081"/>
                <a:gd name="connsiteX4" fmla="*/ 887482 w 901326"/>
                <a:gd name="connsiteY4" fmla="*/ 772895 h 869081"/>
                <a:gd name="connsiteX5" fmla="*/ 589032 w 901326"/>
                <a:gd name="connsiteY5" fmla="*/ 128370 h 869081"/>
                <a:gd name="connsiteX0" fmla="*/ 589032 w 901326"/>
                <a:gd name="connsiteY0" fmla="*/ 128370 h 869081"/>
                <a:gd name="connsiteX1" fmla="*/ 465207 w 901326"/>
                <a:gd name="connsiteY1" fmla="*/ 10895 h 869081"/>
                <a:gd name="connsiteX2" fmla="*/ 71507 w 901326"/>
                <a:gd name="connsiteY2" fmla="*/ 290295 h 869081"/>
                <a:gd name="connsiteX3" fmla="*/ 81032 w 901326"/>
                <a:gd name="connsiteY3" fmla="*/ 814170 h 869081"/>
                <a:gd name="connsiteX4" fmla="*/ 887482 w 901326"/>
                <a:gd name="connsiteY4" fmla="*/ 772895 h 869081"/>
                <a:gd name="connsiteX5" fmla="*/ 589032 w 901326"/>
                <a:gd name="connsiteY5" fmla="*/ 128370 h 86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326" h="869081">
                  <a:moveTo>
                    <a:pt x="589032" y="128370"/>
                  </a:moveTo>
                  <a:cubicBezTo>
                    <a:pt x="518653" y="1370"/>
                    <a:pt x="551461" y="-16093"/>
                    <a:pt x="465207" y="10895"/>
                  </a:cubicBezTo>
                  <a:lnTo>
                    <a:pt x="71507" y="290295"/>
                  </a:lnTo>
                  <a:cubicBezTo>
                    <a:pt x="7478" y="424174"/>
                    <a:pt x="-54964" y="733737"/>
                    <a:pt x="81032" y="814170"/>
                  </a:cubicBezTo>
                  <a:cubicBezTo>
                    <a:pt x="217028" y="894603"/>
                    <a:pt x="804932" y="891428"/>
                    <a:pt x="887482" y="772895"/>
                  </a:cubicBezTo>
                  <a:cubicBezTo>
                    <a:pt x="970032" y="654362"/>
                    <a:pt x="659411" y="255370"/>
                    <a:pt x="589032" y="12837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355265" y="3290092"/>
              <a:ext cx="710679" cy="564752"/>
            </a:xfrm>
            <a:custGeom>
              <a:avLst/>
              <a:gdLst>
                <a:gd name="connsiteX0" fmla="*/ 709038 w 712582"/>
                <a:gd name="connsiteY0" fmla="*/ 430083 h 566265"/>
                <a:gd name="connsiteX1" fmla="*/ 444719 w 712582"/>
                <a:gd name="connsiteY1" fmla="*/ 561052 h 566265"/>
                <a:gd name="connsiteX2" fmla="*/ 30382 w 712582"/>
                <a:gd name="connsiteY2" fmla="*/ 258633 h 566265"/>
                <a:gd name="connsiteX3" fmla="*/ 78007 w 712582"/>
                <a:gd name="connsiteY3" fmla="*/ 37177 h 566265"/>
                <a:gd name="connsiteX4" fmla="*/ 449482 w 712582"/>
                <a:gd name="connsiteY4" fmla="*/ 13364 h 566265"/>
                <a:gd name="connsiteX5" fmla="*/ 587594 w 712582"/>
                <a:gd name="connsiteY5" fmla="*/ 175289 h 566265"/>
                <a:gd name="connsiteX6" fmla="*/ 709038 w 712582"/>
                <a:gd name="connsiteY6" fmla="*/ 430083 h 566265"/>
                <a:gd name="connsiteX0" fmla="*/ 709038 w 712582"/>
                <a:gd name="connsiteY0" fmla="*/ 430083 h 566265"/>
                <a:gd name="connsiteX1" fmla="*/ 444719 w 712582"/>
                <a:gd name="connsiteY1" fmla="*/ 561052 h 566265"/>
                <a:gd name="connsiteX2" fmla="*/ 30382 w 712582"/>
                <a:gd name="connsiteY2" fmla="*/ 258633 h 566265"/>
                <a:gd name="connsiteX3" fmla="*/ 78007 w 712582"/>
                <a:gd name="connsiteY3" fmla="*/ 37177 h 566265"/>
                <a:gd name="connsiteX4" fmla="*/ 449482 w 712582"/>
                <a:gd name="connsiteY4" fmla="*/ 13364 h 566265"/>
                <a:gd name="connsiteX5" fmla="*/ 587594 w 712582"/>
                <a:gd name="connsiteY5" fmla="*/ 175289 h 566265"/>
                <a:gd name="connsiteX6" fmla="*/ 709038 w 712582"/>
                <a:gd name="connsiteY6" fmla="*/ 430083 h 56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582" h="566265">
                  <a:moveTo>
                    <a:pt x="709038" y="430083"/>
                  </a:moveTo>
                  <a:cubicBezTo>
                    <a:pt x="685225" y="494377"/>
                    <a:pt x="557828" y="589627"/>
                    <a:pt x="444719" y="561052"/>
                  </a:cubicBezTo>
                  <a:lnTo>
                    <a:pt x="30382" y="258633"/>
                  </a:lnTo>
                  <a:cubicBezTo>
                    <a:pt x="-30737" y="171320"/>
                    <a:pt x="8157" y="78055"/>
                    <a:pt x="78007" y="37177"/>
                  </a:cubicBezTo>
                  <a:cubicBezTo>
                    <a:pt x="147857" y="-3701"/>
                    <a:pt x="364551" y="-9655"/>
                    <a:pt x="449482" y="13364"/>
                  </a:cubicBezTo>
                  <a:cubicBezTo>
                    <a:pt x="534413" y="36383"/>
                    <a:pt x="544731" y="103455"/>
                    <a:pt x="587594" y="175289"/>
                  </a:cubicBezTo>
                  <a:cubicBezTo>
                    <a:pt x="630457" y="247123"/>
                    <a:pt x="732851" y="365789"/>
                    <a:pt x="709038" y="43008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764597" y="2852333"/>
              <a:ext cx="1091815" cy="1007830"/>
            </a:xfrm>
            <a:prstGeom prst="roundRect">
              <a:avLst>
                <a:gd name="adj" fmla="val 572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657528" y="1905000"/>
              <a:ext cx="1899911" cy="1753765"/>
            </a:xfrm>
            <a:prstGeom prst="roundRect">
              <a:avLst>
                <a:gd name="adj" fmla="val 5729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751506" y="2436975"/>
              <a:ext cx="1245034" cy="1149263"/>
            </a:xfrm>
            <a:prstGeom prst="roundRect">
              <a:avLst>
                <a:gd name="adj" fmla="val 572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4632172" y="3918505"/>
              <a:ext cx="1308481" cy="1207828"/>
            </a:xfrm>
            <a:prstGeom prst="roundRect">
              <a:avLst>
                <a:gd name="adj" fmla="val 572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358373" y="3740255"/>
              <a:ext cx="1698202" cy="1567570"/>
            </a:xfrm>
            <a:prstGeom prst="roundRect">
              <a:avLst>
                <a:gd name="adj" fmla="val 572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605900" y="4480476"/>
              <a:ext cx="1238900" cy="1143600"/>
            </a:xfrm>
            <a:prstGeom prst="roundRect">
              <a:avLst>
                <a:gd name="adj" fmla="val 572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006126" y="2212587"/>
              <a:ext cx="1189450" cy="1136346"/>
              <a:chOff x="-534988" y="2255838"/>
              <a:chExt cx="1244601" cy="1189037"/>
            </a:xfrm>
            <a:solidFill>
              <a:schemeClr val="bg1"/>
            </a:solidFill>
          </p:grpSpPr>
          <p:sp>
            <p:nvSpPr>
              <p:cNvPr id="63" name="Freeform 42"/>
              <p:cNvSpPr>
                <a:spLocks/>
              </p:cNvSpPr>
              <p:nvPr/>
            </p:nvSpPr>
            <p:spPr bwMode="auto">
              <a:xfrm>
                <a:off x="-377825" y="2255838"/>
                <a:ext cx="279400" cy="279400"/>
              </a:xfrm>
              <a:custGeom>
                <a:avLst/>
                <a:gdLst>
                  <a:gd name="T0" fmla="*/ 440 w 879"/>
                  <a:gd name="T1" fmla="*/ 0 h 879"/>
                  <a:gd name="T2" fmla="*/ 494 w 879"/>
                  <a:gd name="T3" fmla="*/ 2 h 879"/>
                  <a:gd name="T4" fmla="*/ 548 w 879"/>
                  <a:gd name="T5" fmla="*/ 13 h 879"/>
                  <a:gd name="T6" fmla="*/ 598 w 879"/>
                  <a:gd name="T7" fmla="*/ 28 h 879"/>
                  <a:gd name="T8" fmla="*/ 646 w 879"/>
                  <a:gd name="T9" fmla="*/ 51 h 879"/>
                  <a:gd name="T10" fmla="*/ 691 w 879"/>
                  <a:gd name="T11" fmla="*/ 78 h 879"/>
                  <a:gd name="T12" fmla="*/ 731 w 879"/>
                  <a:gd name="T13" fmla="*/ 111 h 879"/>
                  <a:gd name="T14" fmla="*/ 768 w 879"/>
                  <a:gd name="T15" fmla="*/ 148 h 879"/>
                  <a:gd name="T16" fmla="*/ 801 w 879"/>
                  <a:gd name="T17" fmla="*/ 188 h 879"/>
                  <a:gd name="T18" fmla="*/ 828 w 879"/>
                  <a:gd name="T19" fmla="*/ 232 h 879"/>
                  <a:gd name="T20" fmla="*/ 849 w 879"/>
                  <a:gd name="T21" fmla="*/ 280 h 879"/>
                  <a:gd name="T22" fmla="*/ 866 w 879"/>
                  <a:gd name="T23" fmla="*/ 331 h 879"/>
                  <a:gd name="T24" fmla="*/ 876 w 879"/>
                  <a:gd name="T25" fmla="*/ 383 h 879"/>
                  <a:gd name="T26" fmla="*/ 879 w 879"/>
                  <a:gd name="T27" fmla="*/ 439 h 879"/>
                  <a:gd name="T28" fmla="*/ 876 w 879"/>
                  <a:gd name="T29" fmla="*/ 494 h 879"/>
                  <a:gd name="T30" fmla="*/ 866 w 879"/>
                  <a:gd name="T31" fmla="*/ 548 h 879"/>
                  <a:gd name="T32" fmla="*/ 849 w 879"/>
                  <a:gd name="T33" fmla="*/ 598 h 879"/>
                  <a:gd name="T34" fmla="*/ 828 w 879"/>
                  <a:gd name="T35" fmla="*/ 646 h 879"/>
                  <a:gd name="T36" fmla="*/ 801 w 879"/>
                  <a:gd name="T37" fmla="*/ 691 h 879"/>
                  <a:gd name="T38" fmla="*/ 768 w 879"/>
                  <a:gd name="T39" fmla="*/ 731 h 879"/>
                  <a:gd name="T40" fmla="*/ 731 w 879"/>
                  <a:gd name="T41" fmla="*/ 768 h 879"/>
                  <a:gd name="T42" fmla="*/ 691 w 879"/>
                  <a:gd name="T43" fmla="*/ 800 h 879"/>
                  <a:gd name="T44" fmla="*/ 646 w 879"/>
                  <a:gd name="T45" fmla="*/ 828 h 879"/>
                  <a:gd name="T46" fmla="*/ 598 w 879"/>
                  <a:gd name="T47" fmla="*/ 849 h 879"/>
                  <a:gd name="T48" fmla="*/ 548 w 879"/>
                  <a:gd name="T49" fmla="*/ 866 h 879"/>
                  <a:gd name="T50" fmla="*/ 494 w 879"/>
                  <a:gd name="T51" fmla="*/ 875 h 879"/>
                  <a:gd name="T52" fmla="*/ 440 w 879"/>
                  <a:gd name="T53" fmla="*/ 879 h 879"/>
                  <a:gd name="T54" fmla="*/ 385 w 879"/>
                  <a:gd name="T55" fmla="*/ 875 h 879"/>
                  <a:gd name="T56" fmla="*/ 331 w 879"/>
                  <a:gd name="T57" fmla="*/ 866 h 879"/>
                  <a:gd name="T58" fmla="*/ 280 w 879"/>
                  <a:gd name="T59" fmla="*/ 849 h 879"/>
                  <a:gd name="T60" fmla="*/ 232 w 879"/>
                  <a:gd name="T61" fmla="*/ 828 h 879"/>
                  <a:gd name="T62" fmla="*/ 188 w 879"/>
                  <a:gd name="T63" fmla="*/ 800 h 879"/>
                  <a:gd name="T64" fmla="*/ 148 w 879"/>
                  <a:gd name="T65" fmla="*/ 768 h 879"/>
                  <a:gd name="T66" fmla="*/ 111 w 879"/>
                  <a:gd name="T67" fmla="*/ 731 h 879"/>
                  <a:gd name="T68" fmla="*/ 79 w 879"/>
                  <a:gd name="T69" fmla="*/ 691 h 879"/>
                  <a:gd name="T70" fmla="*/ 51 w 879"/>
                  <a:gd name="T71" fmla="*/ 646 h 879"/>
                  <a:gd name="T72" fmla="*/ 29 w 879"/>
                  <a:gd name="T73" fmla="*/ 598 h 879"/>
                  <a:gd name="T74" fmla="*/ 13 w 879"/>
                  <a:gd name="T75" fmla="*/ 548 h 879"/>
                  <a:gd name="T76" fmla="*/ 3 w 879"/>
                  <a:gd name="T77" fmla="*/ 494 h 879"/>
                  <a:gd name="T78" fmla="*/ 0 w 879"/>
                  <a:gd name="T79" fmla="*/ 439 h 879"/>
                  <a:gd name="T80" fmla="*/ 3 w 879"/>
                  <a:gd name="T81" fmla="*/ 383 h 879"/>
                  <a:gd name="T82" fmla="*/ 13 w 879"/>
                  <a:gd name="T83" fmla="*/ 331 h 879"/>
                  <a:gd name="T84" fmla="*/ 29 w 879"/>
                  <a:gd name="T85" fmla="*/ 280 h 879"/>
                  <a:gd name="T86" fmla="*/ 51 w 879"/>
                  <a:gd name="T87" fmla="*/ 232 h 879"/>
                  <a:gd name="T88" fmla="*/ 79 w 879"/>
                  <a:gd name="T89" fmla="*/ 188 h 879"/>
                  <a:gd name="T90" fmla="*/ 111 w 879"/>
                  <a:gd name="T91" fmla="*/ 148 h 879"/>
                  <a:gd name="T92" fmla="*/ 148 w 879"/>
                  <a:gd name="T93" fmla="*/ 111 h 879"/>
                  <a:gd name="T94" fmla="*/ 188 w 879"/>
                  <a:gd name="T95" fmla="*/ 78 h 879"/>
                  <a:gd name="T96" fmla="*/ 232 w 879"/>
                  <a:gd name="T97" fmla="*/ 51 h 879"/>
                  <a:gd name="T98" fmla="*/ 280 w 879"/>
                  <a:gd name="T99" fmla="*/ 28 h 879"/>
                  <a:gd name="T100" fmla="*/ 331 w 879"/>
                  <a:gd name="T101" fmla="*/ 13 h 879"/>
                  <a:gd name="T102" fmla="*/ 385 w 879"/>
                  <a:gd name="T103" fmla="*/ 2 h 879"/>
                  <a:gd name="T104" fmla="*/ 440 w 879"/>
                  <a:gd name="T105" fmla="*/ 0 h 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79" h="879">
                    <a:moveTo>
                      <a:pt x="440" y="0"/>
                    </a:moveTo>
                    <a:lnTo>
                      <a:pt x="494" y="2"/>
                    </a:lnTo>
                    <a:lnTo>
                      <a:pt x="548" y="13"/>
                    </a:lnTo>
                    <a:lnTo>
                      <a:pt x="598" y="28"/>
                    </a:lnTo>
                    <a:lnTo>
                      <a:pt x="646" y="51"/>
                    </a:lnTo>
                    <a:lnTo>
                      <a:pt x="691" y="78"/>
                    </a:lnTo>
                    <a:lnTo>
                      <a:pt x="731" y="111"/>
                    </a:lnTo>
                    <a:lnTo>
                      <a:pt x="768" y="148"/>
                    </a:lnTo>
                    <a:lnTo>
                      <a:pt x="801" y="188"/>
                    </a:lnTo>
                    <a:lnTo>
                      <a:pt x="828" y="232"/>
                    </a:lnTo>
                    <a:lnTo>
                      <a:pt x="849" y="280"/>
                    </a:lnTo>
                    <a:lnTo>
                      <a:pt x="866" y="331"/>
                    </a:lnTo>
                    <a:lnTo>
                      <a:pt x="876" y="383"/>
                    </a:lnTo>
                    <a:lnTo>
                      <a:pt x="879" y="439"/>
                    </a:lnTo>
                    <a:lnTo>
                      <a:pt x="876" y="494"/>
                    </a:lnTo>
                    <a:lnTo>
                      <a:pt x="866" y="548"/>
                    </a:lnTo>
                    <a:lnTo>
                      <a:pt x="849" y="598"/>
                    </a:lnTo>
                    <a:lnTo>
                      <a:pt x="828" y="646"/>
                    </a:lnTo>
                    <a:lnTo>
                      <a:pt x="801" y="691"/>
                    </a:lnTo>
                    <a:lnTo>
                      <a:pt x="768" y="731"/>
                    </a:lnTo>
                    <a:lnTo>
                      <a:pt x="731" y="768"/>
                    </a:lnTo>
                    <a:lnTo>
                      <a:pt x="691" y="800"/>
                    </a:lnTo>
                    <a:lnTo>
                      <a:pt x="646" y="828"/>
                    </a:lnTo>
                    <a:lnTo>
                      <a:pt x="598" y="849"/>
                    </a:lnTo>
                    <a:lnTo>
                      <a:pt x="548" y="866"/>
                    </a:lnTo>
                    <a:lnTo>
                      <a:pt x="494" y="875"/>
                    </a:lnTo>
                    <a:lnTo>
                      <a:pt x="440" y="879"/>
                    </a:lnTo>
                    <a:lnTo>
                      <a:pt x="385" y="875"/>
                    </a:lnTo>
                    <a:lnTo>
                      <a:pt x="331" y="866"/>
                    </a:lnTo>
                    <a:lnTo>
                      <a:pt x="280" y="849"/>
                    </a:lnTo>
                    <a:lnTo>
                      <a:pt x="232" y="828"/>
                    </a:lnTo>
                    <a:lnTo>
                      <a:pt x="188" y="800"/>
                    </a:lnTo>
                    <a:lnTo>
                      <a:pt x="148" y="768"/>
                    </a:lnTo>
                    <a:lnTo>
                      <a:pt x="111" y="731"/>
                    </a:lnTo>
                    <a:lnTo>
                      <a:pt x="79" y="691"/>
                    </a:lnTo>
                    <a:lnTo>
                      <a:pt x="51" y="646"/>
                    </a:lnTo>
                    <a:lnTo>
                      <a:pt x="29" y="598"/>
                    </a:lnTo>
                    <a:lnTo>
                      <a:pt x="13" y="548"/>
                    </a:lnTo>
                    <a:lnTo>
                      <a:pt x="3" y="494"/>
                    </a:lnTo>
                    <a:lnTo>
                      <a:pt x="0" y="439"/>
                    </a:lnTo>
                    <a:lnTo>
                      <a:pt x="3" y="383"/>
                    </a:lnTo>
                    <a:lnTo>
                      <a:pt x="13" y="331"/>
                    </a:lnTo>
                    <a:lnTo>
                      <a:pt x="29" y="280"/>
                    </a:lnTo>
                    <a:lnTo>
                      <a:pt x="51" y="232"/>
                    </a:lnTo>
                    <a:lnTo>
                      <a:pt x="79" y="188"/>
                    </a:lnTo>
                    <a:lnTo>
                      <a:pt x="111" y="148"/>
                    </a:lnTo>
                    <a:lnTo>
                      <a:pt x="148" y="111"/>
                    </a:lnTo>
                    <a:lnTo>
                      <a:pt x="188" y="78"/>
                    </a:lnTo>
                    <a:lnTo>
                      <a:pt x="232" y="51"/>
                    </a:lnTo>
                    <a:lnTo>
                      <a:pt x="280" y="28"/>
                    </a:lnTo>
                    <a:lnTo>
                      <a:pt x="331" y="13"/>
                    </a:lnTo>
                    <a:lnTo>
                      <a:pt x="385" y="2"/>
                    </a:lnTo>
                    <a:lnTo>
                      <a:pt x="4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-398463" y="2538413"/>
                <a:ext cx="542925" cy="901700"/>
              </a:xfrm>
              <a:custGeom>
                <a:avLst/>
                <a:gdLst>
                  <a:gd name="T0" fmla="*/ 448 w 1709"/>
                  <a:gd name="T1" fmla="*/ 3 h 2837"/>
                  <a:gd name="T2" fmla="*/ 492 w 1709"/>
                  <a:gd name="T3" fmla="*/ 11 h 2837"/>
                  <a:gd name="T4" fmla="*/ 544 w 1709"/>
                  <a:gd name="T5" fmla="*/ 25 h 2837"/>
                  <a:gd name="T6" fmla="*/ 665 w 1709"/>
                  <a:gd name="T7" fmla="*/ 90 h 2837"/>
                  <a:gd name="T8" fmla="*/ 760 w 1709"/>
                  <a:gd name="T9" fmla="*/ 189 h 2837"/>
                  <a:gd name="T10" fmla="*/ 846 w 1709"/>
                  <a:gd name="T11" fmla="*/ 305 h 2837"/>
                  <a:gd name="T12" fmla="*/ 953 w 1709"/>
                  <a:gd name="T13" fmla="*/ 440 h 2837"/>
                  <a:gd name="T14" fmla="*/ 1045 w 1709"/>
                  <a:gd name="T15" fmla="*/ 533 h 2837"/>
                  <a:gd name="T16" fmla="*/ 1133 w 1709"/>
                  <a:gd name="T17" fmla="*/ 588 h 2837"/>
                  <a:gd name="T18" fmla="*/ 1228 w 1709"/>
                  <a:gd name="T19" fmla="*/ 607 h 2837"/>
                  <a:gd name="T20" fmla="*/ 1339 w 1709"/>
                  <a:gd name="T21" fmla="*/ 592 h 2837"/>
                  <a:gd name="T22" fmla="*/ 1477 w 1709"/>
                  <a:gd name="T23" fmla="*/ 547 h 2837"/>
                  <a:gd name="T24" fmla="*/ 1566 w 1709"/>
                  <a:gd name="T25" fmla="*/ 538 h 2837"/>
                  <a:gd name="T26" fmla="*/ 1645 w 1709"/>
                  <a:gd name="T27" fmla="*/ 573 h 2837"/>
                  <a:gd name="T28" fmla="*/ 1697 w 1709"/>
                  <a:gd name="T29" fmla="*/ 645 h 2837"/>
                  <a:gd name="T30" fmla="*/ 1707 w 1709"/>
                  <a:gd name="T31" fmla="*/ 734 h 2837"/>
                  <a:gd name="T32" fmla="*/ 1671 w 1709"/>
                  <a:gd name="T33" fmla="*/ 813 h 2837"/>
                  <a:gd name="T34" fmla="*/ 1600 w 1709"/>
                  <a:gd name="T35" fmla="*/ 866 h 2837"/>
                  <a:gd name="T36" fmla="*/ 1402 w 1709"/>
                  <a:gd name="T37" fmla="*/ 926 h 2837"/>
                  <a:gd name="T38" fmla="*/ 1230 w 1709"/>
                  <a:gd name="T39" fmla="*/ 944 h 2837"/>
                  <a:gd name="T40" fmla="*/ 1071 w 1709"/>
                  <a:gd name="T41" fmla="*/ 924 h 2837"/>
                  <a:gd name="T42" fmla="*/ 931 w 1709"/>
                  <a:gd name="T43" fmla="*/ 865 h 2837"/>
                  <a:gd name="T44" fmla="*/ 808 w 1709"/>
                  <a:gd name="T45" fmla="*/ 777 h 2837"/>
                  <a:gd name="T46" fmla="*/ 1158 w 1709"/>
                  <a:gd name="T47" fmla="*/ 1257 h 2837"/>
                  <a:gd name="T48" fmla="*/ 1262 w 1709"/>
                  <a:gd name="T49" fmla="*/ 1287 h 2837"/>
                  <a:gd name="T50" fmla="*/ 1336 w 1709"/>
                  <a:gd name="T51" fmla="*/ 1364 h 2837"/>
                  <a:gd name="T52" fmla="*/ 1495 w 1709"/>
                  <a:gd name="T53" fmla="*/ 2612 h 2837"/>
                  <a:gd name="T54" fmla="*/ 1478 w 1709"/>
                  <a:gd name="T55" fmla="*/ 2715 h 2837"/>
                  <a:gd name="T56" fmla="*/ 1415 w 1709"/>
                  <a:gd name="T57" fmla="*/ 2796 h 2837"/>
                  <a:gd name="T58" fmla="*/ 1317 w 1709"/>
                  <a:gd name="T59" fmla="*/ 2836 h 2837"/>
                  <a:gd name="T60" fmla="*/ 1229 w 1709"/>
                  <a:gd name="T61" fmla="*/ 2826 h 2837"/>
                  <a:gd name="T62" fmla="*/ 1148 w 1709"/>
                  <a:gd name="T63" fmla="*/ 2775 h 2837"/>
                  <a:gd name="T64" fmla="*/ 1101 w 1709"/>
                  <a:gd name="T65" fmla="*/ 2692 h 2837"/>
                  <a:gd name="T66" fmla="*/ 436 w 1709"/>
                  <a:gd name="T67" fmla="*/ 1661 h 2837"/>
                  <a:gd name="T68" fmla="*/ 320 w 1709"/>
                  <a:gd name="T69" fmla="*/ 1655 h 2837"/>
                  <a:gd name="T70" fmla="*/ 200 w 1709"/>
                  <a:gd name="T71" fmla="*/ 1616 h 2837"/>
                  <a:gd name="T72" fmla="*/ 98 w 1709"/>
                  <a:gd name="T73" fmla="*/ 1544 h 2837"/>
                  <a:gd name="T74" fmla="*/ 28 w 1709"/>
                  <a:gd name="T75" fmla="*/ 1445 h 2837"/>
                  <a:gd name="T76" fmla="*/ 0 w 1709"/>
                  <a:gd name="T77" fmla="*/ 1322 h 2837"/>
                  <a:gd name="T78" fmla="*/ 13 w 1709"/>
                  <a:gd name="T79" fmla="*/ 265 h 2837"/>
                  <a:gd name="T80" fmla="*/ 70 w 1709"/>
                  <a:gd name="T81" fmla="*/ 158 h 2837"/>
                  <a:gd name="T82" fmla="*/ 161 w 1709"/>
                  <a:gd name="T83" fmla="*/ 77 h 2837"/>
                  <a:gd name="T84" fmla="*/ 269 w 1709"/>
                  <a:gd name="T85" fmla="*/ 23 h 2837"/>
                  <a:gd name="T86" fmla="*/ 310 w 1709"/>
                  <a:gd name="T87" fmla="*/ 12 h 2837"/>
                  <a:gd name="T88" fmla="*/ 348 w 1709"/>
                  <a:gd name="T89" fmla="*/ 5 h 2837"/>
                  <a:gd name="T90" fmla="*/ 407 w 1709"/>
                  <a:gd name="T91" fmla="*/ 0 h 2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9" h="2837">
                    <a:moveTo>
                      <a:pt x="407" y="0"/>
                    </a:moveTo>
                    <a:lnTo>
                      <a:pt x="428" y="0"/>
                    </a:lnTo>
                    <a:lnTo>
                      <a:pt x="448" y="3"/>
                    </a:lnTo>
                    <a:lnTo>
                      <a:pt x="466" y="5"/>
                    </a:lnTo>
                    <a:lnTo>
                      <a:pt x="480" y="8"/>
                    </a:lnTo>
                    <a:lnTo>
                      <a:pt x="492" y="11"/>
                    </a:lnTo>
                    <a:lnTo>
                      <a:pt x="500" y="12"/>
                    </a:lnTo>
                    <a:lnTo>
                      <a:pt x="503" y="13"/>
                    </a:lnTo>
                    <a:lnTo>
                      <a:pt x="544" y="25"/>
                    </a:lnTo>
                    <a:lnTo>
                      <a:pt x="586" y="43"/>
                    </a:lnTo>
                    <a:lnTo>
                      <a:pt x="627" y="63"/>
                    </a:lnTo>
                    <a:lnTo>
                      <a:pt x="665" y="90"/>
                    </a:lnTo>
                    <a:lnTo>
                      <a:pt x="700" y="118"/>
                    </a:lnTo>
                    <a:lnTo>
                      <a:pt x="733" y="152"/>
                    </a:lnTo>
                    <a:lnTo>
                      <a:pt x="760" y="189"/>
                    </a:lnTo>
                    <a:lnTo>
                      <a:pt x="761" y="191"/>
                    </a:lnTo>
                    <a:lnTo>
                      <a:pt x="805" y="251"/>
                    </a:lnTo>
                    <a:lnTo>
                      <a:pt x="846" y="305"/>
                    </a:lnTo>
                    <a:lnTo>
                      <a:pt x="884" y="355"/>
                    </a:lnTo>
                    <a:lnTo>
                      <a:pt x="919" y="399"/>
                    </a:lnTo>
                    <a:lnTo>
                      <a:pt x="953" y="440"/>
                    </a:lnTo>
                    <a:lnTo>
                      <a:pt x="985" y="476"/>
                    </a:lnTo>
                    <a:lnTo>
                      <a:pt x="1015" y="507"/>
                    </a:lnTo>
                    <a:lnTo>
                      <a:pt x="1045" y="533"/>
                    </a:lnTo>
                    <a:lnTo>
                      <a:pt x="1074" y="556"/>
                    </a:lnTo>
                    <a:lnTo>
                      <a:pt x="1104" y="573"/>
                    </a:lnTo>
                    <a:lnTo>
                      <a:pt x="1133" y="588"/>
                    </a:lnTo>
                    <a:lnTo>
                      <a:pt x="1164" y="598"/>
                    </a:lnTo>
                    <a:lnTo>
                      <a:pt x="1195" y="604"/>
                    </a:lnTo>
                    <a:lnTo>
                      <a:pt x="1228" y="607"/>
                    </a:lnTo>
                    <a:lnTo>
                      <a:pt x="1262" y="606"/>
                    </a:lnTo>
                    <a:lnTo>
                      <a:pt x="1299" y="601"/>
                    </a:lnTo>
                    <a:lnTo>
                      <a:pt x="1339" y="592"/>
                    </a:lnTo>
                    <a:lnTo>
                      <a:pt x="1382" y="581"/>
                    </a:lnTo>
                    <a:lnTo>
                      <a:pt x="1427" y="565"/>
                    </a:lnTo>
                    <a:lnTo>
                      <a:pt x="1477" y="547"/>
                    </a:lnTo>
                    <a:lnTo>
                      <a:pt x="1507" y="539"/>
                    </a:lnTo>
                    <a:lnTo>
                      <a:pt x="1536" y="535"/>
                    </a:lnTo>
                    <a:lnTo>
                      <a:pt x="1566" y="538"/>
                    </a:lnTo>
                    <a:lnTo>
                      <a:pt x="1594" y="545"/>
                    </a:lnTo>
                    <a:lnTo>
                      <a:pt x="1621" y="557"/>
                    </a:lnTo>
                    <a:lnTo>
                      <a:pt x="1645" y="573"/>
                    </a:lnTo>
                    <a:lnTo>
                      <a:pt x="1666" y="594"/>
                    </a:lnTo>
                    <a:lnTo>
                      <a:pt x="1684" y="617"/>
                    </a:lnTo>
                    <a:lnTo>
                      <a:pt x="1697" y="645"/>
                    </a:lnTo>
                    <a:lnTo>
                      <a:pt x="1705" y="675"/>
                    </a:lnTo>
                    <a:lnTo>
                      <a:pt x="1709" y="704"/>
                    </a:lnTo>
                    <a:lnTo>
                      <a:pt x="1707" y="734"/>
                    </a:lnTo>
                    <a:lnTo>
                      <a:pt x="1700" y="763"/>
                    </a:lnTo>
                    <a:lnTo>
                      <a:pt x="1688" y="789"/>
                    </a:lnTo>
                    <a:lnTo>
                      <a:pt x="1671" y="813"/>
                    </a:lnTo>
                    <a:lnTo>
                      <a:pt x="1651" y="834"/>
                    </a:lnTo>
                    <a:lnTo>
                      <a:pt x="1627" y="852"/>
                    </a:lnTo>
                    <a:lnTo>
                      <a:pt x="1600" y="866"/>
                    </a:lnTo>
                    <a:lnTo>
                      <a:pt x="1530" y="890"/>
                    </a:lnTo>
                    <a:lnTo>
                      <a:pt x="1464" y="911"/>
                    </a:lnTo>
                    <a:lnTo>
                      <a:pt x="1402" y="926"/>
                    </a:lnTo>
                    <a:lnTo>
                      <a:pt x="1342" y="936"/>
                    </a:lnTo>
                    <a:lnTo>
                      <a:pt x="1285" y="943"/>
                    </a:lnTo>
                    <a:lnTo>
                      <a:pt x="1230" y="944"/>
                    </a:lnTo>
                    <a:lnTo>
                      <a:pt x="1174" y="942"/>
                    </a:lnTo>
                    <a:lnTo>
                      <a:pt x="1121" y="936"/>
                    </a:lnTo>
                    <a:lnTo>
                      <a:pt x="1071" y="924"/>
                    </a:lnTo>
                    <a:lnTo>
                      <a:pt x="1022" y="908"/>
                    </a:lnTo>
                    <a:lnTo>
                      <a:pt x="975" y="889"/>
                    </a:lnTo>
                    <a:lnTo>
                      <a:pt x="931" y="865"/>
                    </a:lnTo>
                    <a:lnTo>
                      <a:pt x="889" y="839"/>
                    </a:lnTo>
                    <a:lnTo>
                      <a:pt x="847" y="809"/>
                    </a:lnTo>
                    <a:lnTo>
                      <a:pt x="808" y="777"/>
                    </a:lnTo>
                    <a:lnTo>
                      <a:pt x="808" y="1257"/>
                    </a:lnTo>
                    <a:lnTo>
                      <a:pt x="1158" y="1257"/>
                    </a:lnTo>
                    <a:lnTo>
                      <a:pt x="1158" y="1257"/>
                    </a:lnTo>
                    <a:lnTo>
                      <a:pt x="1195" y="1261"/>
                    </a:lnTo>
                    <a:lnTo>
                      <a:pt x="1230" y="1270"/>
                    </a:lnTo>
                    <a:lnTo>
                      <a:pt x="1262" y="1287"/>
                    </a:lnTo>
                    <a:lnTo>
                      <a:pt x="1291" y="1308"/>
                    </a:lnTo>
                    <a:lnTo>
                      <a:pt x="1316" y="1335"/>
                    </a:lnTo>
                    <a:lnTo>
                      <a:pt x="1336" y="1364"/>
                    </a:lnTo>
                    <a:lnTo>
                      <a:pt x="1351" y="1399"/>
                    </a:lnTo>
                    <a:lnTo>
                      <a:pt x="1358" y="1436"/>
                    </a:lnTo>
                    <a:lnTo>
                      <a:pt x="1495" y="2612"/>
                    </a:lnTo>
                    <a:lnTo>
                      <a:pt x="1495" y="2648"/>
                    </a:lnTo>
                    <a:lnTo>
                      <a:pt x="1490" y="2683"/>
                    </a:lnTo>
                    <a:lnTo>
                      <a:pt x="1478" y="2715"/>
                    </a:lnTo>
                    <a:lnTo>
                      <a:pt x="1463" y="2746"/>
                    </a:lnTo>
                    <a:lnTo>
                      <a:pt x="1441" y="2773"/>
                    </a:lnTo>
                    <a:lnTo>
                      <a:pt x="1415" y="2796"/>
                    </a:lnTo>
                    <a:lnTo>
                      <a:pt x="1385" y="2814"/>
                    </a:lnTo>
                    <a:lnTo>
                      <a:pt x="1353" y="2827"/>
                    </a:lnTo>
                    <a:lnTo>
                      <a:pt x="1317" y="2836"/>
                    </a:lnTo>
                    <a:lnTo>
                      <a:pt x="1293" y="2837"/>
                    </a:lnTo>
                    <a:lnTo>
                      <a:pt x="1260" y="2835"/>
                    </a:lnTo>
                    <a:lnTo>
                      <a:pt x="1229" y="2826"/>
                    </a:lnTo>
                    <a:lnTo>
                      <a:pt x="1199" y="2813"/>
                    </a:lnTo>
                    <a:lnTo>
                      <a:pt x="1172" y="2796"/>
                    </a:lnTo>
                    <a:lnTo>
                      <a:pt x="1148" y="2775"/>
                    </a:lnTo>
                    <a:lnTo>
                      <a:pt x="1128" y="2750"/>
                    </a:lnTo>
                    <a:lnTo>
                      <a:pt x="1111" y="2723"/>
                    </a:lnTo>
                    <a:lnTo>
                      <a:pt x="1101" y="2692"/>
                    </a:lnTo>
                    <a:lnTo>
                      <a:pt x="1093" y="2658"/>
                    </a:lnTo>
                    <a:lnTo>
                      <a:pt x="978" y="1661"/>
                    </a:lnTo>
                    <a:lnTo>
                      <a:pt x="436" y="1661"/>
                    </a:lnTo>
                    <a:lnTo>
                      <a:pt x="404" y="1664"/>
                    </a:lnTo>
                    <a:lnTo>
                      <a:pt x="362" y="1661"/>
                    </a:lnTo>
                    <a:lnTo>
                      <a:pt x="320" y="1655"/>
                    </a:lnTo>
                    <a:lnTo>
                      <a:pt x="280" y="1646"/>
                    </a:lnTo>
                    <a:lnTo>
                      <a:pt x="239" y="1633"/>
                    </a:lnTo>
                    <a:lnTo>
                      <a:pt x="200" y="1616"/>
                    </a:lnTo>
                    <a:lnTo>
                      <a:pt x="163" y="1596"/>
                    </a:lnTo>
                    <a:lnTo>
                      <a:pt x="130" y="1572"/>
                    </a:lnTo>
                    <a:lnTo>
                      <a:pt x="98" y="1544"/>
                    </a:lnTo>
                    <a:lnTo>
                      <a:pt x="70" y="1515"/>
                    </a:lnTo>
                    <a:lnTo>
                      <a:pt x="47" y="1481"/>
                    </a:lnTo>
                    <a:lnTo>
                      <a:pt x="28" y="1445"/>
                    </a:lnTo>
                    <a:lnTo>
                      <a:pt x="13" y="1407"/>
                    </a:lnTo>
                    <a:lnTo>
                      <a:pt x="4" y="1366"/>
                    </a:lnTo>
                    <a:lnTo>
                      <a:pt x="0" y="1322"/>
                    </a:lnTo>
                    <a:lnTo>
                      <a:pt x="0" y="351"/>
                    </a:lnTo>
                    <a:lnTo>
                      <a:pt x="4" y="307"/>
                    </a:lnTo>
                    <a:lnTo>
                      <a:pt x="13" y="265"/>
                    </a:lnTo>
                    <a:lnTo>
                      <a:pt x="28" y="227"/>
                    </a:lnTo>
                    <a:lnTo>
                      <a:pt x="47" y="191"/>
                    </a:lnTo>
                    <a:lnTo>
                      <a:pt x="70" y="158"/>
                    </a:lnTo>
                    <a:lnTo>
                      <a:pt x="98" y="128"/>
                    </a:lnTo>
                    <a:lnTo>
                      <a:pt x="128" y="100"/>
                    </a:lnTo>
                    <a:lnTo>
                      <a:pt x="161" y="77"/>
                    </a:lnTo>
                    <a:lnTo>
                      <a:pt x="195" y="55"/>
                    </a:lnTo>
                    <a:lnTo>
                      <a:pt x="232" y="37"/>
                    </a:lnTo>
                    <a:lnTo>
                      <a:pt x="269" y="23"/>
                    </a:lnTo>
                    <a:lnTo>
                      <a:pt x="306" y="12"/>
                    </a:lnTo>
                    <a:lnTo>
                      <a:pt x="307" y="12"/>
                    </a:lnTo>
                    <a:lnTo>
                      <a:pt x="310" y="12"/>
                    </a:lnTo>
                    <a:lnTo>
                      <a:pt x="319" y="10"/>
                    </a:lnTo>
                    <a:lnTo>
                      <a:pt x="331" y="9"/>
                    </a:lnTo>
                    <a:lnTo>
                      <a:pt x="348" y="5"/>
                    </a:lnTo>
                    <a:lnTo>
                      <a:pt x="367" y="4"/>
                    </a:lnTo>
                    <a:lnTo>
                      <a:pt x="387" y="2"/>
                    </a:lnTo>
                    <a:lnTo>
                      <a:pt x="4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44"/>
              <p:cNvSpPr>
                <a:spLocks/>
              </p:cNvSpPr>
              <p:nvPr/>
            </p:nvSpPr>
            <p:spPr bwMode="auto">
              <a:xfrm>
                <a:off x="-534988" y="2600325"/>
                <a:ext cx="430213" cy="844550"/>
              </a:xfrm>
              <a:custGeom>
                <a:avLst/>
                <a:gdLst>
                  <a:gd name="T0" fmla="*/ 205 w 1355"/>
                  <a:gd name="T1" fmla="*/ 4 h 2661"/>
                  <a:gd name="T2" fmla="*/ 267 w 1355"/>
                  <a:gd name="T3" fmla="*/ 30 h 2661"/>
                  <a:gd name="T4" fmla="*/ 312 w 1355"/>
                  <a:gd name="T5" fmla="*/ 77 h 2661"/>
                  <a:gd name="T6" fmla="*/ 338 w 1355"/>
                  <a:gd name="T7" fmla="*/ 137 h 2661"/>
                  <a:gd name="T8" fmla="*/ 342 w 1355"/>
                  <a:gd name="T9" fmla="*/ 1527 h 2661"/>
                  <a:gd name="T10" fmla="*/ 1219 w 1355"/>
                  <a:gd name="T11" fmla="*/ 1530 h 2661"/>
                  <a:gd name="T12" fmla="*/ 1280 w 1355"/>
                  <a:gd name="T13" fmla="*/ 1555 h 2661"/>
                  <a:gd name="T14" fmla="*/ 1327 w 1355"/>
                  <a:gd name="T15" fmla="*/ 1602 h 2661"/>
                  <a:gd name="T16" fmla="*/ 1352 w 1355"/>
                  <a:gd name="T17" fmla="*/ 1662 h 2661"/>
                  <a:gd name="T18" fmla="*/ 1353 w 1355"/>
                  <a:gd name="T19" fmla="*/ 1729 h 2661"/>
                  <a:gd name="T20" fmla="*/ 1331 w 1355"/>
                  <a:gd name="T21" fmla="*/ 1785 h 2661"/>
                  <a:gd name="T22" fmla="*/ 1291 w 1355"/>
                  <a:gd name="T23" fmla="*/ 1830 h 2661"/>
                  <a:gd name="T24" fmla="*/ 1287 w 1355"/>
                  <a:gd name="T25" fmla="*/ 1891 h 2661"/>
                  <a:gd name="T26" fmla="*/ 1312 w 1355"/>
                  <a:gd name="T27" fmla="*/ 1989 h 2661"/>
                  <a:gd name="T28" fmla="*/ 1316 w 1355"/>
                  <a:gd name="T29" fmla="*/ 2518 h 2661"/>
                  <a:gd name="T30" fmla="*/ 1304 w 1355"/>
                  <a:gd name="T31" fmla="*/ 2573 h 2661"/>
                  <a:gd name="T32" fmla="*/ 1274 w 1355"/>
                  <a:gd name="T33" fmla="*/ 2619 h 2661"/>
                  <a:gd name="T34" fmla="*/ 1229 w 1355"/>
                  <a:gd name="T35" fmla="*/ 2649 h 2661"/>
                  <a:gd name="T36" fmla="*/ 1173 w 1355"/>
                  <a:gd name="T37" fmla="*/ 2661 h 2661"/>
                  <a:gd name="T38" fmla="*/ 1117 w 1355"/>
                  <a:gd name="T39" fmla="*/ 2649 h 2661"/>
                  <a:gd name="T40" fmla="*/ 1072 w 1355"/>
                  <a:gd name="T41" fmla="*/ 2619 h 2661"/>
                  <a:gd name="T42" fmla="*/ 1041 w 1355"/>
                  <a:gd name="T43" fmla="*/ 2573 h 2661"/>
                  <a:gd name="T44" fmla="*/ 1030 w 1355"/>
                  <a:gd name="T45" fmla="*/ 2518 h 2661"/>
                  <a:gd name="T46" fmla="*/ 1027 w 1355"/>
                  <a:gd name="T47" fmla="*/ 2013 h 2661"/>
                  <a:gd name="T48" fmla="*/ 1004 w 1355"/>
                  <a:gd name="T49" fmla="*/ 1967 h 2661"/>
                  <a:gd name="T50" fmla="*/ 965 w 1355"/>
                  <a:gd name="T51" fmla="*/ 1935 h 2661"/>
                  <a:gd name="T52" fmla="*/ 913 w 1355"/>
                  <a:gd name="T53" fmla="*/ 1923 h 2661"/>
                  <a:gd name="T54" fmla="*/ 408 w 1355"/>
                  <a:gd name="T55" fmla="*/ 1926 h 2661"/>
                  <a:gd name="T56" fmla="*/ 362 w 1355"/>
                  <a:gd name="T57" fmla="*/ 1948 h 2661"/>
                  <a:gd name="T58" fmla="*/ 331 w 1355"/>
                  <a:gd name="T59" fmla="*/ 1989 h 2661"/>
                  <a:gd name="T60" fmla="*/ 319 w 1355"/>
                  <a:gd name="T61" fmla="*/ 2040 h 2661"/>
                  <a:gd name="T62" fmla="*/ 316 w 1355"/>
                  <a:gd name="T63" fmla="*/ 2546 h 2661"/>
                  <a:gd name="T64" fmla="*/ 294 w 1355"/>
                  <a:gd name="T65" fmla="*/ 2598 h 2661"/>
                  <a:gd name="T66" fmla="*/ 256 w 1355"/>
                  <a:gd name="T67" fmla="*/ 2636 h 2661"/>
                  <a:gd name="T68" fmla="*/ 205 w 1355"/>
                  <a:gd name="T69" fmla="*/ 2657 h 2661"/>
                  <a:gd name="T70" fmla="*/ 146 w 1355"/>
                  <a:gd name="T71" fmla="*/ 2657 h 2661"/>
                  <a:gd name="T72" fmla="*/ 95 w 1355"/>
                  <a:gd name="T73" fmla="*/ 2636 h 2661"/>
                  <a:gd name="T74" fmla="*/ 57 w 1355"/>
                  <a:gd name="T75" fmla="*/ 2598 h 2661"/>
                  <a:gd name="T76" fmla="*/ 36 w 1355"/>
                  <a:gd name="T77" fmla="*/ 2546 h 2661"/>
                  <a:gd name="T78" fmla="*/ 32 w 1355"/>
                  <a:gd name="T79" fmla="*/ 2040 h 2661"/>
                  <a:gd name="T80" fmla="*/ 46 w 1355"/>
                  <a:gd name="T81" fmla="*/ 1938 h 2661"/>
                  <a:gd name="T82" fmla="*/ 83 w 1355"/>
                  <a:gd name="T83" fmla="*/ 1843 h 2661"/>
                  <a:gd name="T84" fmla="*/ 39 w 1355"/>
                  <a:gd name="T85" fmla="*/ 1806 h 2661"/>
                  <a:gd name="T86" fmla="*/ 11 w 1355"/>
                  <a:gd name="T87" fmla="*/ 1756 h 2661"/>
                  <a:gd name="T88" fmla="*/ 0 w 1355"/>
                  <a:gd name="T89" fmla="*/ 1697 h 2661"/>
                  <a:gd name="T90" fmla="*/ 4 w 1355"/>
                  <a:gd name="T91" fmla="*/ 137 h 2661"/>
                  <a:gd name="T92" fmla="*/ 29 w 1355"/>
                  <a:gd name="T93" fmla="*/ 77 h 2661"/>
                  <a:gd name="T94" fmla="*/ 75 w 1355"/>
                  <a:gd name="T95" fmla="*/ 30 h 2661"/>
                  <a:gd name="T96" fmla="*/ 136 w 1355"/>
                  <a:gd name="T97" fmla="*/ 4 h 2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55" h="2661">
                    <a:moveTo>
                      <a:pt x="170" y="0"/>
                    </a:moveTo>
                    <a:lnTo>
                      <a:pt x="205" y="4"/>
                    </a:lnTo>
                    <a:lnTo>
                      <a:pt x="237" y="15"/>
                    </a:lnTo>
                    <a:lnTo>
                      <a:pt x="267" y="30"/>
                    </a:lnTo>
                    <a:lnTo>
                      <a:pt x="292" y="50"/>
                    </a:lnTo>
                    <a:lnTo>
                      <a:pt x="312" y="77"/>
                    </a:lnTo>
                    <a:lnTo>
                      <a:pt x="328" y="105"/>
                    </a:lnTo>
                    <a:lnTo>
                      <a:pt x="338" y="137"/>
                    </a:lnTo>
                    <a:lnTo>
                      <a:pt x="342" y="172"/>
                    </a:lnTo>
                    <a:lnTo>
                      <a:pt x="342" y="1527"/>
                    </a:lnTo>
                    <a:lnTo>
                      <a:pt x="1185" y="1527"/>
                    </a:lnTo>
                    <a:lnTo>
                      <a:pt x="1219" y="1530"/>
                    </a:lnTo>
                    <a:lnTo>
                      <a:pt x="1252" y="1540"/>
                    </a:lnTo>
                    <a:lnTo>
                      <a:pt x="1280" y="1555"/>
                    </a:lnTo>
                    <a:lnTo>
                      <a:pt x="1305" y="1577"/>
                    </a:lnTo>
                    <a:lnTo>
                      <a:pt x="1327" y="1602"/>
                    </a:lnTo>
                    <a:lnTo>
                      <a:pt x="1342" y="1630"/>
                    </a:lnTo>
                    <a:lnTo>
                      <a:pt x="1352" y="1662"/>
                    </a:lnTo>
                    <a:lnTo>
                      <a:pt x="1355" y="1697"/>
                    </a:lnTo>
                    <a:lnTo>
                      <a:pt x="1353" y="1729"/>
                    </a:lnTo>
                    <a:lnTo>
                      <a:pt x="1345" y="1759"/>
                    </a:lnTo>
                    <a:lnTo>
                      <a:pt x="1331" y="1785"/>
                    </a:lnTo>
                    <a:lnTo>
                      <a:pt x="1314" y="1810"/>
                    </a:lnTo>
                    <a:lnTo>
                      <a:pt x="1291" y="1830"/>
                    </a:lnTo>
                    <a:lnTo>
                      <a:pt x="1266" y="1847"/>
                    </a:lnTo>
                    <a:lnTo>
                      <a:pt x="1287" y="1891"/>
                    </a:lnTo>
                    <a:lnTo>
                      <a:pt x="1303" y="1939"/>
                    </a:lnTo>
                    <a:lnTo>
                      <a:pt x="1312" y="1989"/>
                    </a:lnTo>
                    <a:lnTo>
                      <a:pt x="1316" y="2040"/>
                    </a:lnTo>
                    <a:lnTo>
                      <a:pt x="1316" y="2518"/>
                    </a:lnTo>
                    <a:lnTo>
                      <a:pt x="1312" y="2546"/>
                    </a:lnTo>
                    <a:lnTo>
                      <a:pt x="1304" y="2573"/>
                    </a:lnTo>
                    <a:lnTo>
                      <a:pt x="1291" y="2598"/>
                    </a:lnTo>
                    <a:lnTo>
                      <a:pt x="1274" y="2619"/>
                    </a:lnTo>
                    <a:lnTo>
                      <a:pt x="1253" y="2636"/>
                    </a:lnTo>
                    <a:lnTo>
                      <a:pt x="1229" y="2649"/>
                    </a:lnTo>
                    <a:lnTo>
                      <a:pt x="1202" y="2657"/>
                    </a:lnTo>
                    <a:lnTo>
                      <a:pt x="1173" y="2661"/>
                    </a:lnTo>
                    <a:lnTo>
                      <a:pt x="1144" y="2657"/>
                    </a:lnTo>
                    <a:lnTo>
                      <a:pt x="1117" y="2649"/>
                    </a:lnTo>
                    <a:lnTo>
                      <a:pt x="1093" y="2636"/>
                    </a:lnTo>
                    <a:lnTo>
                      <a:pt x="1072" y="2619"/>
                    </a:lnTo>
                    <a:lnTo>
                      <a:pt x="1054" y="2598"/>
                    </a:lnTo>
                    <a:lnTo>
                      <a:pt x="1041" y="2573"/>
                    </a:lnTo>
                    <a:lnTo>
                      <a:pt x="1033" y="2546"/>
                    </a:lnTo>
                    <a:lnTo>
                      <a:pt x="1030" y="2518"/>
                    </a:lnTo>
                    <a:lnTo>
                      <a:pt x="1030" y="2040"/>
                    </a:lnTo>
                    <a:lnTo>
                      <a:pt x="1027" y="2013"/>
                    </a:lnTo>
                    <a:lnTo>
                      <a:pt x="1018" y="1989"/>
                    </a:lnTo>
                    <a:lnTo>
                      <a:pt x="1004" y="1967"/>
                    </a:lnTo>
                    <a:lnTo>
                      <a:pt x="986" y="1948"/>
                    </a:lnTo>
                    <a:lnTo>
                      <a:pt x="965" y="1935"/>
                    </a:lnTo>
                    <a:lnTo>
                      <a:pt x="940" y="1926"/>
                    </a:lnTo>
                    <a:lnTo>
                      <a:pt x="913" y="1923"/>
                    </a:lnTo>
                    <a:lnTo>
                      <a:pt x="436" y="1923"/>
                    </a:lnTo>
                    <a:lnTo>
                      <a:pt x="408" y="1926"/>
                    </a:lnTo>
                    <a:lnTo>
                      <a:pt x="385" y="1935"/>
                    </a:lnTo>
                    <a:lnTo>
                      <a:pt x="362" y="1948"/>
                    </a:lnTo>
                    <a:lnTo>
                      <a:pt x="344" y="1967"/>
                    </a:lnTo>
                    <a:lnTo>
                      <a:pt x="331" y="1989"/>
                    </a:lnTo>
                    <a:lnTo>
                      <a:pt x="322" y="2013"/>
                    </a:lnTo>
                    <a:lnTo>
                      <a:pt x="319" y="2040"/>
                    </a:lnTo>
                    <a:lnTo>
                      <a:pt x="319" y="2518"/>
                    </a:lnTo>
                    <a:lnTo>
                      <a:pt x="316" y="2546"/>
                    </a:lnTo>
                    <a:lnTo>
                      <a:pt x="307" y="2573"/>
                    </a:lnTo>
                    <a:lnTo>
                      <a:pt x="294" y="2598"/>
                    </a:lnTo>
                    <a:lnTo>
                      <a:pt x="276" y="2619"/>
                    </a:lnTo>
                    <a:lnTo>
                      <a:pt x="256" y="2636"/>
                    </a:lnTo>
                    <a:lnTo>
                      <a:pt x="231" y="2649"/>
                    </a:lnTo>
                    <a:lnTo>
                      <a:pt x="205" y="2657"/>
                    </a:lnTo>
                    <a:lnTo>
                      <a:pt x="175" y="2661"/>
                    </a:lnTo>
                    <a:lnTo>
                      <a:pt x="146" y="2657"/>
                    </a:lnTo>
                    <a:lnTo>
                      <a:pt x="120" y="2649"/>
                    </a:lnTo>
                    <a:lnTo>
                      <a:pt x="95" y="2636"/>
                    </a:lnTo>
                    <a:lnTo>
                      <a:pt x="75" y="2619"/>
                    </a:lnTo>
                    <a:lnTo>
                      <a:pt x="57" y="2598"/>
                    </a:lnTo>
                    <a:lnTo>
                      <a:pt x="44" y="2573"/>
                    </a:lnTo>
                    <a:lnTo>
                      <a:pt x="36" y="2546"/>
                    </a:lnTo>
                    <a:lnTo>
                      <a:pt x="32" y="2518"/>
                    </a:lnTo>
                    <a:lnTo>
                      <a:pt x="32" y="2040"/>
                    </a:lnTo>
                    <a:lnTo>
                      <a:pt x="36" y="1988"/>
                    </a:lnTo>
                    <a:lnTo>
                      <a:pt x="46" y="1938"/>
                    </a:lnTo>
                    <a:lnTo>
                      <a:pt x="62" y="1889"/>
                    </a:lnTo>
                    <a:lnTo>
                      <a:pt x="83" y="1843"/>
                    </a:lnTo>
                    <a:lnTo>
                      <a:pt x="61" y="1827"/>
                    </a:lnTo>
                    <a:lnTo>
                      <a:pt x="39" y="1806"/>
                    </a:lnTo>
                    <a:lnTo>
                      <a:pt x="23" y="1783"/>
                    </a:lnTo>
                    <a:lnTo>
                      <a:pt x="11" y="1756"/>
                    </a:lnTo>
                    <a:lnTo>
                      <a:pt x="2" y="1728"/>
                    </a:lnTo>
                    <a:lnTo>
                      <a:pt x="0" y="1697"/>
                    </a:lnTo>
                    <a:lnTo>
                      <a:pt x="0" y="172"/>
                    </a:lnTo>
                    <a:lnTo>
                      <a:pt x="4" y="137"/>
                    </a:lnTo>
                    <a:lnTo>
                      <a:pt x="13" y="105"/>
                    </a:lnTo>
                    <a:lnTo>
                      <a:pt x="29" y="77"/>
                    </a:lnTo>
                    <a:lnTo>
                      <a:pt x="50" y="50"/>
                    </a:lnTo>
                    <a:lnTo>
                      <a:pt x="75" y="30"/>
                    </a:lnTo>
                    <a:lnTo>
                      <a:pt x="105" y="15"/>
                    </a:lnTo>
                    <a:lnTo>
                      <a:pt x="136" y="4"/>
                    </a:lnTo>
                    <a:lnTo>
                      <a:pt x="1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45"/>
              <p:cNvSpPr>
                <a:spLocks/>
              </p:cNvSpPr>
              <p:nvPr/>
            </p:nvSpPr>
            <p:spPr bwMode="auto">
              <a:xfrm>
                <a:off x="3175" y="2849563"/>
                <a:ext cx="706438" cy="566738"/>
              </a:xfrm>
              <a:custGeom>
                <a:avLst/>
                <a:gdLst>
                  <a:gd name="T0" fmla="*/ 163 w 2225"/>
                  <a:gd name="T1" fmla="*/ 0 h 1781"/>
                  <a:gd name="T2" fmla="*/ 2062 w 2225"/>
                  <a:gd name="T3" fmla="*/ 0 h 1781"/>
                  <a:gd name="T4" fmla="*/ 2094 w 2225"/>
                  <a:gd name="T5" fmla="*/ 3 h 1781"/>
                  <a:gd name="T6" fmla="*/ 2125 w 2225"/>
                  <a:gd name="T7" fmla="*/ 13 h 1781"/>
                  <a:gd name="T8" fmla="*/ 2153 w 2225"/>
                  <a:gd name="T9" fmla="*/ 28 h 1781"/>
                  <a:gd name="T10" fmla="*/ 2177 w 2225"/>
                  <a:gd name="T11" fmla="*/ 47 h 1781"/>
                  <a:gd name="T12" fmla="*/ 2197 w 2225"/>
                  <a:gd name="T13" fmla="*/ 72 h 1781"/>
                  <a:gd name="T14" fmla="*/ 2212 w 2225"/>
                  <a:gd name="T15" fmla="*/ 100 h 1781"/>
                  <a:gd name="T16" fmla="*/ 2221 w 2225"/>
                  <a:gd name="T17" fmla="*/ 131 h 1781"/>
                  <a:gd name="T18" fmla="*/ 2225 w 2225"/>
                  <a:gd name="T19" fmla="*/ 163 h 1781"/>
                  <a:gd name="T20" fmla="*/ 2221 w 2225"/>
                  <a:gd name="T21" fmla="*/ 196 h 1781"/>
                  <a:gd name="T22" fmla="*/ 2212 w 2225"/>
                  <a:gd name="T23" fmla="*/ 227 h 1781"/>
                  <a:gd name="T24" fmla="*/ 2197 w 2225"/>
                  <a:gd name="T25" fmla="*/ 255 h 1781"/>
                  <a:gd name="T26" fmla="*/ 2177 w 2225"/>
                  <a:gd name="T27" fmla="*/ 280 h 1781"/>
                  <a:gd name="T28" fmla="*/ 2153 w 2225"/>
                  <a:gd name="T29" fmla="*/ 299 h 1781"/>
                  <a:gd name="T30" fmla="*/ 2125 w 2225"/>
                  <a:gd name="T31" fmla="*/ 314 h 1781"/>
                  <a:gd name="T32" fmla="*/ 2094 w 2225"/>
                  <a:gd name="T33" fmla="*/ 324 h 1781"/>
                  <a:gd name="T34" fmla="*/ 2062 w 2225"/>
                  <a:gd name="T35" fmla="*/ 327 h 1781"/>
                  <a:gd name="T36" fmla="*/ 1836 w 2225"/>
                  <a:gd name="T37" fmla="*/ 327 h 1781"/>
                  <a:gd name="T38" fmla="*/ 1836 w 2225"/>
                  <a:gd name="T39" fmla="*/ 1781 h 1781"/>
                  <a:gd name="T40" fmla="*/ 388 w 2225"/>
                  <a:gd name="T41" fmla="*/ 1781 h 1781"/>
                  <a:gd name="T42" fmla="*/ 388 w 2225"/>
                  <a:gd name="T43" fmla="*/ 327 h 1781"/>
                  <a:gd name="T44" fmla="*/ 163 w 2225"/>
                  <a:gd name="T45" fmla="*/ 327 h 1781"/>
                  <a:gd name="T46" fmla="*/ 131 w 2225"/>
                  <a:gd name="T47" fmla="*/ 324 h 1781"/>
                  <a:gd name="T48" fmla="*/ 100 w 2225"/>
                  <a:gd name="T49" fmla="*/ 314 h 1781"/>
                  <a:gd name="T50" fmla="*/ 73 w 2225"/>
                  <a:gd name="T51" fmla="*/ 299 h 1781"/>
                  <a:gd name="T52" fmla="*/ 48 w 2225"/>
                  <a:gd name="T53" fmla="*/ 280 h 1781"/>
                  <a:gd name="T54" fmla="*/ 27 w 2225"/>
                  <a:gd name="T55" fmla="*/ 255 h 1781"/>
                  <a:gd name="T56" fmla="*/ 13 w 2225"/>
                  <a:gd name="T57" fmla="*/ 227 h 1781"/>
                  <a:gd name="T58" fmla="*/ 4 w 2225"/>
                  <a:gd name="T59" fmla="*/ 196 h 1781"/>
                  <a:gd name="T60" fmla="*/ 0 w 2225"/>
                  <a:gd name="T61" fmla="*/ 163 h 1781"/>
                  <a:gd name="T62" fmla="*/ 4 w 2225"/>
                  <a:gd name="T63" fmla="*/ 131 h 1781"/>
                  <a:gd name="T64" fmla="*/ 13 w 2225"/>
                  <a:gd name="T65" fmla="*/ 100 h 1781"/>
                  <a:gd name="T66" fmla="*/ 27 w 2225"/>
                  <a:gd name="T67" fmla="*/ 72 h 1781"/>
                  <a:gd name="T68" fmla="*/ 48 w 2225"/>
                  <a:gd name="T69" fmla="*/ 47 h 1781"/>
                  <a:gd name="T70" fmla="*/ 73 w 2225"/>
                  <a:gd name="T71" fmla="*/ 28 h 1781"/>
                  <a:gd name="T72" fmla="*/ 100 w 2225"/>
                  <a:gd name="T73" fmla="*/ 13 h 1781"/>
                  <a:gd name="T74" fmla="*/ 131 w 2225"/>
                  <a:gd name="T75" fmla="*/ 3 h 1781"/>
                  <a:gd name="T76" fmla="*/ 163 w 2225"/>
                  <a:gd name="T77" fmla="*/ 0 h 1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25" h="1781">
                    <a:moveTo>
                      <a:pt x="163" y="0"/>
                    </a:moveTo>
                    <a:lnTo>
                      <a:pt x="2062" y="0"/>
                    </a:lnTo>
                    <a:lnTo>
                      <a:pt x="2094" y="3"/>
                    </a:lnTo>
                    <a:lnTo>
                      <a:pt x="2125" y="13"/>
                    </a:lnTo>
                    <a:lnTo>
                      <a:pt x="2153" y="28"/>
                    </a:lnTo>
                    <a:lnTo>
                      <a:pt x="2177" y="47"/>
                    </a:lnTo>
                    <a:lnTo>
                      <a:pt x="2197" y="72"/>
                    </a:lnTo>
                    <a:lnTo>
                      <a:pt x="2212" y="100"/>
                    </a:lnTo>
                    <a:lnTo>
                      <a:pt x="2221" y="131"/>
                    </a:lnTo>
                    <a:lnTo>
                      <a:pt x="2225" y="163"/>
                    </a:lnTo>
                    <a:lnTo>
                      <a:pt x="2221" y="196"/>
                    </a:lnTo>
                    <a:lnTo>
                      <a:pt x="2212" y="227"/>
                    </a:lnTo>
                    <a:lnTo>
                      <a:pt x="2197" y="255"/>
                    </a:lnTo>
                    <a:lnTo>
                      <a:pt x="2177" y="280"/>
                    </a:lnTo>
                    <a:lnTo>
                      <a:pt x="2153" y="299"/>
                    </a:lnTo>
                    <a:lnTo>
                      <a:pt x="2125" y="314"/>
                    </a:lnTo>
                    <a:lnTo>
                      <a:pt x="2094" y="324"/>
                    </a:lnTo>
                    <a:lnTo>
                      <a:pt x="2062" y="327"/>
                    </a:lnTo>
                    <a:lnTo>
                      <a:pt x="1836" y="327"/>
                    </a:lnTo>
                    <a:lnTo>
                      <a:pt x="1836" y="1781"/>
                    </a:lnTo>
                    <a:lnTo>
                      <a:pt x="388" y="1781"/>
                    </a:lnTo>
                    <a:lnTo>
                      <a:pt x="388" y="327"/>
                    </a:lnTo>
                    <a:lnTo>
                      <a:pt x="163" y="327"/>
                    </a:lnTo>
                    <a:lnTo>
                      <a:pt x="131" y="324"/>
                    </a:lnTo>
                    <a:lnTo>
                      <a:pt x="100" y="314"/>
                    </a:lnTo>
                    <a:lnTo>
                      <a:pt x="73" y="299"/>
                    </a:lnTo>
                    <a:lnTo>
                      <a:pt x="48" y="280"/>
                    </a:lnTo>
                    <a:lnTo>
                      <a:pt x="27" y="255"/>
                    </a:lnTo>
                    <a:lnTo>
                      <a:pt x="13" y="227"/>
                    </a:lnTo>
                    <a:lnTo>
                      <a:pt x="4" y="196"/>
                    </a:lnTo>
                    <a:lnTo>
                      <a:pt x="0" y="163"/>
                    </a:lnTo>
                    <a:lnTo>
                      <a:pt x="4" y="131"/>
                    </a:lnTo>
                    <a:lnTo>
                      <a:pt x="13" y="100"/>
                    </a:lnTo>
                    <a:lnTo>
                      <a:pt x="27" y="72"/>
                    </a:lnTo>
                    <a:lnTo>
                      <a:pt x="48" y="47"/>
                    </a:lnTo>
                    <a:lnTo>
                      <a:pt x="73" y="28"/>
                    </a:lnTo>
                    <a:lnTo>
                      <a:pt x="100" y="13"/>
                    </a:lnTo>
                    <a:lnTo>
                      <a:pt x="131" y="3"/>
                    </a:lnTo>
                    <a:lnTo>
                      <a:pt x="1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46"/>
              <p:cNvSpPr>
                <a:spLocks noEditPoints="1"/>
              </p:cNvSpPr>
              <p:nvPr/>
            </p:nvSpPr>
            <p:spPr bwMode="auto">
              <a:xfrm>
                <a:off x="185738" y="2449513"/>
                <a:ext cx="485775" cy="384175"/>
              </a:xfrm>
              <a:custGeom>
                <a:avLst/>
                <a:gdLst>
                  <a:gd name="T0" fmla="*/ 824 w 1530"/>
                  <a:gd name="T1" fmla="*/ 449 h 1209"/>
                  <a:gd name="T2" fmla="*/ 900 w 1530"/>
                  <a:gd name="T3" fmla="*/ 456 h 1209"/>
                  <a:gd name="T4" fmla="*/ 888 w 1530"/>
                  <a:gd name="T5" fmla="*/ 411 h 1209"/>
                  <a:gd name="T6" fmla="*/ 856 w 1530"/>
                  <a:gd name="T7" fmla="*/ 375 h 1209"/>
                  <a:gd name="T8" fmla="*/ 1126 w 1530"/>
                  <a:gd name="T9" fmla="*/ 297 h 1209"/>
                  <a:gd name="T10" fmla="*/ 1079 w 1530"/>
                  <a:gd name="T11" fmla="*/ 315 h 1209"/>
                  <a:gd name="T12" fmla="*/ 1042 w 1530"/>
                  <a:gd name="T13" fmla="*/ 350 h 1209"/>
                  <a:gd name="T14" fmla="*/ 1020 w 1530"/>
                  <a:gd name="T15" fmla="*/ 398 h 1209"/>
                  <a:gd name="T16" fmla="*/ 1020 w 1530"/>
                  <a:gd name="T17" fmla="*/ 449 h 1209"/>
                  <a:gd name="T18" fmla="*/ 1038 w 1530"/>
                  <a:gd name="T19" fmla="*/ 497 h 1209"/>
                  <a:gd name="T20" fmla="*/ 1073 w 1530"/>
                  <a:gd name="T21" fmla="*/ 534 h 1209"/>
                  <a:gd name="T22" fmla="*/ 1124 w 1530"/>
                  <a:gd name="T23" fmla="*/ 555 h 1209"/>
                  <a:gd name="T24" fmla="*/ 1179 w 1530"/>
                  <a:gd name="T25" fmla="*/ 554 h 1209"/>
                  <a:gd name="T26" fmla="*/ 1228 w 1530"/>
                  <a:gd name="T27" fmla="*/ 531 h 1209"/>
                  <a:gd name="T28" fmla="*/ 1280 w 1530"/>
                  <a:gd name="T29" fmla="*/ 411 h 1209"/>
                  <a:gd name="T30" fmla="*/ 1263 w 1530"/>
                  <a:gd name="T31" fmla="*/ 360 h 1209"/>
                  <a:gd name="T32" fmla="*/ 1226 w 1530"/>
                  <a:gd name="T33" fmla="*/ 319 h 1209"/>
                  <a:gd name="T34" fmla="*/ 1177 w 1530"/>
                  <a:gd name="T35" fmla="*/ 298 h 1209"/>
                  <a:gd name="T36" fmla="*/ 946 w 1530"/>
                  <a:gd name="T37" fmla="*/ 170 h 1209"/>
                  <a:gd name="T38" fmla="*/ 938 w 1530"/>
                  <a:gd name="T39" fmla="*/ 247 h 1209"/>
                  <a:gd name="T40" fmla="*/ 985 w 1530"/>
                  <a:gd name="T41" fmla="*/ 235 h 1209"/>
                  <a:gd name="T42" fmla="*/ 1019 w 1530"/>
                  <a:gd name="T43" fmla="*/ 203 h 1209"/>
                  <a:gd name="T44" fmla="*/ 1461 w 1530"/>
                  <a:gd name="T45" fmla="*/ 0 h 1209"/>
                  <a:gd name="T46" fmla="*/ 1498 w 1530"/>
                  <a:gd name="T47" fmla="*/ 12 h 1209"/>
                  <a:gd name="T48" fmla="*/ 1522 w 1530"/>
                  <a:gd name="T49" fmla="*/ 38 h 1209"/>
                  <a:gd name="T50" fmla="*/ 1530 w 1530"/>
                  <a:gd name="T51" fmla="*/ 74 h 1209"/>
                  <a:gd name="T52" fmla="*/ 1195 w 1530"/>
                  <a:gd name="T53" fmla="*/ 1159 h 1209"/>
                  <a:gd name="T54" fmla="*/ 1176 w 1530"/>
                  <a:gd name="T55" fmla="*/ 1189 h 1209"/>
                  <a:gd name="T56" fmla="*/ 1145 w 1530"/>
                  <a:gd name="T57" fmla="*/ 1207 h 1209"/>
                  <a:gd name="T58" fmla="*/ 71 w 1530"/>
                  <a:gd name="T59" fmla="*/ 1209 h 1209"/>
                  <a:gd name="T60" fmla="*/ 28 w 1530"/>
                  <a:gd name="T61" fmla="*/ 1195 h 1209"/>
                  <a:gd name="T62" fmla="*/ 3 w 1530"/>
                  <a:gd name="T63" fmla="*/ 1160 h 1209"/>
                  <a:gd name="T64" fmla="*/ 3 w 1530"/>
                  <a:gd name="T65" fmla="*/ 1115 h 1209"/>
                  <a:gd name="T66" fmla="*/ 28 w 1530"/>
                  <a:gd name="T67" fmla="*/ 1081 h 1209"/>
                  <a:gd name="T68" fmla="*/ 71 w 1530"/>
                  <a:gd name="T69" fmla="*/ 1067 h 1209"/>
                  <a:gd name="T70" fmla="*/ 1205 w 1530"/>
                  <a:gd name="T71" fmla="*/ 650 h 1209"/>
                  <a:gd name="T72" fmla="*/ 930 w 1530"/>
                  <a:gd name="T73" fmla="*/ 130 h 1209"/>
                  <a:gd name="T74" fmla="*/ 1392 w 1530"/>
                  <a:gd name="T75" fmla="*/ 50 h 1209"/>
                  <a:gd name="T76" fmla="*/ 1411 w 1530"/>
                  <a:gd name="T77" fmla="*/ 19 h 1209"/>
                  <a:gd name="T78" fmla="*/ 1443 w 1530"/>
                  <a:gd name="T79" fmla="*/ 2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530" h="1209">
                    <a:moveTo>
                      <a:pt x="856" y="375"/>
                    </a:moveTo>
                    <a:lnTo>
                      <a:pt x="824" y="449"/>
                    </a:lnTo>
                    <a:lnTo>
                      <a:pt x="896" y="481"/>
                    </a:lnTo>
                    <a:lnTo>
                      <a:pt x="900" y="456"/>
                    </a:lnTo>
                    <a:lnTo>
                      <a:pt x="896" y="434"/>
                    </a:lnTo>
                    <a:lnTo>
                      <a:pt x="888" y="411"/>
                    </a:lnTo>
                    <a:lnTo>
                      <a:pt x="875" y="392"/>
                    </a:lnTo>
                    <a:lnTo>
                      <a:pt x="856" y="375"/>
                    </a:lnTo>
                    <a:close/>
                    <a:moveTo>
                      <a:pt x="1151" y="294"/>
                    </a:moveTo>
                    <a:lnTo>
                      <a:pt x="1126" y="297"/>
                    </a:lnTo>
                    <a:lnTo>
                      <a:pt x="1101" y="304"/>
                    </a:lnTo>
                    <a:lnTo>
                      <a:pt x="1079" y="315"/>
                    </a:lnTo>
                    <a:lnTo>
                      <a:pt x="1060" y="330"/>
                    </a:lnTo>
                    <a:lnTo>
                      <a:pt x="1042" y="350"/>
                    </a:lnTo>
                    <a:lnTo>
                      <a:pt x="1029" y="373"/>
                    </a:lnTo>
                    <a:lnTo>
                      <a:pt x="1020" y="398"/>
                    </a:lnTo>
                    <a:lnTo>
                      <a:pt x="1018" y="424"/>
                    </a:lnTo>
                    <a:lnTo>
                      <a:pt x="1020" y="449"/>
                    </a:lnTo>
                    <a:lnTo>
                      <a:pt x="1026" y="474"/>
                    </a:lnTo>
                    <a:lnTo>
                      <a:pt x="1038" y="497"/>
                    </a:lnTo>
                    <a:lnTo>
                      <a:pt x="1054" y="516"/>
                    </a:lnTo>
                    <a:lnTo>
                      <a:pt x="1073" y="534"/>
                    </a:lnTo>
                    <a:lnTo>
                      <a:pt x="1097" y="547"/>
                    </a:lnTo>
                    <a:lnTo>
                      <a:pt x="1124" y="555"/>
                    </a:lnTo>
                    <a:lnTo>
                      <a:pt x="1151" y="558"/>
                    </a:lnTo>
                    <a:lnTo>
                      <a:pt x="1179" y="554"/>
                    </a:lnTo>
                    <a:lnTo>
                      <a:pt x="1204" y="546"/>
                    </a:lnTo>
                    <a:lnTo>
                      <a:pt x="1228" y="531"/>
                    </a:lnTo>
                    <a:lnTo>
                      <a:pt x="1248" y="512"/>
                    </a:lnTo>
                    <a:lnTo>
                      <a:pt x="1280" y="411"/>
                    </a:lnTo>
                    <a:lnTo>
                      <a:pt x="1274" y="385"/>
                    </a:lnTo>
                    <a:lnTo>
                      <a:pt x="1263" y="360"/>
                    </a:lnTo>
                    <a:lnTo>
                      <a:pt x="1247" y="338"/>
                    </a:lnTo>
                    <a:lnTo>
                      <a:pt x="1226" y="319"/>
                    </a:lnTo>
                    <a:lnTo>
                      <a:pt x="1203" y="305"/>
                    </a:lnTo>
                    <a:lnTo>
                      <a:pt x="1177" y="298"/>
                    </a:lnTo>
                    <a:lnTo>
                      <a:pt x="1151" y="294"/>
                    </a:lnTo>
                    <a:close/>
                    <a:moveTo>
                      <a:pt x="946" y="170"/>
                    </a:moveTo>
                    <a:lnTo>
                      <a:pt x="914" y="243"/>
                    </a:lnTo>
                    <a:lnTo>
                      <a:pt x="938" y="247"/>
                    </a:lnTo>
                    <a:lnTo>
                      <a:pt x="962" y="243"/>
                    </a:lnTo>
                    <a:lnTo>
                      <a:pt x="985" y="235"/>
                    </a:lnTo>
                    <a:lnTo>
                      <a:pt x="1004" y="222"/>
                    </a:lnTo>
                    <a:lnTo>
                      <a:pt x="1019" y="203"/>
                    </a:lnTo>
                    <a:lnTo>
                      <a:pt x="946" y="170"/>
                    </a:lnTo>
                    <a:close/>
                    <a:moveTo>
                      <a:pt x="1461" y="0"/>
                    </a:moveTo>
                    <a:lnTo>
                      <a:pt x="1480" y="4"/>
                    </a:lnTo>
                    <a:lnTo>
                      <a:pt x="1498" y="12"/>
                    </a:lnTo>
                    <a:lnTo>
                      <a:pt x="1512" y="24"/>
                    </a:lnTo>
                    <a:lnTo>
                      <a:pt x="1522" y="38"/>
                    </a:lnTo>
                    <a:lnTo>
                      <a:pt x="1529" y="55"/>
                    </a:lnTo>
                    <a:lnTo>
                      <a:pt x="1530" y="74"/>
                    </a:lnTo>
                    <a:lnTo>
                      <a:pt x="1528" y="93"/>
                    </a:lnTo>
                    <a:lnTo>
                      <a:pt x="1195" y="1159"/>
                    </a:lnTo>
                    <a:lnTo>
                      <a:pt x="1188" y="1176"/>
                    </a:lnTo>
                    <a:lnTo>
                      <a:pt x="1176" y="1189"/>
                    </a:lnTo>
                    <a:lnTo>
                      <a:pt x="1162" y="1200"/>
                    </a:lnTo>
                    <a:lnTo>
                      <a:pt x="1145" y="1207"/>
                    </a:lnTo>
                    <a:lnTo>
                      <a:pt x="1127" y="1209"/>
                    </a:lnTo>
                    <a:lnTo>
                      <a:pt x="71" y="1209"/>
                    </a:lnTo>
                    <a:lnTo>
                      <a:pt x="49" y="1206"/>
                    </a:lnTo>
                    <a:lnTo>
                      <a:pt x="28" y="1195"/>
                    </a:lnTo>
                    <a:lnTo>
                      <a:pt x="13" y="1181"/>
                    </a:lnTo>
                    <a:lnTo>
                      <a:pt x="3" y="1160"/>
                    </a:lnTo>
                    <a:lnTo>
                      <a:pt x="0" y="1138"/>
                    </a:lnTo>
                    <a:lnTo>
                      <a:pt x="3" y="1115"/>
                    </a:lnTo>
                    <a:lnTo>
                      <a:pt x="13" y="1096"/>
                    </a:lnTo>
                    <a:lnTo>
                      <a:pt x="28" y="1081"/>
                    </a:lnTo>
                    <a:lnTo>
                      <a:pt x="49" y="1071"/>
                    </a:lnTo>
                    <a:lnTo>
                      <a:pt x="71" y="1067"/>
                    </a:lnTo>
                    <a:lnTo>
                      <a:pt x="1075" y="1067"/>
                    </a:lnTo>
                    <a:lnTo>
                      <a:pt x="1205" y="650"/>
                    </a:lnTo>
                    <a:lnTo>
                      <a:pt x="783" y="465"/>
                    </a:lnTo>
                    <a:lnTo>
                      <a:pt x="930" y="130"/>
                    </a:lnTo>
                    <a:lnTo>
                      <a:pt x="1314" y="298"/>
                    </a:lnTo>
                    <a:lnTo>
                      <a:pt x="1392" y="50"/>
                    </a:lnTo>
                    <a:lnTo>
                      <a:pt x="1399" y="33"/>
                    </a:lnTo>
                    <a:lnTo>
                      <a:pt x="1411" y="19"/>
                    </a:lnTo>
                    <a:lnTo>
                      <a:pt x="1426" y="8"/>
                    </a:lnTo>
                    <a:lnTo>
                      <a:pt x="1443" y="2"/>
                    </a:lnTo>
                    <a:lnTo>
                      <a:pt x="14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73" name="Freeform 56"/>
            <p:cNvSpPr>
              <a:spLocks noEditPoints="1"/>
            </p:cNvSpPr>
            <p:nvPr/>
          </p:nvSpPr>
          <p:spPr bwMode="auto">
            <a:xfrm>
              <a:off x="3865241" y="4807381"/>
              <a:ext cx="695642" cy="455004"/>
            </a:xfrm>
            <a:custGeom>
              <a:avLst/>
              <a:gdLst>
                <a:gd name="T0" fmla="*/ 2611 w 3496"/>
                <a:gd name="T1" fmla="*/ 1781 h 2287"/>
                <a:gd name="T2" fmla="*/ 2569 w 3496"/>
                <a:gd name="T3" fmla="*/ 1980 h 2287"/>
                <a:gd name="T4" fmla="*/ 2696 w 3496"/>
                <a:gd name="T5" fmla="*/ 2111 h 2287"/>
                <a:gd name="T6" fmla="*/ 2895 w 3496"/>
                <a:gd name="T7" fmla="*/ 2073 h 2287"/>
                <a:gd name="T8" fmla="*/ 2971 w 3496"/>
                <a:gd name="T9" fmla="*/ 1881 h 2287"/>
                <a:gd name="T10" fmla="*/ 2866 w 3496"/>
                <a:gd name="T11" fmla="*/ 1730 h 2287"/>
                <a:gd name="T12" fmla="*/ 846 w 3496"/>
                <a:gd name="T13" fmla="*/ 1721 h 2287"/>
                <a:gd name="T14" fmla="*/ 710 w 3496"/>
                <a:gd name="T15" fmla="*/ 1877 h 2287"/>
                <a:gd name="T16" fmla="*/ 762 w 3496"/>
                <a:gd name="T17" fmla="*/ 2061 h 2287"/>
                <a:gd name="T18" fmla="*/ 945 w 3496"/>
                <a:gd name="T19" fmla="*/ 2118 h 2287"/>
                <a:gd name="T20" fmla="*/ 1104 w 3496"/>
                <a:gd name="T21" fmla="*/ 1986 h 2287"/>
                <a:gd name="T22" fmla="*/ 1083 w 3496"/>
                <a:gd name="T23" fmla="*/ 1792 h 2287"/>
                <a:gd name="T24" fmla="*/ 918 w 3496"/>
                <a:gd name="T25" fmla="*/ 1708 h 2287"/>
                <a:gd name="T26" fmla="*/ 2353 w 3496"/>
                <a:gd name="T27" fmla="*/ 1812 h 2287"/>
                <a:gd name="T28" fmla="*/ 2467 w 3496"/>
                <a:gd name="T29" fmla="*/ 1701 h 2287"/>
                <a:gd name="T30" fmla="*/ 2684 w 3496"/>
                <a:gd name="T31" fmla="*/ 1554 h 2287"/>
                <a:gd name="T32" fmla="*/ 2950 w 3496"/>
                <a:gd name="T33" fmla="*/ 1586 h 2287"/>
                <a:gd name="T34" fmla="*/ 3117 w 3496"/>
                <a:gd name="T35" fmla="*/ 1779 h 2287"/>
                <a:gd name="T36" fmla="*/ 3265 w 3496"/>
                <a:gd name="T37" fmla="*/ 1778 h 2287"/>
                <a:gd name="T38" fmla="*/ 2793 w 3496"/>
                <a:gd name="T39" fmla="*/ 1255 h 2287"/>
                <a:gd name="T40" fmla="*/ 2649 w 3496"/>
                <a:gd name="T41" fmla="*/ 1136 h 2287"/>
                <a:gd name="T42" fmla="*/ 2425 w 3496"/>
                <a:gd name="T43" fmla="*/ 588 h 2287"/>
                <a:gd name="T44" fmla="*/ 2353 w 3496"/>
                <a:gd name="T45" fmla="*/ 34 h 2287"/>
                <a:gd name="T46" fmla="*/ 2458 w 3496"/>
                <a:gd name="T47" fmla="*/ 188 h 2287"/>
                <a:gd name="T48" fmla="*/ 3031 w 3496"/>
                <a:gd name="T49" fmla="*/ 430 h 2287"/>
                <a:gd name="T50" fmla="*/ 3438 w 3496"/>
                <a:gd name="T51" fmla="*/ 1101 h 2287"/>
                <a:gd name="T52" fmla="*/ 3496 w 3496"/>
                <a:gd name="T53" fmla="*/ 1178 h 2287"/>
                <a:gd name="T54" fmla="*/ 3426 w 3496"/>
                <a:gd name="T55" fmla="*/ 1822 h 2287"/>
                <a:gd name="T56" fmla="*/ 3258 w 3496"/>
                <a:gd name="T57" fmla="*/ 1976 h 2287"/>
                <a:gd name="T58" fmla="*/ 3073 w 3496"/>
                <a:gd name="T59" fmla="*/ 2116 h 2287"/>
                <a:gd name="T60" fmla="*/ 2851 w 3496"/>
                <a:gd name="T61" fmla="*/ 2275 h 2287"/>
                <a:gd name="T62" fmla="*/ 2577 w 3496"/>
                <a:gd name="T63" fmla="*/ 2241 h 2287"/>
                <a:gd name="T64" fmla="*/ 2410 w 3496"/>
                <a:gd name="T65" fmla="*/ 2033 h 2287"/>
                <a:gd name="T66" fmla="*/ 2252 w 3496"/>
                <a:gd name="T67" fmla="*/ 1947 h 2287"/>
                <a:gd name="T68" fmla="*/ 2055 w 3496"/>
                <a:gd name="T69" fmla="*/ 1989 h 2287"/>
                <a:gd name="T70" fmla="*/ 1159 w 3496"/>
                <a:gd name="T71" fmla="*/ 2186 h 2287"/>
                <a:gd name="T72" fmla="*/ 902 w 3496"/>
                <a:gd name="T73" fmla="*/ 2287 h 2287"/>
                <a:gd name="T74" fmla="*/ 651 w 3496"/>
                <a:gd name="T75" fmla="*/ 2186 h 2287"/>
                <a:gd name="T76" fmla="*/ 482 w 3496"/>
                <a:gd name="T77" fmla="*/ 1989 h 2287"/>
                <a:gd name="T78" fmla="*/ 310 w 3496"/>
                <a:gd name="T79" fmla="*/ 1913 h 2287"/>
                <a:gd name="T80" fmla="*/ 252 w 3496"/>
                <a:gd name="T81" fmla="*/ 1734 h 2287"/>
                <a:gd name="T82" fmla="*/ 137 w 3496"/>
                <a:gd name="T83" fmla="*/ 1396 h 2287"/>
                <a:gd name="T84" fmla="*/ 170 w 3496"/>
                <a:gd name="T85" fmla="*/ 1284 h 2287"/>
                <a:gd name="T86" fmla="*/ 1324 w 3496"/>
                <a:gd name="T87" fmla="*/ 1269 h 2287"/>
                <a:gd name="T88" fmla="*/ 1423 w 3496"/>
                <a:gd name="T89" fmla="*/ 1147 h 2287"/>
                <a:gd name="T90" fmla="*/ 1343 w 3496"/>
                <a:gd name="T91" fmla="*/ 1031 h 2287"/>
                <a:gd name="T92" fmla="*/ 377 w 3496"/>
                <a:gd name="T93" fmla="*/ 984 h 2287"/>
                <a:gd name="T94" fmla="*/ 410 w 3496"/>
                <a:gd name="T95" fmla="*/ 871 h 2287"/>
                <a:gd name="T96" fmla="*/ 1411 w 3496"/>
                <a:gd name="T97" fmla="*/ 832 h 2287"/>
                <a:gd name="T98" fmla="*/ 1451 w 3496"/>
                <a:gd name="T99" fmla="*/ 685 h 2287"/>
                <a:gd name="T100" fmla="*/ 80 w 3496"/>
                <a:gd name="T101" fmla="*/ 613 h 2287"/>
                <a:gd name="T102" fmla="*/ 0 w 3496"/>
                <a:gd name="T103" fmla="*/ 531 h 2287"/>
                <a:gd name="T104" fmla="*/ 84 w 3496"/>
                <a:gd name="T105" fmla="*/ 449 h 2287"/>
                <a:gd name="T106" fmla="*/ 1451 w 3496"/>
                <a:gd name="T107" fmla="*/ 422 h 2287"/>
                <a:gd name="T108" fmla="*/ 1487 w 3496"/>
                <a:gd name="T109" fmla="*/ 281 h 2287"/>
                <a:gd name="T110" fmla="*/ 399 w 3496"/>
                <a:gd name="T111" fmla="*/ 216 h 2287"/>
                <a:gd name="T112" fmla="*/ 479 w 3496"/>
                <a:gd name="T113" fmla="*/ 3 h 2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96" h="2287">
                  <a:moveTo>
                    <a:pt x="2772" y="1708"/>
                  </a:moveTo>
                  <a:lnTo>
                    <a:pt x="2734" y="1711"/>
                  </a:lnTo>
                  <a:lnTo>
                    <a:pt x="2699" y="1721"/>
                  </a:lnTo>
                  <a:lnTo>
                    <a:pt x="2666" y="1735"/>
                  </a:lnTo>
                  <a:lnTo>
                    <a:pt x="2638" y="1757"/>
                  </a:lnTo>
                  <a:lnTo>
                    <a:pt x="2611" y="1781"/>
                  </a:lnTo>
                  <a:lnTo>
                    <a:pt x="2591" y="1810"/>
                  </a:lnTo>
                  <a:lnTo>
                    <a:pt x="2574" y="1842"/>
                  </a:lnTo>
                  <a:lnTo>
                    <a:pt x="2563" y="1877"/>
                  </a:lnTo>
                  <a:lnTo>
                    <a:pt x="2559" y="1914"/>
                  </a:lnTo>
                  <a:lnTo>
                    <a:pt x="2561" y="1948"/>
                  </a:lnTo>
                  <a:lnTo>
                    <a:pt x="2569" y="1980"/>
                  </a:lnTo>
                  <a:lnTo>
                    <a:pt x="2580" y="2010"/>
                  </a:lnTo>
                  <a:lnTo>
                    <a:pt x="2596" y="2036"/>
                  </a:lnTo>
                  <a:lnTo>
                    <a:pt x="2616" y="2061"/>
                  </a:lnTo>
                  <a:lnTo>
                    <a:pt x="2640" y="2081"/>
                  </a:lnTo>
                  <a:lnTo>
                    <a:pt x="2666" y="2098"/>
                  </a:lnTo>
                  <a:lnTo>
                    <a:pt x="2696" y="2111"/>
                  </a:lnTo>
                  <a:lnTo>
                    <a:pt x="2727" y="2118"/>
                  </a:lnTo>
                  <a:lnTo>
                    <a:pt x="2761" y="2121"/>
                  </a:lnTo>
                  <a:lnTo>
                    <a:pt x="2798" y="2118"/>
                  </a:lnTo>
                  <a:lnTo>
                    <a:pt x="2833" y="2109"/>
                  </a:lnTo>
                  <a:lnTo>
                    <a:pt x="2866" y="2093"/>
                  </a:lnTo>
                  <a:lnTo>
                    <a:pt x="2895" y="2073"/>
                  </a:lnTo>
                  <a:lnTo>
                    <a:pt x="2921" y="2048"/>
                  </a:lnTo>
                  <a:lnTo>
                    <a:pt x="2943" y="2019"/>
                  </a:lnTo>
                  <a:lnTo>
                    <a:pt x="2959" y="1986"/>
                  </a:lnTo>
                  <a:lnTo>
                    <a:pt x="2969" y="1951"/>
                  </a:lnTo>
                  <a:lnTo>
                    <a:pt x="2974" y="1914"/>
                  </a:lnTo>
                  <a:lnTo>
                    <a:pt x="2971" y="1881"/>
                  </a:lnTo>
                  <a:lnTo>
                    <a:pt x="2964" y="1849"/>
                  </a:lnTo>
                  <a:lnTo>
                    <a:pt x="2952" y="1819"/>
                  </a:lnTo>
                  <a:lnTo>
                    <a:pt x="2936" y="1792"/>
                  </a:lnTo>
                  <a:lnTo>
                    <a:pt x="2916" y="1768"/>
                  </a:lnTo>
                  <a:lnTo>
                    <a:pt x="2893" y="1747"/>
                  </a:lnTo>
                  <a:lnTo>
                    <a:pt x="2866" y="1730"/>
                  </a:lnTo>
                  <a:lnTo>
                    <a:pt x="2836" y="1718"/>
                  </a:lnTo>
                  <a:lnTo>
                    <a:pt x="2806" y="1710"/>
                  </a:lnTo>
                  <a:lnTo>
                    <a:pt x="2772" y="1708"/>
                  </a:lnTo>
                  <a:close/>
                  <a:moveTo>
                    <a:pt x="918" y="1708"/>
                  </a:moveTo>
                  <a:lnTo>
                    <a:pt x="881" y="1711"/>
                  </a:lnTo>
                  <a:lnTo>
                    <a:pt x="846" y="1721"/>
                  </a:lnTo>
                  <a:lnTo>
                    <a:pt x="813" y="1735"/>
                  </a:lnTo>
                  <a:lnTo>
                    <a:pt x="783" y="1757"/>
                  </a:lnTo>
                  <a:lnTo>
                    <a:pt x="758" y="1781"/>
                  </a:lnTo>
                  <a:lnTo>
                    <a:pt x="736" y="1810"/>
                  </a:lnTo>
                  <a:lnTo>
                    <a:pt x="721" y="1842"/>
                  </a:lnTo>
                  <a:lnTo>
                    <a:pt x="710" y="1877"/>
                  </a:lnTo>
                  <a:lnTo>
                    <a:pt x="706" y="1914"/>
                  </a:lnTo>
                  <a:lnTo>
                    <a:pt x="708" y="1948"/>
                  </a:lnTo>
                  <a:lnTo>
                    <a:pt x="714" y="1980"/>
                  </a:lnTo>
                  <a:lnTo>
                    <a:pt x="726" y="2010"/>
                  </a:lnTo>
                  <a:lnTo>
                    <a:pt x="743" y="2036"/>
                  </a:lnTo>
                  <a:lnTo>
                    <a:pt x="762" y="2061"/>
                  </a:lnTo>
                  <a:lnTo>
                    <a:pt x="786" y="2081"/>
                  </a:lnTo>
                  <a:lnTo>
                    <a:pt x="813" y="2098"/>
                  </a:lnTo>
                  <a:lnTo>
                    <a:pt x="842" y="2111"/>
                  </a:lnTo>
                  <a:lnTo>
                    <a:pt x="874" y="2118"/>
                  </a:lnTo>
                  <a:lnTo>
                    <a:pt x="908" y="2121"/>
                  </a:lnTo>
                  <a:lnTo>
                    <a:pt x="945" y="2118"/>
                  </a:lnTo>
                  <a:lnTo>
                    <a:pt x="980" y="2109"/>
                  </a:lnTo>
                  <a:lnTo>
                    <a:pt x="1012" y="2093"/>
                  </a:lnTo>
                  <a:lnTo>
                    <a:pt x="1041" y="2073"/>
                  </a:lnTo>
                  <a:lnTo>
                    <a:pt x="1067" y="2048"/>
                  </a:lnTo>
                  <a:lnTo>
                    <a:pt x="1088" y="2019"/>
                  </a:lnTo>
                  <a:lnTo>
                    <a:pt x="1104" y="1986"/>
                  </a:lnTo>
                  <a:lnTo>
                    <a:pt x="1115" y="1951"/>
                  </a:lnTo>
                  <a:lnTo>
                    <a:pt x="1119" y="1914"/>
                  </a:lnTo>
                  <a:lnTo>
                    <a:pt x="1118" y="1881"/>
                  </a:lnTo>
                  <a:lnTo>
                    <a:pt x="1111" y="1849"/>
                  </a:lnTo>
                  <a:lnTo>
                    <a:pt x="1099" y="1819"/>
                  </a:lnTo>
                  <a:lnTo>
                    <a:pt x="1083" y="1792"/>
                  </a:lnTo>
                  <a:lnTo>
                    <a:pt x="1063" y="1768"/>
                  </a:lnTo>
                  <a:lnTo>
                    <a:pt x="1039" y="1747"/>
                  </a:lnTo>
                  <a:lnTo>
                    <a:pt x="1013" y="1730"/>
                  </a:lnTo>
                  <a:lnTo>
                    <a:pt x="983" y="1718"/>
                  </a:lnTo>
                  <a:lnTo>
                    <a:pt x="951" y="1710"/>
                  </a:lnTo>
                  <a:lnTo>
                    <a:pt x="918" y="1708"/>
                  </a:lnTo>
                  <a:close/>
                  <a:moveTo>
                    <a:pt x="2425" y="588"/>
                  </a:moveTo>
                  <a:lnTo>
                    <a:pt x="2321" y="1745"/>
                  </a:lnTo>
                  <a:lnTo>
                    <a:pt x="2321" y="1765"/>
                  </a:lnTo>
                  <a:lnTo>
                    <a:pt x="2327" y="1784"/>
                  </a:lnTo>
                  <a:lnTo>
                    <a:pt x="2338" y="1800"/>
                  </a:lnTo>
                  <a:lnTo>
                    <a:pt x="2353" y="1812"/>
                  </a:lnTo>
                  <a:lnTo>
                    <a:pt x="2371" y="1819"/>
                  </a:lnTo>
                  <a:lnTo>
                    <a:pt x="2391" y="1823"/>
                  </a:lnTo>
                  <a:lnTo>
                    <a:pt x="2408" y="1823"/>
                  </a:lnTo>
                  <a:lnTo>
                    <a:pt x="2423" y="1779"/>
                  </a:lnTo>
                  <a:lnTo>
                    <a:pt x="2442" y="1739"/>
                  </a:lnTo>
                  <a:lnTo>
                    <a:pt x="2467" y="1701"/>
                  </a:lnTo>
                  <a:lnTo>
                    <a:pt x="2494" y="1667"/>
                  </a:lnTo>
                  <a:lnTo>
                    <a:pt x="2526" y="1636"/>
                  </a:lnTo>
                  <a:lnTo>
                    <a:pt x="2562" y="1609"/>
                  </a:lnTo>
                  <a:lnTo>
                    <a:pt x="2600" y="1586"/>
                  </a:lnTo>
                  <a:lnTo>
                    <a:pt x="2641" y="1566"/>
                  </a:lnTo>
                  <a:lnTo>
                    <a:pt x="2684" y="1554"/>
                  </a:lnTo>
                  <a:lnTo>
                    <a:pt x="2729" y="1545"/>
                  </a:lnTo>
                  <a:lnTo>
                    <a:pt x="2776" y="1542"/>
                  </a:lnTo>
                  <a:lnTo>
                    <a:pt x="2823" y="1545"/>
                  </a:lnTo>
                  <a:lnTo>
                    <a:pt x="2867" y="1554"/>
                  </a:lnTo>
                  <a:lnTo>
                    <a:pt x="2910" y="1566"/>
                  </a:lnTo>
                  <a:lnTo>
                    <a:pt x="2950" y="1586"/>
                  </a:lnTo>
                  <a:lnTo>
                    <a:pt x="2986" y="1609"/>
                  </a:lnTo>
                  <a:lnTo>
                    <a:pt x="3020" y="1636"/>
                  </a:lnTo>
                  <a:lnTo>
                    <a:pt x="3051" y="1667"/>
                  </a:lnTo>
                  <a:lnTo>
                    <a:pt x="3078" y="1701"/>
                  </a:lnTo>
                  <a:lnTo>
                    <a:pt x="3099" y="1739"/>
                  </a:lnTo>
                  <a:lnTo>
                    <a:pt x="3117" y="1779"/>
                  </a:lnTo>
                  <a:lnTo>
                    <a:pt x="3130" y="1823"/>
                  </a:lnTo>
                  <a:lnTo>
                    <a:pt x="3185" y="1823"/>
                  </a:lnTo>
                  <a:lnTo>
                    <a:pt x="3208" y="1819"/>
                  </a:lnTo>
                  <a:lnTo>
                    <a:pt x="3231" y="1810"/>
                  </a:lnTo>
                  <a:lnTo>
                    <a:pt x="3250" y="1796"/>
                  </a:lnTo>
                  <a:lnTo>
                    <a:pt x="3265" y="1778"/>
                  </a:lnTo>
                  <a:lnTo>
                    <a:pt x="3275" y="1758"/>
                  </a:lnTo>
                  <a:lnTo>
                    <a:pt x="3281" y="1734"/>
                  </a:lnTo>
                  <a:lnTo>
                    <a:pt x="3323" y="1263"/>
                  </a:lnTo>
                  <a:lnTo>
                    <a:pt x="2858" y="1263"/>
                  </a:lnTo>
                  <a:lnTo>
                    <a:pt x="2825" y="1261"/>
                  </a:lnTo>
                  <a:lnTo>
                    <a:pt x="2793" y="1255"/>
                  </a:lnTo>
                  <a:lnTo>
                    <a:pt x="2762" y="1244"/>
                  </a:lnTo>
                  <a:lnTo>
                    <a:pt x="2734" y="1229"/>
                  </a:lnTo>
                  <a:lnTo>
                    <a:pt x="2709" y="1210"/>
                  </a:lnTo>
                  <a:lnTo>
                    <a:pt x="2686" y="1189"/>
                  </a:lnTo>
                  <a:lnTo>
                    <a:pt x="2665" y="1163"/>
                  </a:lnTo>
                  <a:lnTo>
                    <a:pt x="2649" y="1136"/>
                  </a:lnTo>
                  <a:lnTo>
                    <a:pt x="2637" y="1106"/>
                  </a:lnTo>
                  <a:lnTo>
                    <a:pt x="2629" y="1075"/>
                  </a:lnTo>
                  <a:lnTo>
                    <a:pt x="2626" y="1042"/>
                  </a:lnTo>
                  <a:lnTo>
                    <a:pt x="2626" y="1009"/>
                  </a:lnTo>
                  <a:lnTo>
                    <a:pt x="2664" y="588"/>
                  </a:lnTo>
                  <a:lnTo>
                    <a:pt x="2425" y="588"/>
                  </a:lnTo>
                  <a:close/>
                  <a:moveTo>
                    <a:pt x="501" y="0"/>
                  </a:moveTo>
                  <a:lnTo>
                    <a:pt x="2231" y="0"/>
                  </a:lnTo>
                  <a:lnTo>
                    <a:pt x="2264" y="2"/>
                  </a:lnTo>
                  <a:lnTo>
                    <a:pt x="2295" y="9"/>
                  </a:lnTo>
                  <a:lnTo>
                    <a:pt x="2325" y="19"/>
                  </a:lnTo>
                  <a:lnTo>
                    <a:pt x="2353" y="34"/>
                  </a:lnTo>
                  <a:lnTo>
                    <a:pt x="2379" y="52"/>
                  </a:lnTo>
                  <a:lnTo>
                    <a:pt x="2403" y="74"/>
                  </a:lnTo>
                  <a:lnTo>
                    <a:pt x="2422" y="100"/>
                  </a:lnTo>
                  <a:lnTo>
                    <a:pt x="2439" y="128"/>
                  </a:lnTo>
                  <a:lnTo>
                    <a:pt x="2451" y="157"/>
                  </a:lnTo>
                  <a:lnTo>
                    <a:pt x="2458" y="188"/>
                  </a:lnTo>
                  <a:lnTo>
                    <a:pt x="2462" y="220"/>
                  </a:lnTo>
                  <a:lnTo>
                    <a:pt x="2461" y="254"/>
                  </a:lnTo>
                  <a:lnTo>
                    <a:pt x="2440" y="422"/>
                  </a:lnTo>
                  <a:lnTo>
                    <a:pt x="2997" y="422"/>
                  </a:lnTo>
                  <a:lnTo>
                    <a:pt x="3015" y="424"/>
                  </a:lnTo>
                  <a:lnTo>
                    <a:pt x="3031" y="430"/>
                  </a:lnTo>
                  <a:lnTo>
                    <a:pt x="3046" y="439"/>
                  </a:lnTo>
                  <a:lnTo>
                    <a:pt x="3059" y="451"/>
                  </a:lnTo>
                  <a:lnTo>
                    <a:pt x="3069" y="466"/>
                  </a:lnTo>
                  <a:lnTo>
                    <a:pt x="3395" y="1097"/>
                  </a:lnTo>
                  <a:lnTo>
                    <a:pt x="3417" y="1097"/>
                  </a:lnTo>
                  <a:lnTo>
                    <a:pt x="3438" y="1101"/>
                  </a:lnTo>
                  <a:lnTo>
                    <a:pt x="3457" y="1108"/>
                  </a:lnTo>
                  <a:lnTo>
                    <a:pt x="3473" y="1121"/>
                  </a:lnTo>
                  <a:lnTo>
                    <a:pt x="3486" y="1136"/>
                  </a:lnTo>
                  <a:lnTo>
                    <a:pt x="3493" y="1155"/>
                  </a:lnTo>
                  <a:lnTo>
                    <a:pt x="3496" y="1176"/>
                  </a:lnTo>
                  <a:lnTo>
                    <a:pt x="3496" y="1178"/>
                  </a:lnTo>
                  <a:lnTo>
                    <a:pt x="3496" y="1180"/>
                  </a:lnTo>
                  <a:lnTo>
                    <a:pt x="3496" y="1184"/>
                  </a:lnTo>
                  <a:lnTo>
                    <a:pt x="3496" y="1186"/>
                  </a:lnTo>
                  <a:lnTo>
                    <a:pt x="3446" y="1745"/>
                  </a:lnTo>
                  <a:lnTo>
                    <a:pt x="3439" y="1784"/>
                  </a:lnTo>
                  <a:lnTo>
                    <a:pt x="3426" y="1822"/>
                  </a:lnTo>
                  <a:lnTo>
                    <a:pt x="3409" y="1857"/>
                  </a:lnTo>
                  <a:lnTo>
                    <a:pt x="3386" y="1889"/>
                  </a:lnTo>
                  <a:lnTo>
                    <a:pt x="3359" y="1916"/>
                  </a:lnTo>
                  <a:lnTo>
                    <a:pt x="3328" y="1941"/>
                  </a:lnTo>
                  <a:lnTo>
                    <a:pt x="3296" y="1961"/>
                  </a:lnTo>
                  <a:lnTo>
                    <a:pt x="3258" y="1976"/>
                  </a:lnTo>
                  <a:lnTo>
                    <a:pt x="3221" y="1985"/>
                  </a:lnTo>
                  <a:lnTo>
                    <a:pt x="3181" y="1989"/>
                  </a:lnTo>
                  <a:lnTo>
                    <a:pt x="3130" y="1989"/>
                  </a:lnTo>
                  <a:lnTo>
                    <a:pt x="3116" y="2033"/>
                  </a:lnTo>
                  <a:lnTo>
                    <a:pt x="3098" y="2077"/>
                  </a:lnTo>
                  <a:lnTo>
                    <a:pt x="3073" y="2116"/>
                  </a:lnTo>
                  <a:lnTo>
                    <a:pt x="3046" y="2153"/>
                  </a:lnTo>
                  <a:lnTo>
                    <a:pt x="3014" y="2186"/>
                  </a:lnTo>
                  <a:lnTo>
                    <a:pt x="2978" y="2215"/>
                  </a:lnTo>
                  <a:lnTo>
                    <a:pt x="2938" y="2241"/>
                  </a:lnTo>
                  <a:lnTo>
                    <a:pt x="2896" y="2260"/>
                  </a:lnTo>
                  <a:lnTo>
                    <a:pt x="2851" y="2275"/>
                  </a:lnTo>
                  <a:lnTo>
                    <a:pt x="2805" y="2284"/>
                  </a:lnTo>
                  <a:lnTo>
                    <a:pt x="2757" y="2287"/>
                  </a:lnTo>
                  <a:lnTo>
                    <a:pt x="2708" y="2284"/>
                  </a:lnTo>
                  <a:lnTo>
                    <a:pt x="2662" y="2275"/>
                  </a:lnTo>
                  <a:lnTo>
                    <a:pt x="2619" y="2260"/>
                  </a:lnTo>
                  <a:lnTo>
                    <a:pt x="2577" y="2241"/>
                  </a:lnTo>
                  <a:lnTo>
                    <a:pt x="2539" y="2215"/>
                  </a:lnTo>
                  <a:lnTo>
                    <a:pt x="2505" y="2186"/>
                  </a:lnTo>
                  <a:lnTo>
                    <a:pt x="2474" y="2153"/>
                  </a:lnTo>
                  <a:lnTo>
                    <a:pt x="2449" y="2116"/>
                  </a:lnTo>
                  <a:lnTo>
                    <a:pt x="2426" y="2077"/>
                  </a:lnTo>
                  <a:lnTo>
                    <a:pt x="2410" y="2033"/>
                  </a:lnTo>
                  <a:lnTo>
                    <a:pt x="2400" y="1989"/>
                  </a:lnTo>
                  <a:lnTo>
                    <a:pt x="2387" y="1989"/>
                  </a:lnTo>
                  <a:lnTo>
                    <a:pt x="2350" y="1985"/>
                  </a:lnTo>
                  <a:lnTo>
                    <a:pt x="2315" y="1978"/>
                  </a:lnTo>
                  <a:lnTo>
                    <a:pt x="2283" y="1964"/>
                  </a:lnTo>
                  <a:lnTo>
                    <a:pt x="2252" y="1947"/>
                  </a:lnTo>
                  <a:lnTo>
                    <a:pt x="2225" y="1925"/>
                  </a:lnTo>
                  <a:lnTo>
                    <a:pt x="2196" y="1946"/>
                  </a:lnTo>
                  <a:lnTo>
                    <a:pt x="2164" y="1964"/>
                  </a:lnTo>
                  <a:lnTo>
                    <a:pt x="2129" y="1977"/>
                  </a:lnTo>
                  <a:lnTo>
                    <a:pt x="2093" y="1985"/>
                  </a:lnTo>
                  <a:lnTo>
                    <a:pt x="2055" y="1989"/>
                  </a:lnTo>
                  <a:lnTo>
                    <a:pt x="1275" y="1989"/>
                  </a:lnTo>
                  <a:lnTo>
                    <a:pt x="1263" y="2033"/>
                  </a:lnTo>
                  <a:lnTo>
                    <a:pt x="1243" y="2077"/>
                  </a:lnTo>
                  <a:lnTo>
                    <a:pt x="1220" y="2116"/>
                  </a:lnTo>
                  <a:lnTo>
                    <a:pt x="1192" y="2153"/>
                  </a:lnTo>
                  <a:lnTo>
                    <a:pt x="1159" y="2186"/>
                  </a:lnTo>
                  <a:lnTo>
                    <a:pt x="1124" y="2215"/>
                  </a:lnTo>
                  <a:lnTo>
                    <a:pt x="1085" y="2241"/>
                  </a:lnTo>
                  <a:lnTo>
                    <a:pt x="1043" y="2260"/>
                  </a:lnTo>
                  <a:lnTo>
                    <a:pt x="998" y="2275"/>
                  </a:lnTo>
                  <a:lnTo>
                    <a:pt x="951" y="2284"/>
                  </a:lnTo>
                  <a:lnTo>
                    <a:pt x="902" y="2287"/>
                  </a:lnTo>
                  <a:lnTo>
                    <a:pt x="854" y="2284"/>
                  </a:lnTo>
                  <a:lnTo>
                    <a:pt x="808" y="2275"/>
                  </a:lnTo>
                  <a:lnTo>
                    <a:pt x="764" y="2260"/>
                  </a:lnTo>
                  <a:lnTo>
                    <a:pt x="724" y="2241"/>
                  </a:lnTo>
                  <a:lnTo>
                    <a:pt x="685" y="2215"/>
                  </a:lnTo>
                  <a:lnTo>
                    <a:pt x="651" y="2186"/>
                  </a:lnTo>
                  <a:lnTo>
                    <a:pt x="621" y="2153"/>
                  </a:lnTo>
                  <a:lnTo>
                    <a:pt x="594" y="2116"/>
                  </a:lnTo>
                  <a:lnTo>
                    <a:pt x="573" y="2077"/>
                  </a:lnTo>
                  <a:lnTo>
                    <a:pt x="557" y="2033"/>
                  </a:lnTo>
                  <a:lnTo>
                    <a:pt x="545" y="1989"/>
                  </a:lnTo>
                  <a:lnTo>
                    <a:pt x="482" y="1989"/>
                  </a:lnTo>
                  <a:lnTo>
                    <a:pt x="450" y="1985"/>
                  </a:lnTo>
                  <a:lnTo>
                    <a:pt x="418" y="1979"/>
                  </a:lnTo>
                  <a:lnTo>
                    <a:pt x="388" y="1968"/>
                  </a:lnTo>
                  <a:lnTo>
                    <a:pt x="360" y="1955"/>
                  </a:lnTo>
                  <a:lnTo>
                    <a:pt x="334" y="1935"/>
                  </a:lnTo>
                  <a:lnTo>
                    <a:pt x="310" y="1913"/>
                  </a:lnTo>
                  <a:lnTo>
                    <a:pt x="291" y="1889"/>
                  </a:lnTo>
                  <a:lnTo>
                    <a:pt x="274" y="1861"/>
                  </a:lnTo>
                  <a:lnTo>
                    <a:pt x="262" y="1831"/>
                  </a:lnTo>
                  <a:lnTo>
                    <a:pt x="255" y="1800"/>
                  </a:lnTo>
                  <a:lnTo>
                    <a:pt x="251" y="1767"/>
                  </a:lnTo>
                  <a:lnTo>
                    <a:pt x="252" y="1734"/>
                  </a:lnTo>
                  <a:lnTo>
                    <a:pt x="281" y="1438"/>
                  </a:lnTo>
                  <a:lnTo>
                    <a:pt x="208" y="1438"/>
                  </a:lnTo>
                  <a:lnTo>
                    <a:pt x="186" y="1435"/>
                  </a:lnTo>
                  <a:lnTo>
                    <a:pt x="167" y="1426"/>
                  </a:lnTo>
                  <a:lnTo>
                    <a:pt x="150" y="1413"/>
                  </a:lnTo>
                  <a:lnTo>
                    <a:pt x="137" y="1396"/>
                  </a:lnTo>
                  <a:lnTo>
                    <a:pt x="130" y="1377"/>
                  </a:lnTo>
                  <a:lnTo>
                    <a:pt x="128" y="1355"/>
                  </a:lnTo>
                  <a:lnTo>
                    <a:pt x="131" y="1332"/>
                  </a:lnTo>
                  <a:lnTo>
                    <a:pt x="140" y="1313"/>
                  </a:lnTo>
                  <a:lnTo>
                    <a:pt x="153" y="1296"/>
                  </a:lnTo>
                  <a:lnTo>
                    <a:pt x="170" y="1284"/>
                  </a:lnTo>
                  <a:lnTo>
                    <a:pt x="190" y="1275"/>
                  </a:lnTo>
                  <a:lnTo>
                    <a:pt x="213" y="1272"/>
                  </a:lnTo>
                  <a:lnTo>
                    <a:pt x="297" y="1272"/>
                  </a:lnTo>
                  <a:lnTo>
                    <a:pt x="297" y="1272"/>
                  </a:lnTo>
                  <a:lnTo>
                    <a:pt x="1295" y="1272"/>
                  </a:lnTo>
                  <a:lnTo>
                    <a:pt x="1324" y="1269"/>
                  </a:lnTo>
                  <a:lnTo>
                    <a:pt x="1350" y="1259"/>
                  </a:lnTo>
                  <a:lnTo>
                    <a:pt x="1373" y="1244"/>
                  </a:lnTo>
                  <a:lnTo>
                    <a:pt x="1393" y="1225"/>
                  </a:lnTo>
                  <a:lnTo>
                    <a:pt x="1408" y="1203"/>
                  </a:lnTo>
                  <a:lnTo>
                    <a:pt x="1419" y="1176"/>
                  </a:lnTo>
                  <a:lnTo>
                    <a:pt x="1423" y="1147"/>
                  </a:lnTo>
                  <a:lnTo>
                    <a:pt x="1421" y="1122"/>
                  </a:lnTo>
                  <a:lnTo>
                    <a:pt x="1413" y="1097"/>
                  </a:lnTo>
                  <a:lnTo>
                    <a:pt x="1402" y="1076"/>
                  </a:lnTo>
                  <a:lnTo>
                    <a:pt x="1386" y="1057"/>
                  </a:lnTo>
                  <a:lnTo>
                    <a:pt x="1366" y="1042"/>
                  </a:lnTo>
                  <a:lnTo>
                    <a:pt x="1343" y="1031"/>
                  </a:lnTo>
                  <a:lnTo>
                    <a:pt x="1319" y="1025"/>
                  </a:lnTo>
                  <a:lnTo>
                    <a:pt x="448" y="1025"/>
                  </a:lnTo>
                  <a:lnTo>
                    <a:pt x="426" y="1022"/>
                  </a:lnTo>
                  <a:lnTo>
                    <a:pt x="407" y="1013"/>
                  </a:lnTo>
                  <a:lnTo>
                    <a:pt x="390" y="1001"/>
                  </a:lnTo>
                  <a:lnTo>
                    <a:pt x="377" y="984"/>
                  </a:lnTo>
                  <a:lnTo>
                    <a:pt x="370" y="965"/>
                  </a:lnTo>
                  <a:lnTo>
                    <a:pt x="368" y="942"/>
                  </a:lnTo>
                  <a:lnTo>
                    <a:pt x="371" y="920"/>
                  </a:lnTo>
                  <a:lnTo>
                    <a:pt x="379" y="901"/>
                  </a:lnTo>
                  <a:lnTo>
                    <a:pt x="393" y="884"/>
                  </a:lnTo>
                  <a:lnTo>
                    <a:pt x="410" y="871"/>
                  </a:lnTo>
                  <a:lnTo>
                    <a:pt x="430" y="862"/>
                  </a:lnTo>
                  <a:lnTo>
                    <a:pt x="453" y="859"/>
                  </a:lnTo>
                  <a:lnTo>
                    <a:pt x="1334" y="859"/>
                  </a:lnTo>
                  <a:lnTo>
                    <a:pt x="1361" y="856"/>
                  </a:lnTo>
                  <a:lnTo>
                    <a:pt x="1388" y="846"/>
                  </a:lnTo>
                  <a:lnTo>
                    <a:pt x="1411" y="832"/>
                  </a:lnTo>
                  <a:lnTo>
                    <a:pt x="1430" y="812"/>
                  </a:lnTo>
                  <a:lnTo>
                    <a:pt x="1446" y="789"/>
                  </a:lnTo>
                  <a:lnTo>
                    <a:pt x="1456" y="764"/>
                  </a:lnTo>
                  <a:lnTo>
                    <a:pt x="1460" y="735"/>
                  </a:lnTo>
                  <a:lnTo>
                    <a:pt x="1458" y="709"/>
                  </a:lnTo>
                  <a:lnTo>
                    <a:pt x="1451" y="685"/>
                  </a:lnTo>
                  <a:lnTo>
                    <a:pt x="1439" y="664"/>
                  </a:lnTo>
                  <a:lnTo>
                    <a:pt x="1423" y="645"/>
                  </a:lnTo>
                  <a:lnTo>
                    <a:pt x="1404" y="630"/>
                  </a:lnTo>
                  <a:lnTo>
                    <a:pt x="1383" y="619"/>
                  </a:lnTo>
                  <a:lnTo>
                    <a:pt x="1358" y="613"/>
                  </a:lnTo>
                  <a:lnTo>
                    <a:pt x="80" y="613"/>
                  </a:lnTo>
                  <a:lnTo>
                    <a:pt x="58" y="609"/>
                  </a:lnTo>
                  <a:lnTo>
                    <a:pt x="38" y="601"/>
                  </a:lnTo>
                  <a:lnTo>
                    <a:pt x="22" y="588"/>
                  </a:lnTo>
                  <a:lnTo>
                    <a:pt x="11" y="572"/>
                  </a:lnTo>
                  <a:lnTo>
                    <a:pt x="2" y="552"/>
                  </a:lnTo>
                  <a:lnTo>
                    <a:pt x="0" y="531"/>
                  </a:lnTo>
                  <a:lnTo>
                    <a:pt x="3" y="508"/>
                  </a:lnTo>
                  <a:lnTo>
                    <a:pt x="13" y="489"/>
                  </a:lnTo>
                  <a:lnTo>
                    <a:pt x="26" y="472"/>
                  </a:lnTo>
                  <a:lnTo>
                    <a:pt x="43" y="459"/>
                  </a:lnTo>
                  <a:lnTo>
                    <a:pt x="63" y="451"/>
                  </a:lnTo>
                  <a:lnTo>
                    <a:pt x="84" y="449"/>
                  </a:lnTo>
                  <a:lnTo>
                    <a:pt x="1049" y="449"/>
                  </a:lnTo>
                  <a:lnTo>
                    <a:pt x="1049" y="448"/>
                  </a:lnTo>
                  <a:lnTo>
                    <a:pt x="1378" y="448"/>
                  </a:lnTo>
                  <a:lnTo>
                    <a:pt x="1405" y="444"/>
                  </a:lnTo>
                  <a:lnTo>
                    <a:pt x="1429" y="436"/>
                  </a:lnTo>
                  <a:lnTo>
                    <a:pt x="1451" y="422"/>
                  </a:lnTo>
                  <a:lnTo>
                    <a:pt x="1470" y="404"/>
                  </a:lnTo>
                  <a:lnTo>
                    <a:pt x="1484" y="383"/>
                  </a:lnTo>
                  <a:lnTo>
                    <a:pt x="1493" y="358"/>
                  </a:lnTo>
                  <a:lnTo>
                    <a:pt x="1496" y="332"/>
                  </a:lnTo>
                  <a:lnTo>
                    <a:pt x="1494" y="305"/>
                  </a:lnTo>
                  <a:lnTo>
                    <a:pt x="1487" y="281"/>
                  </a:lnTo>
                  <a:lnTo>
                    <a:pt x="1473" y="259"/>
                  </a:lnTo>
                  <a:lnTo>
                    <a:pt x="1456" y="241"/>
                  </a:lnTo>
                  <a:lnTo>
                    <a:pt x="1435" y="228"/>
                  </a:lnTo>
                  <a:lnTo>
                    <a:pt x="1410" y="219"/>
                  </a:lnTo>
                  <a:lnTo>
                    <a:pt x="1384" y="216"/>
                  </a:lnTo>
                  <a:lnTo>
                    <a:pt x="399" y="216"/>
                  </a:lnTo>
                  <a:lnTo>
                    <a:pt x="416" y="78"/>
                  </a:lnTo>
                  <a:lnTo>
                    <a:pt x="421" y="56"/>
                  </a:lnTo>
                  <a:lnTo>
                    <a:pt x="430" y="38"/>
                  </a:lnTo>
                  <a:lnTo>
                    <a:pt x="443" y="22"/>
                  </a:lnTo>
                  <a:lnTo>
                    <a:pt x="460" y="11"/>
                  </a:lnTo>
                  <a:lnTo>
                    <a:pt x="479" y="3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6105134" y="3051632"/>
              <a:ext cx="553397" cy="609231"/>
            </a:xfrm>
            <a:custGeom>
              <a:avLst/>
              <a:gdLst>
                <a:gd name="T0" fmla="*/ 1096 w 3361"/>
                <a:gd name="T1" fmla="*/ 3371 h 3700"/>
                <a:gd name="T2" fmla="*/ 1176 w 3361"/>
                <a:gd name="T3" fmla="*/ 3417 h 3700"/>
                <a:gd name="T4" fmla="*/ 1256 w 3361"/>
                <a:gd name="T5" fmla="*/ 3371 h 3700"/>
                <a:gd name="T6" fmla="*/ 1084 w 3361"/>
                <a:gd name="T7" fmla="*/ 3232 h 3700"/>
                <a:gd name="T8" fmla="*/ 2232 w 3361"/>
                <a:gd name="T9" fmla="*/ 765 h 3700"/>
                <a:gd name="T10" fmla="*/ 2001 w 3361"/>
                <a:gd name="T11" fmla="*/ 881 h 3700"/>
                <a:gd name="T12" fmla="*/ 1828 w 3361"/>
                <a:gd name="T13" fmla="*/ 1071 h 3700"/>
                <a:gd name="T14" fmla="*/ 1733 w 3361"/>
                <a:gd name="T15" fmla="*/ 1314 h 3700"/>
                <a:gd name="T16" fmla="*/ 1733 w 3361"/>
                <a:gd name="T17" fmla="*/ 1589 h 3700"/>
                <a:gd name="T18" fmla="*/ 1781 w 3361"/>
                <a:gd name="T19" fmla="*/ 1767 h 3700"/>
                <a:gd name="T20" fmla="*/ 2168 w 3361"/>
                <a:gd name="T21" fmla="*/ 2121 h 3700"/>
                <a:gd name="T22" fmla="*/ 2318 w 3361"/>
                <a:gd name="T23" fmla="*/ 2153 h 3700"/>
                <a:gd name="T24" fmla="*/ 2566 w 3361"/>
                <a:gd name="T25" fmla="*/ 2149 h 3700"/>
                <a:gd name="T26" fmla="*/ 2809 w 3361"/>
                <a:gd name="T27" fmla="*/ 2053 h 3700"/>
                <a:gd name="T28" fmla="*/ 2998 w 3361"/>
                <a:gd name="T29" fmla="*/ 1881 h 3700"/>
                <a:gd name="T30" fmla="*/ 3115 w 3361"/>
                <a:gd name="T31" fmla="*/ 1649 h 3700"/>
                <a:gd name="T32" fmla="*/ 3140 w 3361"/>
                <a:gd name="T33" fmla="*/ 1381 h 3700"/>
                <a:gd name="T34" fmla="*/ 3067 w 3361"/>
                <a:gd name="T35" fmla="*/ 1127 h 3700"/>
                <a:gd name="T36" fmla="*/ 2911 w 3361"/>
                <a:gd name="T37" fmla="*/ 923 h 3700"/>
                <a:gd name="T38" fmla="*/ 2693 w 3361"/>
                <a:gd name="T39" fmla="*/ 786 h 3700"/>
                <a:gd name="T40" fmla="*/ 2431 w 3361"/>
                <a:gd name="T41" fmla="*/ 737 h 3700"/>
                <a:gd name="T42" fmla="*/ 224 w 3361"/>
                <a:gd name="T43" fmla="*/ 643 h 3700"/>
                <a:gd name="T44" fmla="*/ 186 w 3361"/>
                <a:gd name="T45" fmla="*/ 723 h 3700"/>
                <a:gd name="T46" fmla="*/ 1539 w 3361"/>
                <a:gd name="T47" fmla="*/ 2503 h 3700"/>
                <a:gd name="T48" fmla="*/ 1451 w 3361"/>
                <a:gd name="T49" fmla="*/ 2489 h 3700"/>
                <a:gd name="T50" fmla="*/ 1404 w 3361"/>
                <a:gd name="T51" fmla="*/ 2417 h 3700"/>
                <a:gd name="T52" fmla="*/ 1533 w 3361"/>
                <a:gd name="T53" fmla="*/ 1692 h 3700"/>
                <a:gd name="T54" fmla="*/ 1505 w 3361"/>
                <a:gd name="T55" fmla="*/ 1366 h 3700"/>
                <a:gd name="T56" fmla="*/ 1586 w 3361"/>
                <a:gd name="T57" fmla="*/ 1061 h 3700"/>
                <a:gd name="T58" fmla="*/ 1761 w 3361"/>
                <a:gd name="T59" fmla="*/ 806 h 3700"/>
                <a:gd name="T60" fmla="*/ 2009 w 3361"/>
                <a:gd name="T61" fmla="*/ 621 h 3700"/>
                <a:gd name="T62" fmla="*/ 890 w 3361"/>
                <a:gd name="T63" fmla="*/ 289 h 3700"/>
                <a:gd name="T64" fmla="*/ 845 w 3361"/>
                <a:gd name="T65" fmla="*/ 369 h 3700"/>
                <a:gd name="T66" fmla="*/ 890 w 3361"/>
                <a:gd name="T67" fmla="*/ 449 h 3700"/>
                <a:gd name="T68" fmla="*/ 1378 w 3361"/>
                <a:gd name="T69" fmla="*/ 458 h 3700"/>
                <a:gd name="T70" fmla="*/ 1442 w 3361"/>
                <a:gd name="T71" fmla="*/ 394 h 3700"/>
                <a:gd name="T72" fmla="*/ 1418 w 3361"/>
                <a:gd name="T73" fmla="*/ 304 h 3700"/>
                <a:gd name="T74" fmla="*/ 937 w 3361"/>
                <a:gd name="T75" fmla="*/ 276 h 3700"/>
                <a:gd name="T76" fmla="*/ 2148 w 3361"/>
                <a:gd name="T77" fmla="*/ 12 h 3700"/>
                <a:gd name="T78" fmla="*/ 2282 w 3361"/>
                <a:gd name="T79" fmla="*/ 99 h 3700"/>
                <a:gd name="T80" fmla="*/ 2349 w 3361"/>
                <a:gd name="T81" fmla="*/ 246 h 3700"/>
                <a:gd name="T82" fmla="*/ 2431 w 3361"/>
                <a:gd name="T83" fmla="*/ 518 h 3700"/>
                <a:gd name="T84" fmla="*/ 2740 w 3361"/>
                <a:gd name="T85" fmla="*/ 571 h 3700"/>
                <a:gd name="T86" fmla="*/ 3005 w 3361"/>
                <a:gd name="T87" fmla="*/ 716 h 3700"/>
                <a:gd name="T88" fmla="*/ 3207 w 3361"/>
                <a:gd name="T89" fmla="*/ 936 h 3700"/>
                <a:gd name="T90" fmla="*/ 3331 w 3361"/>
                <a:gd name="T91" fmla="*/ 1214 h 3700"/>
                <a:gd name="T92" fmla="*/ 3357 w 3361"/>
                <a:gd name="T93" fmla="*/ 1530 h 3700"/>
                <a:gd name="T94" fmla="*/ 3281 w 3361"/>
                <a:gd name="T95" fmla="*/ 1829 h 3700"/>
                <a:gd name="T96" fmla="*/ 3115 w 3361"/>
                <a:gd name="T97" fmla="*/ 2080 h 3700"/>
                <a:gd name="T98" fmla="*/ 2878 w 3361"/>
                <a:gd name="T99" fmla="*/ 2265 h 3700"/>
                <a:gd name="T100" fmla="*/ 2590 w 3361"/>
                <a:gd name="T101" fmla="*/ 2367 h 3700"/>
                <a:gd name="T102" fmla="*/ 2352 w 3361"/>
                <a:gd name="T103" fmla="*/ 3413 h 3700"/>
                <a:gd name="T104" fmla="*/ 2306 w 3361"/>
                <a:gd name="T105" fmla="*/ 3570 h 3700"/>
                <a:gd name="T106" fmla="*/ 2186 w 3361"/>
                <a:gd name="T107" fmla="*/ 3673 h 3700"/>
                <a:gd name="T108" fmla="*/ 287 w 3361"/>
                <a:gd name="T109" fmla="*/ 3700 h 3700"/>
                <a:gd name="T110" fmla="*/ 132 w 3361"/>
                <a:gd name="T111" fmla="*/ 3654 h 3700"/>
                <a:gd name="T112" fmla="*/ 27 w 3361"/>
                <a:gd name="T113" fmla="*/ 3533 h 3700"/>
                <a:gd name="T114" fmla="*/ 0 w 3361"/>
                <a:gd name="T115" fmla="*/ 289 h 3700"/>
                <a:gd name="T116" fmla="*/ 46 w 3361"/>
                <a:gd name="T117" fmla="*/ 132 h 3700"/>
                <a:gd name="T118" fmla="*/ 167 w 3361"/>
                <a:gd name="T119" fmla="*/ 27 h 3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61" h="3700">
                  <a:moveTo>
                    <a:pt x="1084" y="3232"/>
                  </a:moveTo>
                  <a:lnTo>
                    <a:pt x="1084" y="3325"/>
                  </a:lnTo>
                  <a:lnTo>
                    <a:pt x="1087" y="3350"/>
                  </a:lnTo>
                  <a:lnTo>
                    <a:pt x="1096" y="3371"/>
                  </a:lnTo>
                  <a:lnTo>
                    <a:pt x="1111" y="3390"/>
                  </a:lnTo>
                  <a:lnTo>
                    <a:pt x="1130" y="3405"/>
                  </a:lnTo>
                  <a:lnTo>
                    <a:pt x="1151" y="3414"/>
                  </a:lnTo>
                  <a:lnTo>
                    <a:pt x="1176" y="3417"/>
                  </a:lnTo>
                  <a:lnTo>
                    <a:pt x="1201" y="3414"/>
                  </a:lnTo>
                  <a:lnTo>
                    <a:pt x="1223" y="3405"/>
                  </a:lnTo>
                  <a:lnTo>
                    <a:pt x="1241" y="3390"/>
                  </a:lnTo>
                  <a:lnTo>
                    <a:pt x="1256" y="3371"/>
                  </a:lnTo>
                  <a:lnTo>
                    <a:pt x="1265" y="3350"/>
                  </a:lnTo>
                  <a:lnTo>
                    <a:pt x="1268" y="3325"/>
                  </a:lnTo>
                  <a:lnTo>
                    <a:pt x="1268" y="3232"/>
                  </a:lnTo>
                  <a:lnTo>
                    <a:pt x="1084" y="3232"/>
                  </a:lnTo>
                  <a:close/>
                  <a:moveTo>
                    <a:pt x="2431" y="737"/>
                  </a:moveTo>
                  <a:lnTo>
                    <a:pt x="2362" y="739"/>
                  </a:lnTo>
                  <a:lnTo>
                    <a:pt x="2296" y="749"/>
                  </a:lnTo>
                  <a:lnTo>
                    <a:pt x="2232" y="765"/>
                  </a:lnTo>
                  <a:lnTo>
                    <a:pt x="2170" y="786"/>
                  </a:lnTo>
                  <a:lnTo>
                    <a:pt x="2110" y="813"/>
                  </a:lnTo>
                  <a:lnTo>
                    <a:pt x="2054" y="845"/>
                  </a:lnTo>
                  <a:lnTo>
                    <a:pt x="2001" y="881"/>
                  </a:lnTo>
                  <a:lnTo>
                    <a:pt x="1951" y="923"/>
                  </a:lnTo>
                  <a:lnTo>
                    <a:pt x="1906" y="968"/>
                  </a:lnTo>
                  <a:lnTo>
                    <a:pt x="1864" y="1018"/>
                  </a:lnTo>
                  <a:lnTo>
                    <a:pt x="1828" y="1071"/>
                  </a:lnTo>
                  <a:lnTo>
                    <a:pt x="1796" y="1127"/>
                  </a:lnTo>
                  <a:lnTo>
                    <a:pt x="1769" y="1187"/>
                  </a:lnTo>
                  <a:lnTo>
                    <a:pt x="1748" y="1249"/>
                  </a:lnTo>
                  <a:lnTo>
                    <a:pt x="1733" y="1314"/>
                  </a:lnTo>
                  <a:lnTo>
                    <a:pt x="1722" y="1381"/>
                  </a:lnTo>
                  <a:lnTo>
                    <a:pt x="1719" y="1449"/>
                  </a:lnTo>
                  <a:lnTo>
                    <a:pt x="1722" y="1520"/>
                  </a:lnTo>
                  <a:lnTo>
                    <a:pt x="1733" y="1589"/>
                  </a:lnTo>
                  <a:lnTo>
                    <a:pt x="1750" y="1655"/>
                  </a:lnTo>
                  <a:lnTo>
                    <a:pt x="1773" y="1722"/>
                  </a:lnTo>
                  <a:lnTo>
                    <a:pt x="1780" y="1743"/>
                  </a:lnTo>
                  <a:lnTo>
                    <a:pt x="1781" y="1767"/>
                  </a:lnTo>
                  <a:lnTo>
                    <a:pt x="1778" y="1789"/>
                  </a:lnTo>
                  <a:lnTo>
                    <a:pt x="1662" y="2247"/>
                  </a:lnTo>
                  <a:lnTo>
                    <a:pt x="2147" y="2124"/>
                  </a:lnTo>
                  <a:lnTo>
                    <a:pt x="2168" y="2121"/>
                  </a:lnTo>
                  <a:lnTo>
                    <a:pt x="2189" y="2122"/>
                  </a:lnTo>
                  <a:lnTo>
                    <a:pt x="2208" y="2127"/>
                  </a:lnTo>
                  <a:lnTo>
                    <a:pt x="2263" y="2141"/>
                  </a:lnTo>
                  <a:lnTo>
                    <a:pt x="2318" y="2153"/>
                  </a:lnTo>
                  <a:lnTo>
                    <a:pt x="2375" y="2159"/>
                  </a:lnTo>
                  <a:lnTo>
                    <a:pt x="2431" y="2162"/>
                  </a:lnTo>
                  <a:lnTo>
                    <a:pt x="2500" y="2158"/>
                  </a:lnTo>
                  <a:lnTo>
                    <a:pt x="2566" y="2149"/>
                  </a:lnTo>
                  <a:lnTo>
                    <a:pt x="2631" y="2133"/>
                  </a:lnTo>
                  <a:lnTo>
                    <a:pt x="2693" y="2112"/>
                  </a:lnTo>
                  <a:lnTo>
                    <a:pt x="2752" y="2085"/>
                  </a:lnTo>
                  <a:lnTo>
                    <a:pt x="2809" y="2053"/>
                  </a:lnTo>
                  <a:lnTo>
                    <a:pt x="2862" y="2016"/>
                  </a:lnTo>
                  <a:lnTo>
                    <a:pt x="2911" y="1975"/>
                  </a:lnTo>
                  <a:lnTo>
                    <a:pt x="2956" y="1929"/>
                  </a:lnTo>
                  <a:lnTo>
                    <a:pt x="2998" y="1881"/>
                  </a:lnTo>
                  <a:lnTo>
                    <a:pt x="3035" y="1828"/>
                  </a:lnTo>
                  <a:lnTo>
                    <a:pt x="3067" y="1770"/>
                  </a:lnTo>
                  <a:lnTo>
                    <a:pt x="3094" y="1711"/>
                  </a:lnTo>
                  <a:lnTo>
                    <a:pt x="3115" y="1649"/>
                  </a:lnTo>
                  <a:lnTo>
                    <a:pt x="3131" y="1584"/>
                  </a:lnTo>
                  <a:lnTo>
                    <a:pt x="3140" y="1517"/>
                  </a:lnTo>
                  <a:lnTo>
                    <a:pt x="3143" y="1449"/>
                  </a:lnTo>
                  <a:lnTo>
                    <a:pt x="3140" y="1381"/>
                  </a:lnTo>
                  <a:lnTo>
                    <a:pt x="3131" y="1314"/>
                  </a:lnTo>
                  <a:lnTo>
                    <a:pt x="3115" y="1249"/>
                  </a:lnTo>
                  <a:lnTo>
                    <a:pt x="3094" y="1187"/>
                  </a:lnTo>
                  <a:lnTo>
                    <a:pt x="3067" y="1127"/>
                  </a:lnTo>
                  <a:lnTo>
                    <a:pt x="3035" y="1071"/>
                  </a:lnTo>
                  <a:lnTo>
                    <a:pt x="2998" y="1018"/>
                  </a:lnTo>
                  <a:lnTo>
                    <a:pt x="2956" y="968"/>
                  </a:lnTo>
                  <a:lnTo>
                    <a:pt x="2911" y="923"/>
                  </a:lnTo>
                  <a:lnTo>
                    <a:pt x="2862" y="881"/>
                  </a:lnTo>
                  <a:lnTo>
                    <a:pt x="2809" y="845"/>
                  </a:lnTo>
                  <a:lnTo>
                    <a:pt x="2752" y="813"/>
                  </a:lnTo>
                  <a:lnTo>
                    <a:pt x="2693" y="786"/>
                  </a:lnTo>
                  <a:lnTo>
                    <a:pt x="2631" y="765"/>
                  </a:lnTo>
                  <a:lnTo>
                    <a:pt x="2566" y="749"/>
                  </a:lnTo>
                  <a:lnTo>
                    <a:pt x="2500" y="739"/>
                  </a:lnTo>
                  <a:lnTo>
                    <a:pt x="2431" y="737"/>
                  </a:lnTo>
                  <a:close/>
                  <a:moveTo>
                    <a:pt x="287" y="621"/>
                  </a:moveTo>
                  <a:lnTo>
                    <a:pt x="265" y="623"/>
                  </a:lnTo>
                  <a:lnTo>
                    <a:pt x="242" y="631"/>
                  </a:lnTo>
                  <a:lnTo>
                    <a:pt x="224" y="643"/>
                  </a:lnTo>
                  <a:lnTo>
                    <a:pt x="208" y="659"/>
                  </a:lnTo>
                  <a:lnTo>
                    <a:pt x="196" y="678"/>
                  </a:lnTo>
                  <a:lnTo>
                    <a:pt x="188" y="699"/>
                  </a:lnTo>
                  <a:lnTo>
                    <a:pt x="186" y="723"/>
                  </a:lnTo>
                  <a:lnTo>
                    <a:pt x="186" y="3046"/>
                  </a:lnTo>
                  <a:lnTo>
                    <a:pt x="2168" y="3046"/>
                  </a:lnTo>
                  <a:lnTo>
                    <a:pt x="2168" y="2344"/>
                  </a:lnTo>
                  <a:lnTo>
                    <a:pt x="1539" y="2503"/>
                  </a:lnTo>
                  <a:lnTo>
                    <a:pt x="1512" y="2507"/>
                  </a:lnTo>
                  <a:lnTo>
                    <a:pt x="1490" y="2506"/>
                  </a:lnTo>
                  <a:lnTo>
                    <a:pt x="1470" y="2499"/>
                  </a:lnTo>
                  <a:lnTo>
                    <a:pt x="1451" y="2489"/>
                  </a:lnTo>
                  <a:lnTo>
                    <a:pt x="1434" y="2475"/>
                  </a:lnTo>
                  <a:lnTo>
                    <a:pt x="1421" y="2457"/>
                  </a:lnTo>
                  <a:lnTo>
                    <a:pt x="1410" y="2438"/>
                  </a:lnTo>
                  <a:lnTo>
                    <a:pt x="1404" y="2417"/>
                  </a:lnTo>
                  <a:lnTo>
                    <a:pt x="1403" y="2394"/>
                  </a:lnTo>
                  <a:lnTo>
                    <a:pt x="1406" y="2371"/>
                  </a:lnTo>
                  <a:lnTo>
                    <a:pt x="1558" y="1770"/>
                  </a:lnTo>
                  <a:lnTo>
                    <a:pt x="1533" y="1692"/>
                  </a:lnTo>
                  <a:lnTo>
                    <a:pt x="1515" y="1612"/>
                  </a:lnTo>
                  <a:lnTo>
                    <a:pt x="1505" y="1531"/>
                  </a:lnTo>
                  <a:lnTo>
                    <a:pt x="1502" y="1449"/>
                  </a:lnTo>
                  <a:lnTo>
                    <a:pt x="1505" y="1366"/>
                  </a:lnTo>
                  <a:lnTo>
                    <a:pt x="1515" y="1286"/>
                  </a:lnTo>
                  <a:lnTo>
                    <a:pt x="1533" y="1208"/>
                  </a:lnTo>
                  <a:lnTo>
                    <a:pt x="1557" y="1133"/>
                  </a:lnTo>
                  <a:lnTo>
                    <a:pt x="1586" y="1061"/>
                  </a:lnTo>
                  <a:lnTo>
                    <a:pt x="1622" y="991"/>
                  </a:lnTo>
                  <a:lnTo>
                    <a:pt x="1664" y="925"/>
                  </a:lnTo>
                  <a:lnTo>
                    <a:pt x="1710" y="863"/>
                  </a:lnTo>
                  <a:lnTo>
                    <a:pt x="1761" y="806"/>
                  </a:lnTo>
                  <a:lnTo>
                    <a:pt x="1817" y="751"/>
                  </a:lnTo>
                  <a:lnTo>
                    <a:pt x="1877" y="703"/>
                  </a:lnTo>
                  <a:lnTo>
                    <a:pt x="1941" y="659"/>
                  </a:lnTo>
                  <a:lnTo>
                    <a:pt x="2009" y="621"/>
                  </a:lnTo>
                  <a:lnTo>
                    <a:pt x="287" y="621"/>
                  </a:lnTo>
                  <a:close/>
                  <a:moveTo>
                    <a:pt x="937" y="276"/>
                  </a:moveTo>
                  <a:lnTo>
                    <a:pt x="912" y="280"/>
                  </a:lnTo>
                  <a:lnTo>
                    <a:pt x="890" y="289"/>
                  </a:lnTo>
                  <a:lnTo>
                    <a:pt x="872" y="304"/>
                  </a:lnTo>
                  <a:lnTo>
                    <a:pt x="857" y="322"/>
                  </a:lnTo>
                  <a:lnTo>
                    <a:pt x="847" y="344"/>
                  </a:lnTo>
                  <a:lnTo>
                    <a:pt x="845" y="369"/>
                  </a:lnTo>
                  <a:lnTo>
                    <a:pt x="847" y="394"/>
                  </a:lnTo>
                  <a:lnTo>
                    <a:pt x="857" y="415"/>
                  </a:lnTo>
                  <a:lnTo>
                    <a:pt x="872" y="434"/>
                  </a:lnTo>
                  <a:lnTo>
                    <a:pt x="890" y="449"/>
                  </a:lnTo>
                  <a:lnTo>
                    <a:pt x="912" y="458"/>
                  </a:lnTo>
                  <a:lnTo>
                    <a:pt x="937" y="461"/>
                  </a:lnTo>
                  <a:lnTo>
                    <a:pt x="1353" y="461"/>
                  </a:lnTo>
                  <a:lnTo>
                    <a:pt x="1378" y="458"/>
                  </a:lnTo>
                  <a:lnTo>
                    <a:pt x="1399" y="449"/>
                  </a:lnTo>
                  <a:lnTo>
                    <a:pt x="1418" y="434"/>
                  </a:lnTo>
                  <a:lnTo>
                    <a:pt x="1433" y="415"/>
                  </a:lnTo>
                  <a:lnTo>
                    <a:pt x="1442" y="394"/>
                  </a:lnTo>
                  <a:lnTo>
                    <a:pt x="1445" y="369"/>
                  </a:lnTo>
                  <a:lnTo>
                    <a:pt x="1442" y="344"/>
                  </a:lnTo>
                  <a:lnTo>
                    <a:pt x="1433" y="322"/>
                  </a:lnTo>
                  <a:lnTo>
                    <a:pt x="1418" y="304"/>
                  </a:lnTo>
                  <a:lnTo>
                    <a:pt x="1399" y="289"/>
                  </a:lnTo>
                  <a:lnTo>
                    <a:pt x="1378" y="280"/>
                  </a:lnTo>
                  <a:lnTo>
                    <a:pt x="1353" y="276"/>
                  </a:lnTo>
                  <a:lnTo>
                    <a:pt x="937" y="276"/>
                  </a:lnTo>
                  <a:close/>
                  <a:moveTo>
                    <a:pt x="287" y="0"/>
                  </a:moveTo>
                  <a:lnTo>
                    <a:pt x="2065" y="0"/>
                  </a:lnTo>
                  <a:lnTo>
                    <a:pt x="2108" y="3"/>
                  </a:lnTo>
                  <a:lnTo>
                    <a:pt x="2148" y="12"/>
                  </a:lnTo>
                  <a:lnTo>
                    <a:pt x="2186" y="27"/>
                  </a:lnTo>
                  <a:lnTo>
                    <a:pt x="2222" y="47"/>
                  </a:lnTo>
                  <a:lnTo>
                    <a:pt x="2253" y="71"/>
                  </a:lnTo>
                  <a:lnTo>
                    <a:pt x="2282" y="99"/>
                  </a:lnTo>
                  <a:lnTo>
                    <a:pt x="2306" y="132"/>
                  </a:lnTo>
                  <a:lnTo>
                    <a:pt x="2325" y="167"/>
                  </a:lnTo>
                  <a:lnTo>
                    <a:pt x="2340" y="205"/>
                  </a:lnTo>
                  <a:lnTo>
                    <a:pt x="2349" y="246"/>
                  </a:lnTo>
                  <a:lnTo>
                    <a:pt x="2352" y="289"/>
                  </a:lnTo>
                  <a:lnTo>
                    <a:pt x="2352" y="521"/>
                  </a:lnTo>
                  <a:lnTo>
                    <a:pt x="2392" y="519"/>
                  </a:lnTo>
                  <a:lnTo>
                    <a:pt x="2431" y="518"/>
                  </a:lnTo>
                  <a:lnTo>
                    <a:pt x="2511" y="521"/>
                  </a:lnTo>
                  <a:lnTo>
                    <a:pt x="2590" y="531"/>
                  </a:lnTo>
                  <a:lnTo>
                    <a:pt x="2665" y="548"/>
                  </a:lnTo>
                  <a:lnTo>
                    <a:pt x="2740" y="571"/>
                  </a:lnTo>
                  <a:lnTo>
                    <a:pt x="2811" y="599"/>
                  </a:lnTo>
                  <a:lnTo>
                    <a:pt x="2878" y="633"/>
                  </a:lnTo>
                  <a:lnTo>
                    <a:pt x="2943" y="672"/>
                  </a:lnTo>
                  <a:lnTo>
                    <a:pt x="3005" y="716"/>
                  </a:lnTo>
                  <a:lnTo>
                    <a:pt x="3061" y="765"/>
                  </a:lnTo>
                  <a:lnTo>
                    <a:pt x="3115" y="818"/>
                  </a:lnTo>
                  <a:lnTo>
                    <a:pt x="3163" y="875"/>
                  </a:lnTo>
                  <a:lnTo>
                    <a:pt x="3207" y="936"/>
                  </a:lnTo>
                  <a:lnTo>
                    <a:pt x="3247" y="1002"/>
                  </a:lnTo>
                  <a:lnTo>
                    <a:pt x="3281" y="1070"/>
                  </a:lnTo>
                  <a:lnTo>
                    <a:pt x="3309" y="1141"/>
                  </a:lnTo>
                  <a:lnTo>
                    <a:pt x="3331" y="1214"/>
                  </a:lnTo>
                  <a:lnTo>
                    <a:pt x="3347" y="1291"/>
                  </a:lnTo>
                  <a:lnTo>
                    <a:pt x="3357" y="1369"/>
                  </a:lnTo>
                  <a:lnTo>
                    <a:pt x="3361" y="1449"/>
                  </a:lnTo>
                  <a:lnTo>
                    <a:pt x="3357" y="1530"/>
                  </a:lnTo>
                  <a:lnTo>
                    <a:pt x="3347" y="1608"/>
                  </a:lnTo>
                  <a:lnTo>
                    <a:pt x="3331" y="1684"/>
                  </a:lnTo>
                  <a:lnTo>
                    <a:pt x="3309" y="1758"/>
                  </a:lnTo>
                  <a:lnTo>
                    <a:pt x="3281" y="1829"/>
                  </a:lnTo>
                  <a:lnTo>
                    <a:pt x="3247" y="1896"/>
                  </a:lnTo>
                  <a:lnTo>
                    <a:pt x="3207" y="1962"/>
                  </a:lnTo>
                  <a:lnTo>
                    <a:pt x="3163" y="2023"/>
                  </a:lnTo>
                  <a:lnTo>
                    <a:pt x="3115" y="2080"/>
                  </a:lnTo>
                  <a:lnTo>
                    <a:pt x="3061" y="2133"/>
                  </a:lnTo>
                  <a:lnTo>
                    <a:pt x="3005" y="2182"/>
                  </a:lnTo>
                  <a:lnTo>
                    <a:pt x="2943" y="2226"/>
                  </a:lnTo>
                  <a:lnTo>
                    <a:pt x="2878" y="2265"/>
                  </a:lnTo>
                  <a:lnTo>
                    <a:pt x="2811" y="2299"/>
                  </a:lnTo>
                  <a:lnTo>
                    <a:pt x="2740" y="2327"/>
                  </a:lnTo>
                  <a:lnTo>
                    <a:pt x="2665" y="2350"/>
                  </a:lnTo>
                  <a:lnTo>
                    <a:pt x="2590" y="2367"/>
                  </a:lnTo>
                  <a:lnTo>
                    <a:pt x="2511" y="2377"/>
                  </a:lnTo>
                  <a:lnTo>
                    <a:pt x="2431" y="2380"/>
                  </a:lnTo>
                  <a:lnTo>
                    <a:pt x="2352" y="2377"/>
                  </a:lnTo>
                  <a:lnTo>
                    <a:pt x="2352" y="3413"/>
                  </a:lnTo>
                  <a:lnTo>
                    <a:pt x="2349" y="3455"/>
                  </a:lnTo>
                  <a:lnTo>
                    <a:pt x="2340" y="3495"/>
                  </a:lnTo>
                  <a:lnTo>
                    <a:pt x="2325" y="3533"/>
                  </a:lnTo>
                  <a:lnTo>
                    <a:pt x="2306" y="3570"/>
                  </a:lnTo>
                  <a:lnTo>
                    <a:pt x="2282" y="3601"/>
                  </a:lnTo>
                  <a:lnTo>
                    <a:pt x="2253" y="3629"/>
                  </a:lnTo>
                  <a:lnTo>
                    <a:pt x="2222" y="3654"/>
                  </a:lnTo>
                  <a:lnTo>
                    <a:pt x="2186" y="3673"/>
                  </a:lnTo>
                  <a:lnTo>
                    <a:pt x="2148" y="3688"/>
                  </a:lnTo>
                  <a:lnTo>
                    <a:pt x="2108" y="3697"/>
                  </a:lnTo>
                  <a:lnTo>
                    <a:pt x="2065" y="3700"/>
                  </a:lnTo>
                  <a:lnTo>
                    <a:pt x="287" y="3700"/>
                  </a:lnTo>
                  <a:lnTo>
                    <a:pt x="245" y="3697"/>
                  </a:lnTo>
                  <a:lnTo>
                    <a:pt x="205" y="3688"/>
                  </a:lnTo>
                  <a:lnTo>
                    <a:pt x="167" y="3673"/>
                  </a:lnTo>
                  <a:lnTo>
                    <a:pt x="132" y="3654"/>
                  </a:lnTo>
                  <a:lnTo>
                    <a:pt x="99" y="3629"/>
                  </a:lnTo>
                  <a:lnTo>
                    <a:pt x="71" y="3601"/>
                  </a:lnTo>
                  <a:lnTo>
                    <a:pt x="46" y="3570"/>
                  </a:lnTo>
                  <a:lnTo>
                    <a:pt x="27" y="3533"/>
                  </a:lnTo>
                  <a:lnTo>
                    <a:pt x="12" y="3495"/>
                  </a:lnTo>
                  <a:lnTo>
                    <a:pt x="3" y="3455"/>
                  </a:lnTo>
                  <a:lnTo>
                    <a:pt x="0" y="3413"/>
                  </a:lnTo>
                  <a:lnTo>
                    <a:pt x="0" y="289"/>
                  </a:lnTo>
                  <a:lnTo>
                    <a:pt x="3" y="246"/>
                  </a:lnTo>
                  <a:lnTo>
                    <a:pt x="12" y="205"/>
                  </a:lnTo>
                  <a:lnTo>
                    <a:pt x="27" y="167"/>
                  </a:lnTo>
                  <a:lnTo>
                    <a:pt x="46" y="132"/>
                  </a:lnTo>
                  <a:lnTo>
                    <a:pt x="71" y="99"/>
                  </a:lnTo>
                  <a:lnTo>
                    <a:pt x="99" y="71"/>
                  </a:lnTo>
                  <a:lnTo>
                    <a:pt x="132" y="47"/>
                  </a:lnTo>
                  <a:lnTo>
                    <a:pt x="167" y="27"/>
                  </a:lnTo>
                  <a:lnTo>
                    <a:pt x="205" y="12"/>
                  </a:lnTo>
                  <a:lnTo>
                    <a:pt x="245" y="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5109433" y="2686212"/>
              <a:ext cx="635562" cy="594970"/>
              <a:chOff x="1022350" y="2490788"/>
              <a:chExt cx="1739900" cy="1628775"/>
            </a:xfrm>
            <a:solidFill>
              <a:schemeClr val="bg1"/>
            </a:solidFill>
          </p:grpSpPr>
          <p:sp>
            <p:nvSpPr>
              <p:cNvPr id="84" name="Freeform 76"/>
              <p:cNvSpPr>
                <a:spLocks/>
              </p:cNvSpPr>
              <p:nvPr/>
            </p:nvSpPr>
            <p:spPr bwMode="auto">
              <a:xfrm>
                <a:off x="1354138" y="2641600"/>
                <a:ext cx="209550" cy="58738"/>
              </a:xfrm>
              <a:custGeom>
                <a:avLst/>
                <a:gdLst>
                  <a:gd name="T0" fmla="*/ 72 w 527"/>
                  <a:gd name="T1" fmla="*/ 0 h 145"/>
                  <a:gd name="T2" fmla="*/ 455 w 527"/>
                  <a:gd name="T3" fmla="*/ 0 h 145"/>
                  <a:gd name="T4" fmla="*/ 477 w 527"/>
                  <a:gd name="T5" fmla="*/ 4 h 145"/>
                  <a:gd name="T6" fmla="*/ 497 w 527"/>
                  <a:gd name="T7" fmla="*/ 15 h 145"/>
                  <a:gd name="T8" fmla="*/ 512 w 527"/>
                  <a:gd name="T9" fmla="*/ 31 h 145"/>
                  <a:gd name="T10" fmla="*/ 523 w 527"/>
                  <a:gd name="T11" fmla="*/ 50 h 145"/>
                  <a:gd name="T12" fmla="*/ 527 w 527"/>
                  <a:gd name="T13" fmla="*/ 72 h 145"/>
                  <a:gd name="T14" fmla="*/ 523 w 527"/>
                  <a:gd name="T15" fmla="*/ 96 h 145"/>
                  <a:gd name="T16" fmla="*/ 512 w 527"/>
                  <a:gd name="T17" fmla="*/ 115 h 145"/>
                  <a:gd name="T18" fmla="*/ 497 w 527"/>
                  <a:gd name="T19" fmla="*/ 131 h 145"/>
                  <a:gd name="T20" fmla="*/ 477 w 527"/>
                  <a:gd name="T21" fmla="*/ 141 h 145"/>
                  <a:gd name="T22" fmla="*/ 455 w 527"/>
                  <a:gd name="T23" fmla="*/ 145 h 145"/>
                  <a:gd name="T24" fmla="*/ 72 w 527"/>
                  <a:gd name="T25" fmla="*/ 145 h 145"/>
                  <a:gd name="T26" fmla="*/ 49 w 527"/>
                  <a:gd name="T27" fmla="*/ 141 h 145"/>
                  <a:gd name="T28" fmla="*/ 29 w 527"/>
                  <a:gd name="T29" fmla="*/ 131 h 145"/>
                  <a:gd name="T30" fmla="*/ 13 w 527"/>
                  <a:gd name="T31" fmla="*/ 115 h 145"/>
                  <a:gd name="T32" fmla="*/ 4 w 527"/>
                  <a:gd name="T33" fmla="*/ 96 h 145"/>
                  <a:gd name="T34" fmla="*/ 0 w 527"/>
                  <a:gd name="T35" fmla="*/ 72 h 145"/>
                  <a:gd name="T36" fmla="*/ 4 w 527"/>
                  <a:gd name="T37" fmla="*/ 50 h 145"/>
                  <a:gd name="T38" fmla="*/ 13 w 527"/>
                  <a:gd name="T39" fmla="*/ 31 h 145"/>
                  <a:gd name="T40" fmla="*/ 29 w 527"/>
                  <a:gd name="T41" fmla="*/ 15 h 145"/>
                  <a:gd name="T42" fmla="*/ 49 w 527"/>
                  <a:gd name="T43" fmla="*/ 4 h 145"/>
                  <a:gd name="T44" fmla="*/ 72 w 527"/>
                  <a:gd name="T4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7" h="145">
                    <a:moveTo>
                      <a:pt x="72" y="0"/>
                    </a:moveTo>
                    <a:lnTo>
                      <a:pt x="455" y="0"/>
                    </a:lnTo>
                    <a:lnTo>
                      <a:pt x="477" y="4"/>
                    </a:lnTo>
                    <a:lnTo>
                      <a:pt x="497" y="15"/>
                    </a:lnTo>
                    <a:lnTo>
                      <a:pt x="512" y="31"/>
                    </a:lnTo>
                    <a:lnTo>
                      <a:pt x="523" y="50"/>
                    </a:lnTo>
                    <a:lnTo>
                      <a:pt x="527" y="72"/>
                    </a:lnTo>
                    <a:lnTo>
                      <a:pt x="523" y="96"/>
                    </a:lnTo>
                    <a:lnTo>
                      <a:pt x="512" y="115"/>
                    </a:lnTo>
                    <a:lnTo>
                      <a:pt x="497" y="131"/>
                    </a:lnTo>
                    <a:lnTo>
                      <a:pt x="477" y="141"/>
                    </a:lnTo>
                    <a:lnTo>
                      <a:pt x="455" y="145"/>
                    </a:lnTo>
                    <a:lnTo>
                      <a:pt x="72" y="145"/>
                    </a:lnTo>
                    <a:lnTo>
                      <a:pt x="49" y="141"/>
                    </a:lnTo>
                    <a:lnTo>
                      <a:pt x="29" y="131"/>
                    </a:lnTo>
                    <a:lnTo>
                      <a:pt x="13" y="115"/>
                    </a:lnTo>
                    <a:lnTo>
                      <a:pt x="4" y="96"/>
                    </a:lnTo>
                    <a:lnTo>
                      <a:pt x="0" y="72"/>
                    </a:lnTo>
                    <a:lnTo>
                      <a:pt x="4" y="50"/>
                    </a:lnTo>
                    <a:lnTo>
                      <a:pt x="13" y="31"/>
                    </a:lnTo>
                    <a:lnTo>
                      <a:pt x="29" y="15"/>
                    </a:lnTo>
                    <a:lnTo>
                      <a:pt x="49" y="4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77"/>
              <p:cNvSpPr>
                <a:spLocks noEditPoints="1"/>
              </p:cNvSpPr>
              <p:nvPr/>
            </p:nvSpPr>
            <p:spPr bwMode="auto">
              <a:xfrm>
                <a:off x="1022350" y="2490788"/>
                <a:ext cx="1739900" cy="1628775"/>
              </a:xfrm>
              <a:custGeom>
                <a:avLst/>
                <a:gdLst>
                  <a:gd name="T0" fmla="*/ 3996 w 4385"/>
                  <a:gd name="T1" fmla="*/ 3271 h 4105"/>
                  <a:gd name="T2" fmla="*/ 3380 w 4385"/>
                  <a:gd name="T3" fmla="*/ 2477 h 4105"/>
                  <a:gd name="T4" fmla="*/ 3351 w 4385"/>
                  <a:gd name="T5" fmla="*/ 2895 h 4105"/>
                  <a:gd name="T6" fmla="*/ 3400 w 4385"/>
                  <a:gd name="T7" fmla="*/ 2963 h 4105"/>
                  <a:gd name="T8" fmla="*/ 3827 w 4385"/>
                  <a:gd name="T9" fmla="*/ 2952 h 4105"/>
                  <a:gd name="T10" fmla="*/ 3856 w 4385"/>
                  <a:gd name="T11" fmla="*/ 2534 h 4105"/>
                  <a:gd name="T12" fmla="*/ 3807 w 4385"/>
                  <a:gd name="T13" fmla="*/ 2466 h 4105"/>
                  <a:gd name="T14" fmla="*/ 2696 w 4385"/>
                  <a:gd name="T15" fmla="*/ 2466 h 4105"/>
                  <a:gd name="T16" fmla="*/ 2647 w 4385"/>
                  <a:gd name="T17" fmla="*/ 2534 h 4105"/>
                  <a:gd name="T18" fmla="*/ 2676 w 4385"/>
                  <a:gd name="T19" fmla="*/ 2952 h 4105"/>
                  <a:gd name="T20" fmla="*/ 3103 w 4385"/>
                  <a:gd name="T21" fmla="*/ 2963 h 4105"/>
                  <a:gd name="T22" fmla="*/ 3152 w 4385"/>
                  <a:gd name="T23" fmla="*/ 2895 h 4105"/>
                  <a:gd name="T24" fmla="*/ 3121 w 4385"/>
                  <a:gd name="T25" fmla="*/ 2477 h 4105"/>
                  <a:gd name="T26" fmla="*/ 1985 w 4385"/>
                  <a:gd name="T27" fmla="*/ 2462 h 4105"/>
                  <a:gd name="T28" fmla="*/ 1917 w 4385"/>
                  <a:gd name="T29" fmla="*/ 2511 h 4105"/>
                  <a:gd name="T30" fmla="*/ 1927 w 4385"/>
                  <a:gd name="T31" fmla="*/ 2938 h 4105"/>
                  <a:gd name="T32" fmla="*/ 2345 w 4385"/>
                  <a:gd name="T33" fmla="*/ 2967 h 4105"/>
                  <a:gd name="T34" fmla="*/ 2415 w 4385"/>
                  <a:gd name="T35" fmla="*/ 2918 h 4105"/>
                  <a:gd name="T36" fmla="*/ 2404 w 4385"/>
                  <a:gd name="T37" fmla="*/ 2491 h 4105"/>
                  <a:gd name="T38" fmla="*/ 1985 w 4385"/>
                  <a:gd name="T39" fmla="*/ 2462 h 4105"/>
                  <a:gd name="T40" fmla="*/ 3365 w 4385"/>
                  <a:gd name="T41" fmla="*/ 1897 h 4105"/>
                  <a:gd name="T42" fmla="*/ 3355 w 4385"/>
                  <a:gd name="T43" fmla="*/ 2322 h 4105"/>
                  <a:gd name="T44" fmla="*/ 3423 w 4385"/>
                  <a:gd name="T45" fmla="*/ 2371 h 4105"/>
                  <a:gd name="T46" fmla="*/ 3841 w 4385"/>
                  <a:gd name="T47" fmla="*/ 2342 h 4105"/>
                  <a:gd name="T48" fmla="*/ 3852 w 4385"/>
                  <a:gd name="T49" fmla="*/ 1917 h 4105"/>
                  <a:gd name="T50" fmla="*/ 3784 w 4385"/>
                  <a:gd name="T51" fmla="*/ 1867 h 4105"/>
                  <a:gd name="T52" fmla="*/ 2676 w 4385"/>
                  <a:gd name="T53" fmla="*/ 1881 h 4105"/>
                  <a:gd name="T54" fmla="*/ 2647 w 4385"/>
                  <a:gd name="T55" fmla="*/ 2299 h 4105"/>
                  <a:gd name="T56" fmla="*/ 2696 w 4385"/>
                  <a:gd name="T57" fmla="*/ 2369 h 4105"/>
                  <a:gd name="T58" fmla="*/ 3121 w 4385"/>
                  <a:gd name="T59" fmla="*/ 2358 h 4105"/>
                  <a:gd name="T60" fmla="*/ 3152 w 4385"/>
                  <a:gd name="T61" fmla="*/ 1939 h 4105"/>
                  <a:gd name="T62" fmla="*/ 3103 w 4385"/>
                  <a:gd name="T63" fmla="*/ 1871 h 4105"/>
                  <a:gd name="T64" fmla="*/ 1963 w 4385"/>
                  <a:gd name="T65" fmla="*/ 1871 h 4105"/>
                  <a:gd name="T66" fmla="*/ 1913 w 4385"/>
                  <a:gd name="T67" fmla="*/ 1939 h 4105"/>
                  <a:gd name="T68" fmla="*/ 1943 w 4385"/>
                  <a:gd name="T69" fmla="*/ 2358 h 4105"/>
                  <a:gd name="T70" fmla="*/ 2369 w 4385"/>
                  <a:gd name="T71" fmla="*/ 2369 h 4105"/>
                  <a:gd name="T72" fmla="*/ 2419 w 4385"/>
                  <a:gd name="T73" fmla="*/ 2299 h 4105"/>
                  <a:gd name="T74" fmla="*/ 2388 w 4385"/>
                  <a:gd name="T75" fmla="*/ 1881 h 4105"/>
                  <a:gd name="T76" fmla="*/ 2288 w 4385"/>
                  <a:gd name="T77" fmla="*/ 1168 h 4105"/>
                  <a:gd name="T78" fmla="*/ 2220 w 4385"/>
                  <a:gd name="T79" fmla="*/ 1217 h 4105"/>
                  <a:gd name="T80" fmla="*/ 2229 w 4385"/>
                  <a:gd name="T81" fmla="*/ 1546 h 4105"/>
                  <a:gd name="T82" fmla="*/ 3784 w 4385"/>
                  <a:gd name="T83" fmla="*/ 1575 h 4105"/>
                  <a:gd name="T84" fmla="*/ 3852 w 4385"/>
                  <a:gd name="T85" fmla="*/ 1526 h 4105"/>
                  <a:gd name="T86" fmla="*/ 3841 w 4385"/>
                  <a:gd name="T87" fmla="*/ 1197 h 4105"/>
                  <a:gd name="T88" fmla="*/ 2288 w 4385"/>
                  <a:gd name="T89" fmla="*/ 1168 h 4105"/>
                  <a:gd name="T90" fmla="*/ 1723 w 4385"/>
                  <a:gd name="T91" fmla="*/ 1547 h 4105"/>
                  <a:gd name="T92" fmla="*/ 1824 w 4385"/>
                  <a:gd name="T93" fmla="*/ 0 h 4105"/>
                  <a:gd name="T94" fmla="*/ 1892 w 4385"/>
                  <a:gd name="T95" fmla="*/ 49 h 4105"/>
                  <a:gd name="T96" fmla="*/ 4249 w 4385"/>
                  <a:gd name="T97" fmla="*/ 806 h 4105"/>
                  <a:gd name="T98" fmla="*/ 4299 w 4385"/>
                  <a:gd name="T99" fmla="*/ 876 h 4105"/>
                  <a:gd name="T100" fmla="*/ 4385 w 4385"/>
                  <a:gd name="T101" fmla="*/ 3255 h 4105"/>
                  <a:gd name="T102" fmla="*/ 4356 w 4385"/>
                  <a:gd name="T103" fmla="*/ 4092 h 4105"/>
                  <a:gd name="T104" fmla="*/ 49 w 4385"/>
                  <a:gd name="T105" fmla="*/ 4101 h 4105"/>
                  <a:gd name="T106" fmla="*/ 0 w 4385"/>
                  <a:gd name="T107" fmla="*/ 4033 h 4105"/>
                  <a:gd name="T108" fmla="*/ 87 w 4385"/>
                  <a:gd name="T109" fmla="*/ 2149 h 4105"/>
                  <a:gd name="T110" fmla="*/ 116 w 4385"/>
                  <a:gd name="T111" fmla="*/ 817 h 4105"/>
                  <a:gd name="T112" fmla="*/ 511 w 4385"/>
                  <a:gd name="T113" fmla="*/ 72 h 4105"/>
                  <a:gd name="T114" fmla="*/ 560 w 4385"/>
                  <a:gd name="T115" fmla="*/ 3 h 4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385" h="4105">
                    <a:moveTo>
                      <a:pt x="389" y="3271"/>
                    </a:moveTo>
                    <a:lnTo>
                      <a:pt x="389" y="3829"/>
                    </a:lnTo>
                    <a:lnTo>
                      <a:pt x="3996" y="3829"/>
                    </a:lnTo>
                    <a:lnTo>
                      <a:pt x="3996" y="3271"/>
                    </a:lnTo>
                    <a:lnTo>
                      <a:pt x="389" y="3271"/>
                    </a:lnTo>
                    <a:close/>
                    <a:moveTo>
                      <a:pt x="3423" y="2462"/>
                    </a:moveTo>
                    <a:lnTo>
                      <a:pt x="3400" y="2466"/>
                    </a:lnTo>
                    <a:lnTo>
                      <a:pt x="3380" y="2477"/>
                    </a:lnTo>
                    <a:lnTo>
                      <a:pt x="3365" y="2491"/>
                    </a:lnTo>
                    <a:lnTo>
                      <a:pt x="3355" y="2511"/>
                    </a:lnTo>
                    <a:lnTo>
                      <a:pt x="3351" y="2534"/>
                    </a:lnTo>
                    <a:lnTo>
                      <a:pt x="3351" y="2895"/>
                    </a:lnTo>
                    <a:lnTo>
                      <a:pt x="3355" y="2918"/>
                    </a:lnTo>
                    <a:lnTo>
                      <a:pt x="3365" y="2938"/>
                    </a:lnTo>
                    <a:lnTo>
                      <a:pt x="3380" y="2952"/>
                    </a:lnTo>
                    <a:lnTo>
                      <a:pt x="3400" y="2963"/>
                    </a:lnTo>
                    <a:lnTo>
                      <a:pt x="3423" y="2967"/>
                    </a:lnTo>
                    <a:lnTo>
                      <a:pt x="3784" y="2967"/>
                    </a:lnTo>
                    <a:lnTo>
                      <a:pt x="3807" y="2963"/>
                    </a:lnTo>
                    <a:lnTo>
                      <a:pt x="3827" y="2952"/>
                    </a:lnTo>
                    <a:lnTo>
                      <a:pt x="3841" y="2938"/>
                    </a:lnTo>
                    <a:lnTo>
                      <a:pt x="3852" y="2918"/>
                    </a:lnTo>
                    <a:lnTo>
                      <a:pt x="3856" y="2895"/>
                    </a:lnTo>
                    <a:lnTo>
                      <a:pt x="3856" y="2534"/>
                    </a:lnTo>
                    <a:lnTo>
                      <a:pt x="3852" y="2511"/>
                    </a:lnTo>
                    <a:lnTo>
                      <a:pt x="3841" y="2491"/>
                    </a:lnTo>
                    <a:lnTo>
                      <a:pt x="3827" y="2477"/>
                    </a:lnTo>
                    <a:lnTo>
                      <a:pt x="3807" y="2466"/>
                    </a:lnTo>
                    <a:lnTo>
                      <a:pt x="3784" y="2462"/>
                    </a:lnTo>
                    <a:lnTo>
                      <a:pt x="3423" y="2462"/>
                    </a:lnTo>
                    <a:close/>
                    <a:moveTo>
                      <a:pt x="2719" y="2462"/>
                    </a:moveTo>
                    <a:lnTo>
                      <a:pt x="2696" y="2466"/>
                    </a:lnTo>
                    <a:lnTo>
                      <a:pt x="2676" y="2477"/>
                    </a:lnTo>
                    <a:lnTo>
                      <a:pt x="2660" y="2491"/>
                    </a:lnTo>
                    <a:lnTo>
                      <a:pt x="2651" y="2511"/>
                    </a:lnTo>
                    <a:lnTo>
                      <a:pt x="2647" y="2534"/>
                    </a:lnTo>
                    <a:lnTo>
                      <a:pt x="2647" y="2895"/>
                    </a:lnTo>
                    <a:lnTo>
                      <a:pt x="2651" y="2918"/>
                    </a:lnTo>
                    <a:lnTo>
                      <a:pt x="2660" y="2938"/>
                    </a:lnTo>
                    <a:lnTo>
                      <a:pt x="2676" y="2952"/>
                    </a:lnTo>
                    <a:lnTo>
                      <a:pt x="2696" y="2963"/>
                    </a:lnTo>
                    <a:lnTo>
                      <a:pt x="2719" y="2967"/>
                    </a:lnTo>
                    <a:lnTo>
                      <a:pt x="3079" y="2967"/>
                    </a:lnTo>
                    <a:lnTo>
                      <a:pt x="3103" y="2963"/>
                    </a:lnTo>
                    <a:lnTo>
                      <a:pt x="3121" y="2952"/>
                    </a:lnTo>
                    <a:lnTo>
                      <a:pt x="3137" y="2938"/>
                    </a:lnTo>
                    <a:lnTo>
                      <a:pt x="3148" y="2918"/>
                    </a:lnTo>
                    <a:lnTo>
                      <a:pt x="3152" y="2895"/>
                    </a:lnTo>
                    <a:lnTo>
                      <a:pt x="3152" y="2534"/>
                    </a:lnTo>
                    <a:lnTo>
                      <a:pt x="3148" y="2511"/>
                    </a:lnTo>
                    <a:lnTo>
                      <a:pt x="3137" y="2491"/>
                    </a:lnTo>
                    <a:lnTo>
                      <a:pt x="3121" y="2477"/>
                    </a:lnTo>
                    <a:lnTo>
                      <a:pt x="3103" y="2466"/>
                    </a:lnTo>
                    <a:lnTo>
                      <a:pt x="3079" y="2462"/>
                    </a:lnTo>
                    <a:lnTo>
                      <a:pt x="2719" y="2462"/>
                    </a:lnTo>
                    <a:close/>
                    <a:moveTo>
                      <a:pt x="1985" y="2462"/>
                    </a:moveTo>
                    <a:lnTo>
                      <a:pt x="1963" y="2466"/>
                    </a:lnTo>
                    <a:lnTo>
                      <a:pt x="1943" y="2477"/>
                    </a:lnTo>
                    <a:lnTo>
                      <a:pt x="1927" y="2491"/>
                    </a:lnTo>
                    <a:lnTo>
                      <a:pt x="1917" y="2511"/>
                    </a:lnTo>
                    <a:lnTo>
                      <a:pt x="1913" y="2534"/>
                    </a:lnTo>
                    <a:lnTo>
                      <a:pt x="1913" y="2895"/>
                    </a:lnTo>
                    <a:lnTo>
                      <a:pt x="1917" y="2918"/>
                    </a:lnTo>
                    <a:lnTo>
                      <a:pt x="1927" y="2938"/>
                    </a:lnTo>
                    <a:lnTo>
                      <a:pt x="1943" y="2952"/>
                    </a:lnTo>
                    <a:lnTo>
                      <a:pt x="1963" y="2963"/>
                    </a:lnTo>
                    <a:lnTo>
                      <a:pt x="1985" y="2967"/>
                    </a:lnTo>
                    <a:lnTo>
                      <a:pt x="2345" y="2967"/>
                    </a:lnTo>
                    <a:lnTo>
                      <a:pt x="2369" y="2963"/>
                    </a:lnTo>
                    <a:lnTo>
                      <a:pt x="2388" y="2952"/>
                    </a:lnTo>
                    <a:lnTo>
                      <a:pt x="2404" y="2938"/>
                    </a:lnTo>
                    <a:lnTo>
                      <a:pt x="2415" y="2918"/>
                    </a:lnTo>
                    <a:lnTo>
                      <a:pt x="2419" y="2895"/>
                    </a:lnTo>
                    <a:lnTo>
                      <a:pt x="2419" y="2534"/>
                    </a:lnTo>
                    <a:lnTo>
                      <a:pt x="2415" y="2511"/>
                    </a:lnTo>
                    <a:lnTo>
                      <a:pt x="2404" y="2491"/>
                    </a:lnTo>
                    <a:lnTo>
                      <a:pt x="2388" y="2477"/>
                    </a:lnTo>
                    <a:lnTo>
                      <a:pt x="2369" y="2466"/>
                    </a:lnTo>
                    <a:lnTo>
                      <a:pt x="2345" y="2462"/>
                    </a:lnTo>
                    <a:lnTo>
                      <a:pt x="1985" y="2462"/>
                    </a:lnTo>
                    <a:close/>
                    <a:moveTo>
                      <a:pt x="3423" y="1867"/>
                    </a:moveTo>
                    <a:lnTo>
                      <a:pt x="3400" y="1871"/>
                    </a:lnTo>
                    <a:lnTo>
                      <a:pt x="3380" y="1881"/>
                    </a:lnTo>
                    <a:lnTo>
                      <a:pt x="3365" y="1897"/>
                    </a:lnTo>
                    <a:lnTo>
                      <a:pt x="3355" y="1917"/>
                    </a:lnTo>
                    <a:lnTo>
                      <a:pt x="3351" y="1939"/>
                    </a:lnTo>
                    <a:lnTo>
                      <a:pt x="3351" y="2299"/>
                    </a:lnTo>
                    <a:lnTo>
                      <a:pt x="3355" y="2322"/>
                    </a:lnTo>
                    <a:lnTo>
                      <a:pt x="3365" y="2342"/>
                    </a:lnTo>
                    <a:lnTo>
                      <a:pt x="3380" y="2358"/>
                    </a:lnTo>
                    <a:lnTo>
                      <a:pt x="3400" y="2369"/>
                    </a:lnTo>
                    <a:lnTo>
                      <a:pt x="3423" y="2371"/>
                    </a:lnTo>
                    <a:lnTo>
                      <a:pt x="3784" y="2371"/>
                    </a:lnTo>
                    <a:lnTo>
                      <a:pt x="3807" y="2369"/>
                    </a:lnTo>
                    <a:lnTo>
                      <a:pt x="3827" y="2358"/>
                    </a:lnTo>
                    <a:lnTo>
                      <a:pt x="3841" y="2342"/>
                    </a:lnTo>
                    <a:lnTo>
                      <a:pt x="3852" y="2322"/>
                    </a:lnTo>
                    <a:lnTo>
                      <a:pt x="3856" y="2299"/>
                    </a:lnTo>
                    <a:lnTo>
                      <a:pt x="3856" y="1939"/>
                    </a:lnTo>
                    <a:lnTo>
                      <a:pt x="3852" y="1917"/>
                    </a:lnTo>
                    <a:lnTo>
                      <a:pt x="3841" y="1897"/>
                    </a:lnTo>
                    <a:lnTo>
                      <a:pt x="3827" y="1881"/>
                    </a:lnTo>
                    <a:lnTo>
                      <a:pt x="3807" y="1871"/>
                    </a:lnTo>
                    <a:lnTo>
                      <a:pt x="3784" y="1867"/>
                    </a:lnTo>
                    <a:lnTo>
                      <a:pt x="3423" y="1867"/>
                    </a:lnTo>
                    <a:close/>
                    <a:moveTo>
                      <a:pt x="2719" y="1867"/>
                    </a:moveTo>
                    <a:lnTo>
                      <a:pt x="2696" y="1871"/>
                    </a:lnTo>
                    <a:lnTo>
                      <a:pt x="2676" y="1881"/>
                    </a:lnTo>
                    <a:lnTo>
                      <a:pt x="2660" y="1897"/>
                    </a:lnTo>
                    <a:lnTo>
                      <a:pt x="2651" y="1917"/>
                    </a:lnTo>
                    <a:lnTo>
                      <a:pt x="2647" y="1939"/>
                    </a:lnTo>
                    <a:lnTo>
                      <a:pt x="2647" y="2299"/>
                    </a:lnTo>
                    <a:lnTo>
                      <a:pt x="2651" y="2322"/>
                    </a:lnTo>
                    <a:lnTo>
                      <a:pt x="2660" y="2342"/>
                    </a:lnTo>
                    <a:lnTo>
                      <a:pt x="2676" y="2358"/>
                    </a:lnTo>
                    <a:lnTo>
                      <a:pt x="2696" y="2369"/>
                    </a:lnTo>
                    <a:lnTo>
                      <a:pt x="2719" y="2371"/>
                    </a:lnTo>
                    <a:lnTo>
                      <a:pt x="3079" y="2371"/>
                    </a:lnTo>
                    <a:lnTo>
                      <a:pt x="3103" y="2369"/>
                    </a:lnTo>
                    <a:lnTo>
                      <a:pt x="3121" y="2358"/>
                    </a:lnTo>
                    <a:lnTo>
                      <a:pt x="3137" y="2342"/>
                    </a:lnTo>
                    <a:lnTo>
                      <a:pt x="3148" y="2322"/>
                    </a:lnTo>
                    <a:lnTo>
                      <a:pt x="3152" y="2299"/>
                    </a:lnTo>
                    <a:lnTo>
                      <a:pt x="3152" y="1939"/>
                    </a:lnTo>
                    <a:lnTo>
                      <a:pt x="3148" y="1917"/>
                    </a:lnTo>
                    <a:lnTo>
                      <a:pt x="3137" y="1897"/>
                    </a:lnTo>
                    <a:lnTo>
                      <a:pt x="3121" y="1881"/>
                    </a:lnTo>
                    <a:lnTo>
                      <a:pt x="3103" y="1871"/>
                    </a:lnTo>
                    <a:lnTo>
                      <a:pt x="3079" y="1867"/>
                    </a:lnTo>
                    <a:lnTo>
                      <a:pt x="2719" y="1867"/>
                    </a:lnTo>
                    <a:close/>
                    <a:moveTo>
                      <a:pt x="1985" y="1867"/>
                    </a:moveTo>
                    <a:lnTo>
                      <a:pt x="1963" y="1871"/>
                    </a:lnTo>
                    <a:lnTo>
                      <a:pt x="1943" y="1881"/>
                    </a:lnTo>
                    <a:lnTo>
                      <a:pt x="1927" y="1897"/>
                    </a:lnTo>
                    <a:lnTo>
                      <a:pt x="1917" y="1917"/>
                    </a:lnTo>
                    <a:lnTo>
                      <a:pt x="1913" y="1939"/>
                    </a:lnTo>
                    <a:lnTo>
                      <a:pt x="1913" y="2299"/>
                    </a:lnTo>
                    <a:lnTo>
                      <a:pt x="1917" y="2322"/>
                    </a:lnTo>
                    <a:lnTo>
                      <a:pt x="1927" y="2342"/>
                    </a:lnTo>
                    <a:lnTo>
                      <a:pt x="1943" y="2358"/>
                    </a:lnTo>
                    <a:lnTo>
                      <a:pt x="1963" y="2369"/>
                    </a:lnTo>
                    <a:lnTo>
                      <a:pt x="1985" y="2371"/>
                    </a:lnTo>
                    <a:lnTo>
                      <a:pt x="2345" y="2371"/>
                    </a:lnTo>
                    <a:lnTo>
                      <a:pt x="2369" y="2369"/>
                    </a:lnTo>
                    <a:lnTo>
                      <a:pt x="2388" y="2358"/>
                    </a:lnTo>
                    <a:lnTo>
                      <a:pt x="2404" y="2342"/>
                    </a:lnTo>
                    <a:lnTo>
                      <a:pt x="2415" y="2322"/>
                    </a:lnTo>
                    <a:lnTo>
                      <a:pt x="2419" y="2299"/>
                    </a:lnTo>
                    <a:lnTo>
                      <a:pt x="2419" y="1939"/>
                    </a:lnTo>
                    <a:lnTo>
                      <a:pt x="2415" y="1917"/>
                    </a:lnTo>
                    <a:lnTo>
                      <a:pt x="2404" y="1897"/>
                    </a:lnTo>
                    <a:lnTo>
                      <a:pt x="2388" y="1881"/>
                    </a:lnTo>
                    <a:lnTo>
                      <a:pt x="2369" y="1871"/>
                    </a:lnTo>
                    <a:lnTo>
                      <a:pt x="2345" y="1867"/>
                    </a:lnTo>
                    <a:lnTo>
                      <a:pt x="1985" y="1867"/>
                    </a:lnTo>
                    <a:close/>
                    <a:moveTo>
                      <a:pt x="2288" y="1168"/>
                    </a:moveTo>
                    <a:lnTo>
                      <a:pt x="2265" y="1172"/>
                    </a:lnTo>
                    <a:lnTo>
                      <a:pt x="2245" y="1181"/>
                    </a:lnTo>
                    <a:lnTo>
                      <a:pt x="2229" y="1197"/>
                    </a:lnTo>
                    <a:lnTo>
                      <a:pt x="2220" y="1217"/>
                    </a:lnTo>
                    <a:lnTo>
                      <a:pt x="2216" y="1240"/>
                    </a:lnTo>
                    <a:lnTo>
                      <a:pt x="2216" y="1504"/>
                    </a:lnTo>
                    <a:lnTo>
                      <a:pt x="2220" y="1526"/>
                    </a:lnTo>
                    <a:lnTo>
                      <a:pt x="2229" y="1546"/>
                    </a:lnTo>
                    <a:lnTo>
                      <a:pt x="2245" y="1561"/>
                    </a:lnTo>
                    <a:lnTo>
                      <a:pt x="2265" y="1571"/>
                    </a:lnTo>
                    <a:lnTo>
                      <a:pt x="2288" y="1575"/>
                    </a:lnTo>
                    <a:lnTo>
                      <a:pt x="3784" y="1575"/>
                    </a:lnTo>
                    <a:lnTo>
                      <a:pt x="3807" y="1571"/>
                    </a:lnTo>
                    <a:lnTo>
                      <a:pt x="3827" y="1561"/>
                    </a:lnTo>
                    <a:lnTo>
                      <a:pt x="3841" y="1546"/>
                    </a:lnTo>
                    <a:lnTo>
                      <a:pt x="3852" y="1526"/>
                    </a:lnTo>
                    <a:lnTo>
                      <a:pt x="3856" y="1504"/>
                    </a:lnTo>
                    <a:lnTo>
                      <a:pt x="3856" y="1240"/>
                    </a:lnTo>
                    <a:lnTo>
                      <a:pt x="3852" y="1217"/>
                    </a:lnTo>
                    <a:lnTo>
                      <a:pt x="3841" y="1197"/>
                    </a:lnTo>
                    <a:lnTo>
                      <a:pt x="3827" y="1181"/>
                    </a:lnTo>
                    <a:lnTo>
                      <a:pt x="3807" y="1172"/>
                    </a:lnTo>
                    <a:lnTo>
                      <a:pt x="3784" y="1168"/>
                    </a:lnTo>
                    <a:lnTo>
                      <a:pt x="2288" y="1168"/>
                    </a:lnTo>
                    <a:close/>
                    <a:moveTo>
                      <a:pt x="684" y="181"/>
                    </a:moveTo>
                    <a:lnTo>
                      <a:pt x="684" y="1547"/>
                    </a:lnTo>
                    <a:lnTo>
                      <a:pt x="684" y="1547"/>
                    </a:lnTo>
                    <a:lnTo>
                      <a:pt x="1723" y="1547"/>
                    </a:lnTo>
                    <a:lnTo>
                      <a:pt x="1723" y="181"/>
                    </a:lnTo>
                    <a:lnTo>
                      <a:pt x="684" y="181"/>
                    </a:lnTo>
                    <a:close/>
                    <a:moveTo>
                      <a:pt x="584" y="0"/>
                    </a:moveTo>
                    <a:lnTo>
                      <a:pt x="1824" y="0"/>
                    </a:lnTo>
                    <a:lnTo>
                      <a:pt x="1847" y="3"/>
                    </a:lnTo>
                    <a:lnTo>
                      <a:pt x="1867" y="13"/>
                    </a:lnTo>
                    <a:lnTo>
                      <a:pt x="1883" y="29"/>
                    </a:lnTo>
                    <a:lnTo>
                      <a:pt x="1892" y="49"/>
                    </a:lnTo>
                    <a:lnTo>
                      <a:pt x="1896" y="72"/>
                    </a:lnTo>
                    <a:lnTo>
                      <a:pt x="1896" y="802"/>
                    </a:lnTo>
                    <a:lnTo>
                      <a:pt x="4227" y="802"/>
                    </a:lnTo>
                    <a:lnTo>
                      <a:pt x="4249" y="806"/>
                    </a:lnTo>
                    <a:lnTo>
                      <a:pt x="4269" y="817"/>
                    </a:lnTo>
                    <a:lnTo>
                      <a:pt x="4285" y="833"/>
                    </a:lnTo>
                    <a:lnTo>
                      <a:pt x="4295" y="852"/>
                    </a:lnTo>
                    <a:lnTo>
                      <a:pt x="4299" y="876"/>
                    </a:lnTo>
                    <a:lnTo>
                      <a:pt x="4299" y="2170"/>
                    </a:lnTo>
                    <a:lnTo>
                      <a:pt x="4385" y="3248"/>
                    </a:lnTo>
                    <a:lnTo>
                      <a:pt x="4385" y="3252"/>
                    </a:lnTo>
                    <a:lnTo>
                      <a:pt x="4385" y="3255"/>
                    </a:lnTo>
                    <a:lnTo>
                      <a:pt x="4385" y="4033"/>
                    </a:lnTo>
                    <a:lnTo>
                      <a:pt x="4381" y="4056"/>
                    </a:lnTo>
                    <a:lnTo>
                      <a:pt x="4372" y="4076"/>
                    </a:lnTo>
                    <a:lnTo>
                      <a:pt x="4356" y="4092"/>
                    </a:lnTo>
                    <a:lnTo>
                      <a:pt x="4336" y="4101"/>
                    </a:lnTo>
                    <a:lnTo>
                      <a:pt x="4313" y="4105"/>
                    </a:lnTo>
                    <a:lnTo>
                      <a:pt x="72" y="4105"/>
                    </a:lnTo>
                    <a:lnTo>
                      <a:pt x="49" y="4101"/>
                    </a:lnTo>
                    <a:lnTo>
                      <a:pt x="29" y="4092"/>
                    </a:lnTo>
                    <a:lnTo>
                      <a:pt x="13" y="4076"/>
                    </a:lnTo>
                    <a:lnTo>
                      <a:pt x="4" y="4056"/>
                    </a:lnTo>
                    <a:lnTo>
                      <a:pt x="0" y="4033"/>
                    </a:lnTo>
                    <a:lnTo>
                      <a:pt x="0" y="3255"/>
                    </a:lnTo>
                    <a:lnTo>
                      <a:pt x="0" y="3252"/>
                    </a:lnTo>
                    <a:lnTo>
                      <a:pt x="0" y="3250"/>
                    </a:lnTo>
                    <a:lnTo>
                      <a:pt x="87" y="2149"/>
                    </a:lnTo>
                    <a:lnTo>
                      <a:pt x="87" y="876"/>
                    </a:lnTo>
                    <a:lnTo>
                      <a:pt x="91" y="852"/>
                    </a:lnTo>
                    <a:lnTo>
                      <a:pt x="100" y="833"/>
                    </a:lnTo>
                    <a:lnTo>
                      <a:pt x="116" y="817"/>
                    </a:lnTo>
                    <a:lnTo>
                      <a:pt x="136" y="806"/>
                    </a:lnTo>
                    <a:lnTo>
                      <a:pt x="159" y="802"/>
                    </a:lnTo>
                    <a:lnTo>
                      <a:pt x="511" y="802"/>
                    </a:lnTo>
                    <a:lnTo>
                      <a:pt x="511" y="72"/>
                    </a:lnTo>
                    <a:lnTo>
                      <a:pt x="515" y="49"/>
                    </a:lnTo>
                    <a:lnTo>
                      <a:pt x="525" y="29"/>
                    </a:lnTo>
                    <a:lnTo>
                      <a:pt x="541" y="13"/>
                    </a:lnTo>
                    <a:lnTo>
                      <a:pt x="560" y="3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1354138" y="2797175"/>
                <a:ext cx="209550" cy="57150"/>
              </a:xfrm>
              <a:custGeom>
                <a:avLst/>
                <a:gdLst>
                  <a:gd name="T0" fmla="*/ 72 w 527"/>
                  <a:gd name="T1" fmla="*/ 0 h 144"/>
                  <a:gd name="T2" fmla="*/ 455 w 527"/>
                  <a:gd name="T3" fmla="*/ 0 h 144"/>
                  <a:gd name="T4" fmla="*/ 477 w 527"/>
                  <a:gd name="T5" fmla="*/ 2 h 144"/>
                  <a:gd name="T6" fmla="*/ 497 w 527"/>
                  <a:gd name="T7" fmla="*/ 13 h 144"/>
                  <a:gd name="T8" fmla="*/ 512 w 527"/>
                  <a:gd name="T9" fmla="*/ 29 h 144"/>
                  <a:gd name="T10" fmla="*/ 523 w 527"/>
                  <a:gd name="T11" fmla="*/ 49 h 144"/>
                  <a:gd name="T12" fmla="*/ 527 w 527"/>
                  <a:gd name="T13" fmla="*/ 72 h 144"/>
                  <a:gd name="T14" fmla="*/ 523 w 527"/>
                  <a:gd name="T15" fmla="*/ 94 h 144"/>
                  <a:gd name="T16" fmla="*/ 512 w 527"/>
                  <a:gd name="T17" fmla="*/ 114 h 144"/>
                  <a:gd name="T18" fmla="*/ 497 w 527"/>
                  <a:gd name="T19" fmla="*/ 129 h 144"/>
                  <a:gd name="T20" fmla="*/ 477 w 527"/>
                  <a:gd name="T21" fmla="*/ 140 h 144"/>
                  <a:gd name="T22" fmla="*/ 455 w 527"/>
                  <a:gd name="T23" fmla="*/ 144 h 144"/>
                  <a:gd name="T24" fmla="*/ 72 w 527"/>
                  <a:gd name="T25" fmla="*/ 144 h 144"/>
                  <a:gd name="T26" fmla="*/ 49 w 527"/>
                  <a:gd name="T27" fmla="*/ 140 h 144"/>
                  <a:gd name="T28" fmla="*/ 29 w 527"/>
                  <a:gd name="T29" fmla="*/ 129 h 144"/>
                  <a:gd name="T30" fmla="*/ 13 w 527"/>
                  <a:gd name="T31" fmla="*/ 114 h 144"/>
                  <a:gd name="T32" fmla="*/ 4 w 527"/>
                  <a:gd name="T33" fmla="*/ 94 h 144"/>
                  <a:gd name="T34" fmla="*/ 0 w 527"/>
                  <a:gd name="T35" fmla="*/ 72 h 144"/>
                  <a:gd name="T36" fmla="*/ 4 w 527"/>
                  <a:gd name="T37" fmla="*/ 49 h 144"/>
                  <a:gd name="T38" fmla="*/ 13 w 527"/>
                  <a:gd name="T39" fmla="*/ 29 h 144"/>
                  <a:gd name="T40" fmla="*/ 29 w 527"/>
                  <a:gd name="T41" fmla="*/ 13 h 144"/>
                  <a:gd name="T42" fmla="*/ 49 w 527"/>
                  <a:gd name="T43" fmla="*/ 2 h 144"/>
                  <a:gd name="T44" fmla="*/ 72 w 527"/>
                  <a:gd name="T4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7" h="144">
                    <a:moveTo>
                      <a:pt x="72" y="0"/>
                    </a:moveTo>
                    <a:lnTo>
                      <a:pt x="455" y="0"/>
                    </a:lnTo>
                    <a:lnTo>
                      <a:pt x="477" y="2"/>
                    </a:lnTo>
                    <a:lnTo>
                      <a:pt x="497" y="13"/>
                    </a:lnTo>
                    <a:lnTo>
                      <a:pt x="512" y="29"/>
                    </a:lnTo>
                    <a:lnTo>
                      <a:pt x="523" y="49"/>
                    </a:lnTo>
                    <a:lnTo>
                      <a:pt x="527" y="72"/>
                    </a:lnTo>
                    <a:lnTo>
                      <a:pt x="523" y="94"/>
                    </a:lnTo>
                    <a:lnTo>
                      <a:pt x="512" y="114"/>
                    </a:lnTo>
                    <a:lnTo>
                      <a:pt x="497" y="129"/>
                    </a:lnTo>
                    <a:lnTo>
                      <a:pt x="477" y="140"/>
                    </a:lnTo>
                    <a:lnTo>
                      <a:pt x="455" y="144"/>
                    </a:lnTo>
                    <a:lnTo>
                      <a:pt x="72" y="144"/>
                    </a:lnTo>
                    <a:lnTo>
                      <a:pt x="49" y="140"/>
                    </a:lnTo>
                    <a:lnTo>
                      <a:pt x="29" y="129"/>
                    </a:lnTo>
                    <a:lnTo>
                      <a:pt x="13" y="114"/>
                    </a:lnTo>
                    <a:lnTo>
                      <a:pt x="4" y="94"/>
                    </a:lnTo>
                    <a:lnTo>
                      <a:pt x="0" y="72"/>
                    </a:lnTo>
                    <a:lnTo>
                      <a:pt x="4" y="49"/>
                    </a:lnTo>
                    <a:lnTo>
                      <a:pt x="13" y="29"/>
                    </a:lnTo>
                    <a:lnTo>
                      <a:pt x="29" y="13"/>
                    </a:lnTo>
                    <a:lnTo>
                      <a:pt x="49" y="2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79"/>
              <p:cNvSpPr>
                <a:spLocks/>
              </p:cNvSpPr>
              <p:nvPr/>
            </p:nvSpPr>
            <p:spPr bwMode="auto">
              <a:xfrm>
                <a:off x="1354138" y="2951163"/>
                <a:ext cx="209550" cy="57150"/>
              </a:xfrm>
              <a:custGeom>
                <a:avLst/>
                <a:gdLst>
                  <a:gd name="T0" fmla="*/ 72 w 527"/>
                  <a:gd name="T1" fmla="*/ 0 h 144"/>
                  <a:gd name="T2" fmla="*/ 455 w 527"/>
                  <a:gd name="T3" fmla="*/ 0 h 144"/>
                  <a:gd name="T4" fmla="*/ 477 w 527"/>
                  <a:gd name="T5" fmla="*/ 3 h 144"/>
                  <a:gd name="T6" fmla="*/ 497 w 527"/>
                  <a:gd name="T7" fmla="*/ 13 h 144"/>
                  <a:gd name="T8" fmla="*/ 512 w 527"/>
                  <a:gd name="T9" fmla="*/ 29 h 144"/>
                  <a:gd name="T10" fmla="*/ 523 w 527"/>
                  <a:gd name="T11" fmla="*/ 49 h 144"/>
                  <a:gd name="T12" fmla="*/ 527 w 527"/>
                  <a:gd name="T13" fmla="*/ 72 h 144"/>
                  <a:gd name="T14" fmla="*/ 523 w 527"/>
                  <a:gd name="T15" fmla="*/ 95 h 144"/>
                  <a:gd name="T16" fmla="*/ 512 w 527"/>
                  <a:gd name="T17" fmla="*/ 115 h 144"/>
                  <a:gd name="T18" fmla="*/ 497 w 527"/>
                  <a:gd name="T19" fmla="*/ 129 h 144"/>
                  <a:gd name="T20" fmla="*/ 477 w 527"/>
                  <a:gd name="T21" fmla="*/ 140 h 144"/>
                  <a:gd name="T22" fmla="*/ 455 w 527"/>
                  <a:gd name="T23" fmla="*/ 144 h 144"/>
                  <a:gd name="T24" fmla="*/ 72 w 527"/>
                  <a:gd name="T25" fmla="*/ 144 h 144"/>
                  <a:gd name="T26" fmla="*/ 49 w 527"/>
                  <a:gd name="T27" fmla="*/ 140 h 144"/>
                  <a:gd name="T28" fmla="*/ 29 w 527"/>
                  <a:gd name="T29" fmla="*/ 129 h 144"/>
                  <a:gd name="T30" fmla="*/ 13 w 527"/>
                  <a:gd name="T31" fmla="*/ 115 h 144"/>
                  <a:gd name="T32" fmla="*/ 4 w 527"/>
                  <a:gd name="T33" fmla="*/ 95 h 144"/>
                  <a:gd name="T34" fmla="*/ 0 w 527"/>
                  <a:gd name="T35" fmla="*/ 72 h 144"/>
                  <a:gd name="T36" fmla="*/ 4 w 527"/>
                  <a:gd name="T37" fmla="*/ 49 h 144"/>
                  <a:gd name="T38" fmla="*/ 13 w 527"/>
                  <a:gd name="T39" fmla="*/ 29 h 144"/>
                  <a:gd name="T40" fmla="*/ 29 w 527"/>
                  <a:gd name="T41" fmla="*/ 13 h 144"/>
                  <a:gd name="T42" fmla="*/ 49 w 527"/>
                  <a:gd name="T43" fmla="*/ 3 h 144"/>
                  <a:gd name="T44" fmla="*/ 72 w 527"/>
                  <a:gd name="T4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7" h="144">
                    <a:moveTo>
                      <a:pt x="72" y="0"/>
                    </a:moveTo>
                    <a:lnTo>
                      <a:pt x="455" y="0"/>
                    </a:lnTo>
                    <a:lnTo>
                      <a:pt x="477" y="3"/>
                    </a:lnTo>
                    <a:lnTo>
                      <a:pt x="497" y="13"/>
                    </a:lnTo>
                    <a:lnTo>
                      <a:pt x="512" y="29"/>
                    </a:lnTo>
                    <a:lnTo>
                      <a:pt x="523" y="49"/>
                    </a:lnTo>
                    <a:lnTo>
                      <a:pt x="527" y="72"/>
                    </a:lnTo>
                    <a:lnTo>
                      <a:pt x="523" y="95"/>
                    </a:lnTo>
                    <a:lnTo>
                      <a:pt x="512" y="115"/>
                    </a:lnTo>
                    <a:lnTo>
                      <a:pt x="497" y="129"/>
                    </a:lnTo>
                    <a:lnTo>
                      <a:pt x="477" y="140"/>
                    </a:lnTo>
                    <a:lnTo>
                      <a:pt x="455" y="144"/>
                    </a:lnTo>
                    <a:lnTo>
                      <a:pt x="72" y="144"/>
                    </a:lnTo>
                    <a:lnTo>
                      <a:pt x="49" y="140"/>
                    </a:lnTo>
                    <a:lnTo>
                      <a:pt x="29" y="129"/>
                    </a:lnTo>
                    <a:lnTo>
                      <a:pt x="13" y="115"/>
                    </a:lnTo>
                    <a:lnTo>
                      <a:pt x="4" y="95"/>
                    </a:lnTo>
                    <a:lnTo>
                      <a:pt x="0" y="72"/>
                    </a:lnTo>
                    <a:lnTo>
                      <a:pt x="4" y="49"/>
                    </a:lnTo>
                    <a:lnTo>
                      <a:pt x="13" y="29"/>
                    </a:lnTo>
                    <a:lnTo>
                      <a:pt x="29" y="13"/>
                    </a:lnTo>
                    <a:lnTo>
                      <a:pt x="49" y="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5124693" y="4289811"/>
              <a:ext cx="487842" cy="566422"/>
              <a:chOff x="1789113" y="2598738"/>
              <a:chExt cx="709612" cy="823913"/>
            </a:xfrm>
            <a:solidFill>
              <a:schemeClr val="bg1"/>
            </a:solidFill>
          </p:grpSpPr>
          <p:sp>
            <p:nvSpPr>
              <p:cNvPr id="89" name="Freeform 84"/>
              <p:cNvSpPr>
                <a:spLocks noEditPoints="1"/>
              </p:cNvSpPr>
              <p:nvPr/>
            </p:nvSpPr>
            <p:spPr bwMode="auto">
              <a:xfrm>
                <a:off x="1789113" y="2598738"/>
                <a:ext cx="709612" cy="823913"/>
              </a:xfrm>
              <a:custGeom>
                <a:avLst/>
                <a:gdLst>
                  <a:gd name="T0" fmla="*/ 2352 w 3127"/>
                  <a:gd name="T1" fmla="*/ 445 h 3633"/>
                  <a:gd name="T2" fmla="*/ 2352 w 3127"/>
                  <a:gd name="T3" fmla="*/ 776 h 3633"/>
                  <a:gd name="T4" fmla="*/ 2683 w 3127"/>
                  <a:gd name="T5" fmla="*/ 776 h 3633"/>
                  <a:gd name="T6" fmla="*/ 2352 w 3127"/>
                  <a:gd name="T7" fmla="*/ 445 h 3633"/>
                  <a:gd name="T8" fmla="*/ 259 w 3127"/>
                  <a:gd name="T9" fmla="*/ 261 h 3633"/>
                  <a:gd name="T10" fmla="*/ 259 w 3127"/>
                  <a:gd name="T11" fmla="*/ 3372 h 3633"/>
                  <a:gd name="T12" fmla="*/ 2868 w 3127"/>
                  <a:gd name="T13" fmla="*/ 3372 h 3633"/>
                  <a:gd name="T14" fmla="*/ 2868 w 3127"/>
                  <a:gd name="T15" fmla="*/ 1035 h 3633"/>
                  <a:gd name="T16" fmla="*/ 2092 w 3127"/>
                  <a:gd name="T17" fmla="*/ 1035 h 3633"/>
                  <a:gd name="T18" fmla="*/ 2092 w 3127"/>
                  <a:gd name="T19" fmla="*/ 261 h 3633"/>
                  <a:gd name="T20" fmla="*/ 259 w 3127"/>
                  <a:gd name="T21" fmla="*/ 261 h 3633"/>
                  <a:gd name="T22" fmla="*/ 0 w 3127"/>
                  <a:gd name="T23" fmla="*/ 0 h 3633"/>
                  <a:gd name="T24" fmla="*/ 2276 w 3127"/>
                  <a:gd name="T25" fmla="*/ 0 h 3633"/>
                  <a:gd name="T26" fmla="*/ 3127 w 3127"/>
                  <a:gd name="T27" fmla="*/ 852 h 3633"/>
                  <a:gd name="T28" fmla="*/ 3127 w 3127"/>
                  <a:gd name="T29" fmla="*/ 3633 h 3633"/>
                  <a:gd name="T30" fmla="*/ 0 w 3127"/>
                  <a:gd name="T31" fmla="*/ 3633 h 3633"/>
                  <a:gd name="T32" fmla="*/ 0 w 3127"/>
                  <a:gd name="T33" fmla="*/ 0 h 3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27" h="3633">
                    <a:moveTo>
                      <a:pt x="2352" y="445"/>
                    </a:moveTo>
                    <a:lnTo>
                      <a:pt x="2352" y="776"/>
                    </a:lnTo>
                    <a:lnTo>
                      <a:pt x="2683" y="776"/>
                    </a:lnTo>
                    <a:lnTo>
                      <a:pt x="2352" y="445"/>
                    </a:lnTo>
                    <a:close/>
                    <a:moveTo>
                      <a:pt x="259" y="261"/>
                    </a:moveTo>
                    <a:lnTo>
                      <a:pt x="259" y="3372"/>
                    </a:lnTo>
                    <a:lnTo>
                      <a:pt x="2868" y="3372"/>
                    </a:lnTo>
                    <a:lnTo>
                      <a:pt x="2868" y="1035"/>
                    </a:lnTo>
                    <a:lnTo>
                      <a:pt x="2092" y="1035"/>
                    </a:lnTo>
                    <a:lnTo>
                      <a:pt x="2092" y="261"/>
                    </a:lnTo>
                    <a:lnTo>
                      <a:pt x="259" y="261"/>
                    </a:lnTo>
                    <a:close/>
                    <a:moveTo>
                      <a:pt x="0" y="0"/>
                    </a:moveTo>
                    <a:lnTo>
                      <a:pt x="2276" y="0"/>
                    </a:lnTo>
                    <a:lnTo>
                      <a:pt x="3127" y="852"/>
                    </a:lnTo>
                    <a:lnTo>
                      <a:pt x="3127" y="3633"/>
                    </a:lnTo>
                    <a:lnTo>
                      <a:pt x="0" y="36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85"/>
              <p:cNvSpPr>
                <a:spLocks noChangeArrowheads="1"/>
              </p:cNvSpPr>
              <p:nvPr/>
            </p:nvSpPr>
            <p:spPr bwMode="auto">
              <a:xfrm>
                <a:off x="2103438" y="2921001"/>
                <a:ext cx="285750" cy="587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86"/>
              <p:cNvSpPr>
                <a:spLocks/>
              </p:cNvSpPr>
              <p:nvPr/>
            </p:nvSpPr>
            <p:spPr bwMode="auto">
              <a:xfrm>
                <a:off x="1884363" y="3001963"/>
                <a:ext cx="173037" cy="149225"/>
              </a:xfrm>
              <a:custGeom>
                <a:avLst/>
                <a:gdLst>
                  <a:gd name="T0" fmla="*/ 574 w 758"/>
                  <a:gd name="T1" fmla="*/ 0 h 657"/>
                  <a:gd name="T2" fmla="*/ 758 w 758"/>
                  <a:gd name="T3" fmla="*/ 184 h 657"/>
                  <a:gd name="T4" fmla="*/ 285 w 758"/>
                  <a:gd name="T5" fmla="*/ 657 h 657"/>
                  <a:gd name="T6" fmla="*/ 0 w 758"/>
                  <a:gd name="T7" fmla="*/ 370 h 657"/>
                  <a:gd name="T8" fmla="*/ 183 w 758"/>
                  <a:gd name="T9" fmla="*/ 187 h 657"/>
                  <a:gd name="T10" fmla="*/ 285 w 758"/>
                  <a:gd name="T11" fmla="*/ 288 h 657"/>
                  <a:gd name="T12" fmla="*/ 574 w 758"/>
                  <a:gd name="T13" fmla="*/ 0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8" h="657">
                    <a:moveTo>
                      <a:pt x="574" y="0"/>
                    </a:moveTo>
                    <a:lnTo>
                      <a:pt x="758" y="184"/>
                    </a:lnTo>
                    <a:lnTo>
                      <a:pt x="285" y="657"/>
                    </a:lnTo>
                    <a:lnTo>
                      <a:pt x="0" y="370"/>
                    </a:lnTo>
                    <a:lnTo>
                      <a:pt x="183" y="187"/>
                    </a:lnTo>
                    <a:lnTo>
                      <a:pt x="285" y="288"/>
                    </a:lnTo>
                    <a:lnTo>
                      <a:pt x="5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87"/>
              <p:cNvSpPr>
                <a:spLocks/>
              </p:cNvSpPr>
              <p:nvPr/>
            </p:nvSpPr>
            <p:spPr bwMode="auto">
              <a:xfrm>
                <a:off x="1884363" y="3149601"/>
                <a:ext cx="173037" cy="147638"/>
              </a:xfrm>
              <a:custGeom>
                <a:avLst/>
                <a:gdLst>
                  <a:gd name="T0" fmla="*/ 574 w 758"/>
                  <a:gd name="T1" fmla="*/ 0 h 655"/>
                  <a:gd name="T2" fmla="*/ 758 w 758"/>
                  <a:gd name="T3" fmla="*/ 183 h 655"/>
                  <a:gd name="T4" fmla="*/ 285 w 758"/>
                  <a:gd name="T5" fmla="*/ 655 h 655"/>
                  <a:gd name="T6" fmla="*/ 0 w 758"/>
                  <a:gd name="T7" fmla="*/ 369 h 655"/>
                  <a:gd name="T8" fmla="*/ 183 w 758"/>
                  <a:gd name="T9" fmla="*/ 186 h 655"/>
                  <a:gd name="T10" fmla="*/ 285 w 758"/>
                  <a:gd name="T11" fmla="*/ 288 h 655"/>
                  <a:gd name="T12" fmla="*/ 574 w 758"/>
                  <a:gd name="T13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8" h="655">
                    <a:moveTo>
                      <a:pt x="574" y="0"/>
                    </a:moveTo>
                    <a:lnTo>
                      <a:pt x="758" y="183"/>
                    </a:lnTo>
                    <a:lnTo>
                      <a:pt x="285" y="655"/>
                    </a:lnTo>
                    <a:lnTo>
                      <a:pt x="0" y="369"/>
                    </a:lnTo>
                    <a:lnTo>
                      <a:pt x="183" y="186"/>
                    </a:lnTo>
                    <a:lnTo>
                      <a:pt x="285" y="288"/>
                    </a:lnTo>
                    <a:lnTo>
                      <a:pt x="5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8"/>
              <p:cNvSpPr>
                <a:spLocks/>
              </p:cNvSpPr>
              <p:nvPr/>
            </p:nvSpPr>
            <p:spPr bwMode="auto">
              <a:xfrm>
                <a:off x="1884363" y="2855913"/>
                <a:ext cx="173037" cy="149225"/>
              </a:xfrm>
              <a:custGeom>
                <a:avLst/>
                <a:gdLst>
                  <a:gd name="T0" fmla="*/ 574 w 758"/>
                  <a:gd name="T1" fmla="*/ 0 h 656"/>
                  <a:gd name="T2" fmla="*/ 758 w 758"/>
                  <a:gd name="T3" fmla="*/ 184 h 656"/>
                  <a:gd name="T4" fmla="*/ 285 w 758"/>
                  <a:gd name="T5" fmla="*/ 656 h 656"/>
                  <a:gd name="T6" fmla="*/ 0 w 758"/>
                  <a:gd name="T7" fmla="*/ 370 h 656"/>
                  <a:gd name="T8" fmla="*/ 183 w 758"/>
                  <a:gd name="T9" fmla="*/ 186 h 656"/>
                  <a:gd name="T10" fmla="*/ 285 w 758"/>
                  <a:gd name="T11" fmla="*/ 289 h 656"/>
                  <a:gd name="T12" fmla="*/ 574 w 758"/>
                  <a:gd name="T13" fmla="*/ 0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8" h="656">
                    <a:moveTo>
                      <a:pt x="574" y="0"/>
                    </a:moveTo>
                    <a:lnTo>
                      <a:pt x="758" y="184"/>
                    </a:lnTo>
                    <a:lnTo>
                      <a:pt x="285" y="656"/>
                    </a:lnTo>
                    <a:lnTo>
                      <a:pt x="0" y="370"/>
                    </a:lnTo>
                    <a:lnTo>
                      <a:pt x="183" y="186"/>
                    </a:lnTo>
                    <a:lnTo>
                      <a:pt x="285" y="289"/>
                    </a:lnTo>
                    <a:lnTo>
                      <a:pt x="5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Rectangle 89"/>
              <p:cNvSpPr>
                <a:spLocks noChangeArrowheads="1"/>
              </p:cNvSpPr>
              <p:nvPr/>
            </p:nvSpPr>
            <p:spPr bwMode="auto">
              <a:xfrm>
                <a:off x="2103438" y="3067051"/>
                <a:ext cx="285750" cy="587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90"/>
              <p:cNvSpPr>
                <a:spLocks noChangeArrowheads="1"/>
              </p:cNvSpPr>
              <p:nvPr/>
            </p:nvSpPr>
            <p:spPr bwMode="auto">
              <a:xfrm>
                <a:off x="2103438" y="3214688"/>
                <a:ext cx="285750" cy="587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" name="Rounded Rectangle 57"/>
            <p:cNvSpPr/>
            <p:nvPr/>
          </p:nvSpPr>
          <p:spPr>
            <a:xfrm>
              <a:off x="3605900" y="3044182"/>
              <a:ext cx="1637325" cy="1511378"/>
            </a:xfrm>
            <a:prstGeom prst="roundRect">
              <a:avLst>
                <a:gd name="adj" fmla="val 572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7083121" y="280951"/>
            <a:ext cx="4017438" cy="5736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083121" y="838200"/>
            <a:ext cx="4017438" cy="563880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Uji. 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Tampilkan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enkripsi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Lengkapi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kehadiran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masing-masing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mahasiswa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Tampilkan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gambar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scanning.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Sesuaikan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gambar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mock up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mengatasi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kesalahan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input.</a:t>
            </a:r>
          </a:p>
          <a:p>
            <a:pPr marL="342900" indent="-342900" algn="just">
              <a:buAutoNum type="arabicPeriod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1050808" y="6383700"/>
            <a:ext cx="5500804" cy="2457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BE8ED55-0A9A-4FC1-80E5-5AA84F5975E2}"/>
              </a:ext>
            </a:extLst>
          </p:cNvPr>
          <p:cNvSpPr/>
          <p:nvPr/>
        </p:nvSpPr>
        <p:spPr>
          <a:xfrm>
            <a:off x="883707" y="567793"/>
            <a:ext cx="27238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cap="none" spc="200" dirty="0">
                <a:ln w="0">
                  <a:noFill/>
                </a:ln>
                <a:solidFill>
                  <a:schemeClr val="tx2"/>
                </a:solidFill>
                <a:latin typeface="Impact" panose="020B0806030902050204" pitchFamily="34" charset="0"/>
              </a:rPr>
              <a:t>REVISI</a:t>
            </a:r>
          </a:p>
        </p:txBody>
      </p:sp>
      <p:sp>
        <p:nvSpPr>
          <p:cNvPr id="101" name="Freeform 31">
            <a:extLst>
              <a:ext uri="{FF2B5EF4-FFF2-40B4-BE49-F238E27FC236}">
                <a16:creationId xmlns:a16="http://schemas.microsoft.com/office/drawing/2014/main" id="{46BCC0EA-9637-4159-B84A-9A04EB5FAD6E}"/>
              </a:ext>
            </a:extLst>
          </p:cNvPr>
          <p:cNvSpPr>
            <a:spLocks/>
          </p:cNvSpPr>
          <p:nvPr/>
        </p:nvSpPr>
        <p:spPr bwMode="auto">
          <a:xfrm>
            <a:off x="493916" y="225108"/>
            <a:ext cx="864230" cy="1171499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0D562-1D0B-4069-8462-11A2A3F1C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63" y="3456191"/>
            <a:ext cx="1245717" cy="12763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B61A56-367B-4A70-A073-9DCFA1FDC4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04" y="4473312"/>
            <a:ext cx="917149" cy="851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9463E-DC26-4035-86E2-F89ED9D240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626" y="2732555"/>
            <a:ext cx="815888" cy="81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7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7">
            <a:extLst>
              <a:ext uri="{FF2B5EF4-FFF2-40B4-BE49-F238E27FC236}">
                <a16:creationId xmlns:a16="http://schemas.microsoft.com/office/drawing/2014/main" id="{6D91B3B3-368A-41A5-A0AC-575B6491415E}"/>
              </a:ext>
            </a:extLst>
          </p:cNvPr>
          <p:cNvSpPr>
            <a:spLocks/>
          </p:cNvSpPr>
          <p:nvPr/>
        </p:nvSpPr>
        <p:spPr bwMode="auto">
          <a:xfrm>
            <a:off x="0" y="364455"/>
            <a:ext cx="3994038" cy="2272398"/>
          </a:xfrm>
          <a:custGeom>
            <a:avLst/>
            <a:gdLst>
              <a:gd name="T0" fmla="*/ 1430 w 1430"/>
              <a:gd name="T1" fmla="*/ 0 h 660"/>
              <a:gd name="T2" fmla="*/ 1267 w 1430"/>
              <a:gd name="T3" fmla="*/ 334 h 660"/>
              <a:gd name="T4" fmla="*/ 1253 w 1430"/>
              <a:gd name="T5" fmla="*/ 358 h 660"/>
              <a:gd name="T6" fmla="*/ 1247 w 1430"/>
              <a:gd name="T7" fmla="*/ 367 h 660"/>
              <a:gd name="T8" fmla="*/ 1174 w 1430"/>
              <a:gd name="T9" fmla="*/ 422 h 660"/>
              <a:gd name="T10" fmla="*/ 1140 w 1430"/>
              <a:gd name="T11" fmla="*/ 427 h 660"/>
              <a:gd name="T12" fmla="*/ 1121 w 1430"/>
              <a:gd name="T13" fmla="*/ 427 h 660"/>
              <a:gd name="T14" fmla="*/ 141 w 1430"/>
              <a:gd name="T15" fmla="*/ 427 h 660"/>
              <a:gd name="T16" fmla="*/ 59 w 1430"/>
              <a:gd name="T17" fmla="*/ 470 h 660"/>
              <a:gd name="T18" fmla="*/ 24 w 1430"/>
              <a:gd name="T19" fmla="*/ 527 h 660"/>
              <a:gd name="T20" fmla="*/ 0 w 1430"/>
              <a:gd name="T21" fmla="*/ 660 h 660"/>
              <a:gd name="T22" fmla="*/ 0 w 1430"/>
              <a:gd name="T23" fmla="*/ 0 h 660"/>
              <a:gd name="T24" fmla="*/ 1430 w 1430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0" h="660">
                <a:moveTo>
                  <a:pt x="1430" y="0"/>
                </a:moveTo>
                <a:cubicBezTo>
                  <a:pt x="1267" y="334"/>
                  <a:pt x="1267" y="334"/>
                  <a:pt x="1267" y="334"/>
                </a:cubicBezTo>
                <a:cubicBezTo>
                  <a:pt x="1262" y="343"/>
                  <a:pt x="1258" y="351"/>
                  <a:pt x="1253" y="358"/>
                </a:cubicBezTo>
                <a:cubicBezTo>
                  <a:pt x="1251" y="361"/>
                  <a:pt x="1249" y="364"/>
                  <a:pt x="1247" y="367"/>
                </a:cubicBezTo>
                <a:cubicBezTo>
                  <a:pt x="1227" y="394"/>
                  <a:pt x="1202" y="413"/>
                  <a:pt x="1174" y="422"/>
                </a:cubicBezTo>
                <a:cubicBezTo>
                  <a:pt x="1163" y="426"/>
                  <a:pt x="1151" y="427"/>
                  <a:pt x="1140" y="427"/>
                </a:cubicBezTo>
                <a:cubicBezTo>
                  <a:pt x="1140" y="427"/>
                  <a:pt x="1133" y="427"/>
                  <a:pt x="1121" y="427"/>
                </a:cubicBezTo>
                <a:cubicBezTo>
                  <a:pt x="141" y="427"/>
                  <a:pt x="141" y="427"/>
                  <a:pt x="141" y="427"/>
                </a:cubicBezTo>
                <a:cubicBezTo>
                  <a:pt x="114" y="427"/>
                  <a:pt x="84" y="441"/>
                  <a:pt x="59" y="470"/>
                </a:cubicBezTo>
                <a:cubicBezTo>
                  <a:pt x="46" y="485"/>
                  <a:pt x="33" y="504"/>
                  <a:pt x="24" y="527"/>
                </a:cubicBezTo>
                <a:cubicBezTo>
                  <a:pt x="9" y="562"/>
                  <a:pt x="0" y="606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30" y="0"/>
                </a:lnTo>
                <a:close/>
              </a:path>
            </a:pathLst>
          </a:custGeom>
          <a:gradFill>
            <a:gsLst>
              <a:gs pos="0">
                <a:srgbClr val="3EDCFC"/>
              </a:gs>
              <a:gs pos="49000">
                <a:srgbClr val="01A0D9"/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18">
            <a:extLst>
              <a:ext uri="{FF2B5EF4-FFF2-40B4-BE49-F238E27FC236}">
                <a16:creationId xmlns:a16="http://schemas.microsoft.com/office/drawing/2014/main" id="{09830F10-3E1D-4C91-90E7-9EEDDC6DDD66}"/>
              </a:ext>
            </a:extLst>
          </p:cNvPr>
          <p:cNvSpPr>
            <a:spLocks/>
          </p:cNvSpPr>
          <p:nvPr/>
        </p:nvSpPr>
        <p:spPr bwMode="auto">
          <a:xfrm>
            <a:off x="0" y="165529"/>
            <a:ext cx="4625574" cy="2272398"/>
          </a:xfrm>
          <a:custGeom>
            <a:avLst/>
            <a:gdLst>
              <a:gd name="T0" fmla="*/ 1471 w 1471"/>
              <a:gd name="T1" fmla="*/ 0 h 660"/>
              <a:gd name="T2" fmla="*/ 1303 w 1471"/>
              <a:gd name="T3" fmla="*/ 335 h 660"/>
              <a:gd name="T4" fmla="*/ 1289 w 1471"/>
              <a:gd name="T5" fmla="*/ 359 h 660"/>
              <a:gd name="T6" fmla="*/ 1282 w 1471"/>
              <a:gd name="T7" fmla="*/ 367 h 660"/>
              <a:gd name="T8" fmla="*/ 1208 w 1471"/>
              <a:gd name="T9" fmla="*/ 422 h 660"/>
              <a:gd name="T10" fmla="*/ 1172 w 1471"/>
              <a:gd name="T11" fmla="*/ 428 h 660"/>
              <a:gd name="T12" fmla="*/ 1153 w 1471"/>
              <a:gd name="T13" fmla="*/ 428 h 660"/>
              <a:gd name="T14" fmla="*/ 145 w 1471"/>
              <a:gd name="T15" fmla="*/ 428 h 660"/>
              <a:gd name="T16" fmla="*/ 61 w 1471"/>
              <a:gd name="T17" fmla="*/ 470 h 660"/>
              <a:gd name="T18" fmla="*/ 24 w 1471"/>
              <a:gd name="T19" fmla="*/ 528 h 660"/>
              <a:gd name="T20" fmla="*/ 0 w 1471"/>
              <a:gd name="T21" fmla="*/ 660 h 660"/>
              <a:gd name="T22" fmla="*/ 0 w 1471"/>
              <a:gd name="T23" fmla="*/ 0 h 660"/>
              <a:gd name="T24" fmla="*/ 1471 w 1471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71" h="660">
                <a:moveTo>
                  <a:pt x="1471" y="0"/>
                </a:moveTo>
                <a:cubicBezTo>
                  <a:pt x="1303" y="335"/>
                  <a:pt x="1303" y="335"/>
                  <a:pt x="1303" y="335"/>
                </a:cubicBezTo>
                <a:cubicBezTo>
                  <a:pt x="1299" y="343"/>
                  <a:pt x="1294" y="351"/>
                  <a:pt x="1289" y="359"/>
                </a:cubicBezTo>
                <a:cubicBezTo>
                  <a:pt x="1287" y="362"/>
                  <a:pt x="1285" y="365"/>
                  <a:pt x="1282" y="367"/>
                </a:cubicBezTo>
                <a:cubicBezTo>
                  <a:pt x="1262" y="395"/>
                  <a:pt x="1236" y="414"/>
                  <a:pt x="1208" y="422"/>
                </a:cubicBezTo>
                <a:cubicBezTo>
                  <a:pt x="1197" y="426"/>
                  <a:pt x="1185" y="428"/>
                  <a:pt x="1172" y="428"/>
                </a:cubicBezTo>
                <a:cubicBezTo>
                  <a:pt x="1172" y="428"/>
                  <a:pt x="1166" y="428"/>
                  <a:pt x="1153" y="428"/>
                </a:cubicBezTo>
                <a:cubicBezTo>
                  <a:pt x="145" y="428"/>
                  <a:pt x="145" y="428"/>
                  <a:pt x="145" y="428"/>
                </a:cubicBezTo>
                <a:cubicBezTo>
                  <a:pt x="117" y="428"/>
                  <a:pt x="87" y="442"/>
                  <a:pt x="61" y="470"/>
                </a:cubicBezTo>
                <a:cubicBezTo>
                  <a:pt x="47" y="485"/>
                  <a:pt x="34" y="505"/>
                  <a:pt x="24" y="528"/>
                </a:cubicBezTo>
                <a:cubicBezTo>
                  <a:pt x="9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71" y="0"/>
                </a:lnTo>
                <a:close/>
              </a:path>
            </a:pathLst>
          </a:custGeom>
          <a:gradFill>
            <a:gsLst>
              <a:gs pos="100000">
                <a:schemeClr val="bg1"/>
              </a:gs>
              <a:gs pos="15000">
                <a:srgbClr val="EBFCFF"/>
              </a:gs>
            </a:gsLst>
            <a:lin ang="0" scaled="1"/>
          </a:gradFill>
          <a:ln>
            <a:noFill/>
          </a:ln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19">
            <a:extLst>
              <a:ext uri="{FF2B5EF4-FFF2-40B4-BE49-F238E27FC236}">
                <a16:creationId xmlns:a16="http://schemas.microsoft.com/office/drawing/2014/main" id="{A1D6EC76-02C1-478A-8E69-AB88690643DD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5169159" cy="2272398"/>
          </a:xfrm>
          <a:custGeom>
            <a:avLst/>
            <a:gdLst>
              <a:gd name="T0" fmla="*/ 1504 w 1504"/>
              <a:gd name="T1" fmla="*/ 0 h 660"/>
              <a:gd name="T2" fmla="*/ 1333 w 1504"/>
              <a:gd name="T3" fmla="*/ 335 h 660"/>
              <a:gd name="T4" fmla="*/ 1318 w 1504"/>
              <a:gd name="T5" fmla="*/ 359 h 660"/>
              <a:gd name="T6" fmla="*/ 1312 w 1504"/>
              <a:gd name="T7" fmla="*/ 367 h 660"/>
              <a:gd name="T8" fmla="*/ 1236 w 1504"/>
              <a:gd name="T9" fmla="*/ 422 h 660"/>
              <a:gd name="T10" fmla="*/ 1199 w 1504"/>
              <a:gd name="T11" fmla="*/ 428 h 660"/>
              <a:gd name="T12" fmla="*/ 1180 w 1504"/>
              <a:gd name="T13" fmla="*/ 428 h 660"/>
              <a:gd name="T14" fmla="*/ 148 w 1504"/>
              <a:gd name="T15" fmla="*/ 428 h 660"/>
              <a:gd name="T16" fmla="*/ 62 w 1504"/>
              <a:gd name="T17" fmla="*/ 470 h 660"/>
              <a:gd name="T18" fmla="*/ 25 w 1504"/>
              <a:gd name="T19" fmla="*/ 528 h 660"/>
              <a:gd name="T20" fmla="*/ 0 w 1504"/>
              <a:gd name="T21" fmla="*/ 660 h 660"/>
              <a:gd name="T22" fmla="*/ 0 w 1504"/>
              <a:gd name="T23" fmla="*/ 0 h 660"/>
              <a:gd name="T24" fmla="*/ 1504 w 1504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4" h="660">
                <a:moveTo>
                  <a:pt x="1504" y="0"/>
                </a:moveTo>
                <a:cubicBezTo>
                  <a:pt x="1333" y="335"/>
                  <a:pt x="1333" y="335"/>
                  <a:pt x="1333" y="335"/>
                </a:cubicBezTo>
                <a:cubicBezTo>
                  <a:pt x="1328" y="343"/>
                  <a:pt x="1323" y="351"/>
                  <a:pt x="1318" y="359"/>
                </a:cubicBezTo>
                <a:cubicBezTo>
                  <a:pt x="1316" y="362"/>
                  <a:pt x="1314" y="365"/>
                  <a:pt x="1312" y="367"/>
                </a:cubicBezTo>
                <a:cubicBezTo>
                  <a:pt x="1291" y="395"/>
                  <a:pt x="1264" y="414"/>
                  <a:pt x="1236" y="422"/>
                </a:cubicBezTo>
                <a:cubicBezTo>
                  <a:pt x="1224" y="426"/>
                  <a:pt x="1212" y="428"/>
                  <a:pt x="1199" y="428"/>
                </a:cubicBezTo>
                <a:cubicBezTo>
                  <a:pt x="1199" y="428"/>
                  <a:pt x="1192" y="428"/>
                  <a:pt x="1180" y="428"/>
                </a:cubicBezTo>
                <a:cubicBezTo>
                  <a:pt x="148" y="428"/>
                  <a:pt x="148" y="428"/>
                  <a:pt x="148" y="428"/>
                </a:cubicBezTo>
                <a:cubicBezTo>
                  <a:pt x="120" y="428"/>
                  <a:pt x="89" y="442"/>
                  <a:pt x="62" y="470"/>
                </a:cubicBezTo>
                <a:cubicBezTo>
                  <a:pt x="48" y="485"/>
                  <a:pt x="35" y="505"/>
                  <a:pt x="25" y="528"/>
                </a:cubicBezTo>
                <a:cubicBezTo>
                  <a:pt x="10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504" y="0"/>
                </a:lnTo>
                <a:close/>
              </a:path>
            </a:pathLst>
          </a:custGeom>
          <a:gradFill>
            <a:gsLst>
              <a:gs pos="100000">
                <a:srgbClr val="3EDCFC"/>
              </a:gs>
              <a:gs pos="7000">
                <a:srgbClr val="01A0D9"/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010BE-798F-4FFF-B4F3-B52B48BAC14F}"/>
              </a:ext>
            </a:extLst>
          </p:cNvPr>
          <p:cNvSpPr/>
          <p:nvPr/>
        </p:nvSpPr>
        <p:spPr>
          <a:xfrm>
            <a:off x="475437" y="420549"/>
            <a:ext cx="28178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DATA PENGUJIAN</a:t>
            </a:r>
            <a:endParaRPr lang="en-US" sz="2800" cap="none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9C27AAC-9710-4B20-8C94-9BDA3E7ECA18}"/>
              </a:ext>
            </a:extLst>
          </p:cNvPr>
          <p:cNvGrpSpPr/>
          <p:nvPr/>
        </p:nvGrpSpPr>
        <p:grpSpPr>
          <a:xfrm>
            <a:off x="10058917" y="359248"/>
            <a:ext cx="1722558" cy="1913150"/>
            <a:chOff x="1673837" y="2603456"/>
            <a:chExt cx="2126799" cy="2362118"/>
          </a:xfrm>
        </p:grpSpPr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550B95E3-B8C6-4932-BCEA-D9C4203F0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837" y="2603456"/>
              <a:ext cx="2126799" cy="2124618"/>
            </a:xfrm>
            <a:custGeom>
              <a:avLst/>
              <a:gdLst>
                <a:gd name="T0" fmla="*/ 77 w 1235"/>
                <a:gd name="T1" fmla="*/ 478 h 1234"/>
                <a:gd name="T2" fmla="*/ 479 w 1235"/>
                <a:gd name="T3" fmla="*/ 76 h 1234"/>
                <a:gd name="T4" fmla="*/ 756 w 1235"/>
                <a:gd name="T5" fmla="*/ 76 h 1234"/>
                <a:gd name="T6" fmla="*/ 1158 w 1235"/>
                <a:gd name="T7" fmla="*/ 478 h 1234"/>
                <a:gd name="T8" fmla="*/ 1158 w 1235"/>
                <a:gd name="T9" fmla="*/ 756 h 1234"/>
                <a:gd name="T10" fmla="*/ 756 w 1235"/>
                <a:gd name="T11" fmla="*/ 1158 h 1234"/>
                <a:gd name="T12" fmla="*/ 479 w 1235"/>
                <a:gd name="T13" fmla="*/ 1158 h 1234"/>
                <a:gd name="T14" fmla="*/ 77 w 1235"/>
                <a:gd name="T15" fmla="*/ 756 h 1234"/>
                <a:gd name="T16" fmla="*/ 77 w 1235"/>
                <a:gd name="T17" fmla="*/ 478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234">
                  <a:moveTo>
                    <a:pt x="77" y="478"/>
                  </a:moveTo>
                  <a:cubicBezTo>
                    <a:pt x="479" y="76"/>
                    <a:pt x="479" y="76"/>
                    <a:pt x="479" y="76"/>
                  </a:cubicBezTo>
                  <a:cubicBezTo>
                    <a:pt x="555" y="0"/>
                    <a:pt x="679" y="0"/>
                    <a:pt x="756" y="76"/>
                  </a:cubicBezTo>
                  <a:cubicBezTo>
                    <a:pt x="1158" y="478"/>
                    <a:pt x="1158" y="478"/>
                    <a:pt x="1158" y="478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4"/>
                    <a:pt x="555" y="1234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8"/>
                  </a:cubicBezTo>
                  <a:close/>
                </a:path>
              </a:pathLst>
            </a:custGeom>
            <a:solidFill>
              <a:sysClr val="window" lastClr="FFFFFF"/>
            </a:solidFill>
            <a:ln w="76200" cap="flat">
              <a:gradFill>
                <a:gsLst>
                  <a:gs pos="0">
                    <a:srgbClr val="02A1D9"/>
                  </a:gs>
                  <a:gs pos="100000">
                    <a:srgbClr val="38D6F8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032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6">
              <a:extLst>
                <a:ext uri="{FF2B5EF4-FFF2-40B4-BE49-F238E27FC236}">
                  <a16:creationId xmlns:a16="http://schemas.microsoft.com/office/drawing/2014/main" id="{2B7038C1-414A-4F66-A231-8014FC02E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837" y="2838775"/>
              <a:ext cx="2126799" cy="2126799"/>
            </a:xfrm>
            <a:custGeom>
              <a:avLst/>
              <a:gdLst>
                <a:gd name="T0" fmla="*/ 77 w 1235"/>
                <a:gd name="T1" fmla="*/ 479 h 1235"/>
                <a:gd name="T2" fmla="*/ 479 w 1235"/>
                <a:gd name="T3" fmla="*/ 77 h 1235"/>
                <a:gd name="T4" fmla="*/ 756 w 1235"/>
                <a:gd name="T5" fmla="*/ 77 h 1235"/>
                <a:gd name="T6" fmla="*/ 1158 w 1235"/>
                <a:gd name="T7" fmla="*/ 479 h 1235"/>
                <a:gd name="T8" fmla="*/ 1158 w 1235"/>
                <a:gd name="T9" fmla="*/ 756 h 1235"/>
                <a:gd name="T10" fmla="*/ 756 w 1235"/>
                <a:gd name="T11" fmla="*/ 1158 h 1235"/>
                <a:gd name="T12" fmla="*/ 479 w 1235"/>
                <a:gd name="T13" fmla="*/ 1158 h 1235"/>
                <a:gd name="T14" fmla="*/ 77 w 1235"/>
                <a:gd name="T15" fmla="*/ 756 h 1235"/>
                <a:gd name="T16" fmla="*/ 77 w 1235"/>
                <a:gd name="T17" fmla="*/ 479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235">
                  <a:moveTo>
                    <a:pt x="77" y="479"/>
                  </a:moveTo>
                  <a:cubicBezTo>
                    <a:pt x="479" y="77"/>
                    <a:pt x="479" y="77"/>
                    <a:pt x="479" y="77"/>
                  </a:cubicBezTo>
                  <a:cubicBezTo>
                    <a:pt x="555" y="0"/>
                    <a:pt x="679" y="0"/>
                    <a:pt x="756" y="77"/>
                  </a:cubicBezTo>
                  <a:cubicBezTo>
                    <a:pt x="1158" y="479"/>
                    <a:pt x="1158" y="479"/>
                    <a:pt x="1158" y="479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5"/>
                    <a:pt x="555" y="1235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9"/>
                  </a:cubicBezTo>
                  <a:close/>
                </a:path>
              </a:pathLst>
            </a:cu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innerShdw blurRad="177800" dist="38100">
                <a:prstClr val="black">
                  <a:alpha val="22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D8A7E9C7-3C57-487A-8797-F2E886503B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7844" y="3543997"/>
              <a:ext cx="678784" cy="716354"/>
            </a:xfrm>
            <a:custGeom>
              <a:avLst/>
              <a:gdLst>
                <a:gd name="T0" fmla="*/ 201 w 456"/>
                <a:gd name="T1" fmla="*/ 370 h 481"/>
                <a:gd name="T2" fmla="*/ 174 w 456"/>
                <a:gd name="T3" fmla="*/ 481 h 481"/>
                <a:gd name="T4" fmla="*/ 271 w 456"/>
                <a:gd name="T5" fmla="*/ 420 h 481"/>
                <a:gd name="T6" fmla="*/ 259 w 456"/>
                <a:gd name="T7" fmla="*/ 408 h 481"/>
                <a:gd name="T8" fmla="*/ 259 w 456"/>
                <a:gd name="T9" fmla="*/ 449 h 481"/>
                <a:gd name="T10" fmla="*/ 220 w 456"/>
                <a:gd name="T11" fmla="*/ 437 h 481"/>
                <a:gd name="T12" fmla="*/ 203 w 456"/>
                <a:gd name="T13" fmla="*/ 414 h 481"/>
                <a:gd name="T14" fmla="*/ 204 w 456"/>
                <a:gd name="T15" fmla="*/ 386 h 481"/>
                <a:gd name="T16" fmla="*/ 228 w 456"/>
                <a:gd name="T17" fmla="*/ 354 h 481"/>
                <a:gd name="T18" fmla="*/ 252 w 456"/>
                <a:gd name="T19" fmla="*/ 386 h 481"/>
                <a:gd name="T20" fmla="*/ 149 w 456"/>
                <a:gd name="T21" fmla="*/ 338 h 481"/>
                <a:gd name="T22" fmla="*/ 51 w 456"/>
                <a:gd name="T23" fmla="*/ 330 h 481"/>
                <a:gd name="T24" fmla="*/ 28 w 456"/>
                <a:gd name="T25" fmla="*/ 426 h 481"/>
                <a:gd name="T26" fmla="*/ 111 w 456"/>
                <a:gd name="T27" fmla="*/ 374 h 481"/>
                <a:gd name="T28" fmla="*/ 98 w 456"/>
                <a:gd name="T29" fmla="*/ 394 h 481"/>
                <a:gd name="T30" fmla="*/ 66 w 456"/>
                <a:gd name="T31" fmla="*/ 386 h 481"/>
                <a:gd name="T32" fmla="*/ 55 w 456"/>
                <a:gd name="T33" fmla="*/ 367 h 481"/>
                <a:gd name="T34" fmla="*/ 54 w 456"/>
                <a:gd name="T35" fmla="*/ 347 h 481"/>
                <a:gd name="T36" fmla="*/ 74 w 456"/>
                <a:gd name="T37" fmla="*/ 322 h 481"/>
                <a:gd name="T38" fmla="*/ 95 w 456"/>
                <a:gd name="T39" fmla="*/ 347 h 481"/>
                <a:gd name="T40" fmla="*/ 93 w 456"/>
                <a:gd name="T41" fmla="*/ 367 h 481"/>
                <a:gd name="T42" fmla="*/ 404 w 456"/>
                <a:gd name="T43" fmla="*/ 330 h 481"/>
                <a:gd name="T44" fmla="*/ 306 w 456"/>
                <a:gd name="T45" fmla="*/ 338 h 481"/>
                <a:gd name="T46" fmla="*/ 381 w 456"/>
                <a:gd name="T47" fmla="*/ 400 h 481"/>
                <a:gd name="T48" fmla="*/ 456 w 456"/>
                <a:gd name="T49" fmla="*/ 338 h 481"/>
                <a:gd name="T50" fmla="*/ 389 w 456"/>
                <a:gd name="T51" fmla="*/ 386 h 481"/>
                <a:gd name="T52" fmla="*/ 358 w 456"/>
                <a:gd name="T53" fmla="*/ 394 h 481"/>
                <a:gd name="T54" fmla="*/ 356 w 456"/>
                <a:gd name="T55" fmla="*/ 361 h 481"/>
                <a:gd name="T56" fmla="*/ 369 w 456"/>
                <a:gd name="T57" fmla="*/ 345 h 481"/>
                <a:gd name="T58" fmla="*/ 389 w 456"/>
                <a:gd name="T59" fmla="*/ 337 h 481"/>
                <a:gd name="T60" fmla="*/ 419 w 456"/>
                <a:gd name="T61" fmla="*/ 349 h 481"/>
                <a:gd name="T62" fmla="*/ 401 w 456"/>
                <a:gd name="T63" fmla="*/ 376 h 481"/>
                <a:gd name="T64" fmla="*/ 129 w 456"/>
                <a:gd name="T65" fmla="*/ 283 h 481"/>
                <a:gd name="T66" fmla="*/ 263 w 456"/>
                <a:gd name="T67" fmla="*/ 182 h 481"/>
                <a:gd name="T68" fmla="*/ 160 w 456"/>
                <a:gd name="T69" fmla="*/ 126 h 481"/>
                <a:gd name="T70" fmla="*/ 147 w 456"/>
                <a:gd name="T71" fmla="*/ 266 h 481"/>
                <a:gd name="T72" fmla="*/ 227 w 456"/>
                <a:gd name="T73" fmla="*/ 77 h 481"/>
                <a:gd name="T74" fmla="*/ 177 w 456"/>
                <a:gd name="T75" fmla="*/ 126 h 481"/>
                <a:gd name="T76" fmla="*/ 218 w 456"/>
                <a:gd name="T77" fmla="*/ 46 h 481"/>
                <a:gd name="T78" fmla="*/ 236 w 456"/>
                <a:gd name="T79" fmla="*/ 46 h 481"/>
                <a:gd name="T80" fmla="*/ 310 w 456"/>
                <a:gd name="T81" fmla="*/ 31 h 481"/>
                <a:gd name="T82" fmla="*/ 307 w 456"/>
                <a:gd name="T83" fmla="*/ 117 h 481"/>
                <a:gd name="T84" fmla="*/ 307 w 456"/>
                <a:gd name="T85" fmla="*/ 135 h 481"/>
                <a:gd name="T86" fmla="*/ 132 w 456"/>
                <a:gd name="T87" fmla="*/ 43 h 481"/>
                <a:gd name="T88" fmla="*/ 164 w 456"/>
                <a:gd name="T89" fmla="*/ 75 h 481"/>
                <a:gd name="T90" fmla="*/ 101 w 456"/>
                <a:gd name="T91" fmla="*/ 11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6" h="481">
                  <a:moveTo>
                    <a:pt x="254" y="370"/>
                  </a:moveTo>
                  <a:cubicBezTo>
                    <a:pt x="228" y="316"/>
                    <a:pt x="228" y="316"/>
                    <a:pt x="228" y="316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141" y="379"/>
                    <a:pt x="141" y="379"/>
                    <a:pt x="141" y="379"/>
                  </a:cubicBezTo>
                  <a:cubicBezTo>
                    <a:pt x="185" y="420"/>
                    <a:pt x="185" y="420"/>
                    <a:pt x="185" y="420"/>
                  </a:cubicBezTo>
                  <a:cubicBezTo>
                    <a:pt x="174" y="481"/>
                    <a:pt x="174" y="481"/>
                    <a:pt x="174" y="481"/>
                  </a:cubicBezTo>
                  <a:cubicBezTo>
                    <a:pt x="228" y="451"/>
                    <a:pt x="228" y="451"/>
                    <a:pt x="228" y="451"/>
                  </a:cubicBezTo>
                  <a:cubicBezTo>
                    <a:pt x="281" y="481"/>
                    <a:pt x="281" y="481"/>
                    <a:pt x="281" y="481"/>
                  </a:cubicBezTo>
                  <a:cubicBezTo>
                    <a:pt x="271" y="420"/>
                    <a:pt x="271" y="420"/>
                    <a:pt x="271" y="420"/>
                  </a:cubicBezTo>
                  <a:cubicBezTo>
                    <a:pt x="314" y="379"/>
                    <a:pt x="314" y="379"/>
                    <a:pt x="314" y="379"/>
                  </a:cubicBezTo>
                  <a:lnTo>
                    <a:pt x="254" y="370"/>
                  </a:lnTo>
                  <a:close/>
                  <a:moveTo>
                    <a:pt x="259" y="408"/>
                  </a:moveTo>
                  <a:cubicBezTo>
                    <a:pt x="253" y="414"/>
                    <a:pt x="253" y="414"/>
                    <a:pt x="253" y="414"/>
                  </a:cubicBezTo>
                  <a:cubicBezTo>
                    <a:pt x="254" y="423"/>
                    <a:pt x="254" y="423"/>
                    <a:pt x="254" y="423"/>
                  </a:cubicBezTo>
                  <a:cubicBezTo>
                    <a:pt x="259" y="449"/>
                    <a:pt x="259" y="449"/>
                    <a:pt x="259" y="449"/>
                  </a:cubicBezTo>
                  <a:cubicBezTo>
                    <a:pt x="236" y="437"/>
                    <a:pt x="236" y="437"/>
                    <a:pt x="236" y="437"/>
                  </a:cubicBezTo>
                  <a:cubicBezTo>
                    <a:pt x="228" y="432"/>
                    <a:pt x="228" y="432"/>
                    <a:pt x="228" y="432"/>
                  </a:cubicBezTo>
                  <a:cubicBezTo>
                    <a:pt x="220" y="437"/>
                    <a:pt x="220" y="437"/>
                    <a:pt x="220" y="437"/>
                  </a:cubicBezTo>
                  <a:cubicBezTo>
                    <a:pt x="197" y="449"/>
                    <a:pt x="197" y="449"/>
                    <a:pt x="197" y="449"/>
                  </a:cubicBezTo>
                  <a:cubicBezTo>
                    <a:pt x="201" y="423"/>
                    <a:pt x="201" y="423"/>
                    <a:pt x="201" y="423"/>
                  </a:cubicBezTo>
                  <a:cubicBezTo>
                    <a:pt x="203" y="414"/>
                    <a:pt x="203" y="414"/>
                    <a:pt x="203" y="414"/>
                  </a:cubicBezTo>
                  <a:cubicBezTo>
                    <a:pt x="196" y="408"/>
                    <a:pt x="196" y="408"/>
                    <a:pt x="196" y="408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204" y="386"/>
                    <a:pt x="204" y="386"/>
                    <a:pt x="204" y="386"/>
                  </a:cubicBezTo>
                  <a:cubicBezTo>
                    <a:pt x="212" y="385"/>
                    <a:pt x="212" y="385"/>
                    <a:pt x="212" y="385"/>
                  </a:cubicBezTo>
                  <a:cubicBezTo>
                    <a:pt x="216" y="377"/>
                    <a:pt x="216" y="377"/>
                    <a:pt x="216" y="377"/>
                  </a:cubicBezTo>
                  <a:cubicBezTo>
                    <a:pt x="228" y="354"/>
                    <a:pt x="228" y="354"/>
                    <a:pt x="228" y="354"/>
                  </a:cubicBezTo>
                  <a:cubicBezTo>
                    <a:pt x="239" y="377"/>
                    <a:pt x="239" y="377"/>
                    <a:pt x="239" y="377"/>
                  </a:cubicBezTo>
                  <a:cubicBezTo>
                    <a:pt x="243" y="385"/>
                    <a:pt x="243" y="385"/>
                    <a:pt x="243" y="385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78" y="390"/>
                    <a:pt x="278" y="390"/>
                    <a:pt x="278" y="390"/>
                  </a:cubicBezTo>
                  <a:lnTo>
                    <a:pt x="259" y="408"/>
                  </a:lnTo>
                  <a:close/>
                  <a:moveTo>
                    <a:pt x="149" y="338"/>
                  </a:moveTo>
                  <a:cubicBezTo>
                    <a:pt x="97" y="330"/>
                    <a:pt x="97" y="330"/>
                    <a:pt x="97" y="330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51" y="330"/>
                    <a:pt x="51" y="330"/>
                    <a:pt x="51" y="33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37" y="374"/>
                    <a:pt x="37" y="374"/>
                    <a:pt x="37" y="374"/>
                  </a:cubicBezTo>
                  <a:cubicBezTo>
                    <a:pt x="28" y="426"/>
                    <a:pt x="28" y="426"/>
                    <a:pt x="28" y="426"/>
                  </a:cubicBezTo>
                  <a:cubicBezTo>
                    <a:pt x="74" y="400"/>
                    <a:pt x="74" y="400"/>
                    <a:pt x="74" y="400"/>
                  </a:cubicBezTo>
                  <a:cubicBezTo>
                    <a:pt x="120" y="426"/>
                    <a:pt x="120" y="426"/>
                    <a:pt x="120" y="426"/>
                  </a:cubicBezTo>
                  <a:cubicBezTo>
                    <a:pt x="111" y="374"/>
                    <a:pt x="111" y="374"/>
                    <a:pt x="111" y="374"/>
                  </a:cubicBezTo>
                  <a:lnTo>
                    <a:pt x="149" y="338"/>
                  </a:lnTo>
                  <a:close/>
                  <a:moveTo>
                    <a:pt x="95" y="376"/>
                  </a:moveTo>
                  <a:cubicBezTo>
                    <a:pt x="98" y="394"/>
                    <a:pt x="98" y="394"/>
                    <a:pt x="98" y="394"/>
                  </a:cubicBezTo>
                  <a:cubicBezTo>
                    <a:pt x="82" y="386"/>
                    <a:pt x="82" y="386"/>
                    <a:pt x="82" y="386"/>
                  </a:cubicBezTo>
                  <a:cubicBezTo>
                    <a:pt x="74" y="381"/>
                    <a:pt x="74" y="381"/>
                    <a:pt x="74" y="381"/>
                  </a:cubicBezTo>
                  <a:cubicBezTo>
                    <a:pt x="66" y="386"/>
                    <a:pt x="66" y="386"/>
                    <a:pt x="66" y="386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4" y="376"/>
                    <a:pt x="54" y="376"/>
                    <a:pt x="54" y="376"/>
                  </a:cubicBezTo>
                  <a:cubicBezTo>
                    <a:pt x="55" y="367"/>
                    <a:pt x="55" y="367"/>
                    <a:pt x="55" y="367"/>
                  </a:cubicBezTo>
                  <a:cubicBezTo>
                    <a:pt x="49" y="361"/>
                    <a:pt x="49" y="361"/>
                    <a:pt x="49" y="361"/>
                  </a:cubicBezTo>
                  <a:cubicBezTo>
                    <a:pt x="36" y="349"/>
                    <a:pt x="36" y="349"/>
                    <a:pt x="36" y="349"/>
                  </a:cubicBezTo>
                  <a:cubicBezTo>
                    <a:pt x="54" y="347"/>
                    <a:pt x="54" y="347"/>
                    <a:pt x="54" y="347"/>
                  </a:cubicBezTo>
                  <a:cubicBezTo>
                    <a:pt x="63" y="345"/>
                    <a:pt x="63" y="345"/>
                    <a:pt x="63" y="345"/>
                  </a:cubicBezTo>
                  <a:cubicBezTo>
                    <a:pt x="67" y="337"/>
                    <a:pt x="67" y="337"/>
                    <a:pt x="67" y="337"/>
                  </a:cubicBezTo>
                  <a:cubicBezTo>
                    <a:pt x="74" y="322"/>
                    <a:pt x="74" y="322"/>
                    <a:pt x="74" y="322"/>
                  </a:cubicBezTo>
                  <a:cubicBezTo>
                    <a:pt x="82" y="337"/>
                    <a:pt x="82" y="337"/>
                    <a:pt x="82" y="337"/>
                  </a:cubicBezTo>
                  <a:cubicBezTo>
                    <a:pt x="86" y="345"/>
                    <a:pt x="86" y="345"/>
                    <a:pt x="86" y="345"/>
                  </a:cubicBezTo>
                  <a:cubicBezTo>
                    <a:pt x="95" y="347"/>
                    <a:pt x="95" y="347"/>
                    <a:pt x="95" y="347"/>
                  </a:cubicBezTo>
                  <a:cubicBezTo>
                    <a:pt x="112" y="349"/>
                    <a:pt x="112" y="349"/>
                    <a:pt x="112" y="349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93" y="367"/>
                    <a:pt x="93" y="367"/>
                    <a:pt x="93" y="367"/>
                  </a:cubicBezTo>
                  <a:lnTo>
                    <a:pt x="95" y="376"/>
                  </a:lnTo>
                  <a:close/>
                  <a:moveTo>
                    <a:pt x="456" y="338"/>
                  </a:moveTo>
                  <a:cubicBezTo>
                    <a:pt x="404" y="330"/>
                    <a:pt x="404" y="330"/>
                    <a:pt x="404" y="330"/>
                  </a:cubicBezTo>
                  <a:cubicBezTo>
                    <a:pt x="381" y="284"/>
                    <a:pt x="381" y="284"/>
                    <a:pt x="381" y="284"/>
                  </a:cubicBezTo>
                  <a:cubicBezTo>
                    <a:pt x="358" y="330"/>
                    <a:pt x="358" y="330"/>
                    <a:pt x="358" y="330"/>
                  </a:cubicBezTo>
                  <a:cubicBezTo>
                    <a:pt x="306" y="338"/>
                    <a:pt x="306" y="338"/>
                    <a:pt x="306" y="338"/>
                  </a:cubicBezTo>
                  <a:cubicBezTo>
                    <a:pt x="344" y="374"/>
                    <a:pt x="344" y="374"/>
                    <a:pt x="344" y="374"/>
                  </a:cubicBezTo>
                  <a:cubicBezTo>
                    <a:pt x="335" y="426"/>
                    <a:pt x="335" y="426"/>
                    <a:pt x="335" y="426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427" y="426"/>
                    <a:pt x="427" y="426"/>
                    <a:pt x="427" y="426"/>
                  </a:cubicBezTo>
                  <a:cubicBezTo>
                    <a:pt x="418" y="374"/>
                    <a:pt x="418" y="374"/>
                    <a:pt x="418" y="374"/>
                  </a:cubicBezTo>
                  <a:lnTo>
                    <a:pt x="456" y="338"/>
                  </a:lnTo>
                  <a:close/>
                  <a:moveTo>
                    <a:pt x="401" y="376"/>
                  </a:moveTo>
                  <a:cubicBezTo>
                    <a:pt x="405" y="394"/>
                    <a:pt x="405" y="394"/>
                    <a:pt x="405" y="394"/>
                  </a:cubicBezTo>
                  <a:cubicBezTo>
                    <a:pt x="389" y="386"/>
                    <a:pt x="389" y="386"/>
                    <a:pt x="389" y="386"/>
                  </a:cubicBezTo>
                  <a:cubicBezTo>
                    <a:pt x="381" y="381"/>
                    <a:pt x="381" y="381"/>
                    <a:pt x="381" y="381"/>
                  </a:cubicBezTo>
                  <a:cubicBezTo>
                    <a:pt x="373" y="386"/>
                    <a:pt x="373" y="386"/>
                    <a:pt x="373" y="386"/>
                  </a:cubicBezTo>
                  <a:cubicBezTo>
                    <a:pt x="358" y="394"/>
                    <a:pt x="358" y="394"/>
                    <a:pt x="358" y="394"/>
                  </a:cubicBezTo>
                  <a:cubicBezTo>
                    <a:pt x="361" y="376"/>
                    <a:pt x="361" y="376"/>
                    <a:pt x="361" y="376"/>
                  </a:cubicBezTo>
                  <a:cubicBezTo>
                    <a:pt x="362" y="367"/>
                    <a:pt x="362" y="367"/>
                    <a:pt x="362" y="367"/>
                  </a:cubicBezTo>
                  <a:cubicBezTo>
                    <a:pt x="356" y="361"/>
                    <a:pt x="356" y="361"/>
                    <a:pt x="356" y="361"/>
                  </a:cubicBezTo>
                  <a:cubicBezTo>
                    <a:pt x="343" y="349"/>
                    <a:pt x="343" y="349"/>
                    <a:pt x="343" y="349"/>
                  </a:cubicBezTo>
                  <a:cubicBezTo>
                    <a:pt x="361" y="347"/>
                    <a:pt x="361" y="347"/>
                    <a:pt x="361" y="347"/>
                  </a:cubicBezTo>
                  <a:cubicBezTo>
                    <a:pt x="369" y="345"/>
                    <a:pt x="369" y="345"/>
                    <a:pt x="369" y="345"/>
                  </a:cubicBezTo>
                  <a:cubicBezTo>
                    <a:pt x="373" y="337"/>
                    <a:pt x="373" y="337"/>
                    <a:pt x="373" y="337"/>
                  </a:cubicBezTo>
                  <a:cubicBezTo>
                    <a:pt x="381" y="322"/>
                    <a:pt x="381" y="322"/>
                    <a:pt x="381" y="322"/>
                  </a:cubicBezTo>
                  <a:cubicBezTo>
                    <a:pt x="389" y="337"/>
                    <a:pt x="389" y="337"/>
                    <a:pt x="389" y="33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401" y="347"/>
                    <a:pt x="401" y="347"/>
                    <a:pt x="401" y="347"/>
                  </a:cubicBezTo>
                  <a:cubicBezTo>
                    <a:pt x="419" y="349"/>
                    <a:pt x="419" y="349"/>
                    <a:pt x="419" y="349"/>
                  </a:cubicBezTo>
                  <a:cubicBezTo>
                    <a:pt x="407" y="361"/>
                    <a:pt x="407" y="361"/>
                    <a:pt x="407" y="361"/>
                  </a:cubicBezTo>
                  <a:cubicBezTo>
                    <a:pt x="400" y="367"/>
                    <a:pt x="400" y="367"/>
                    <a:pt x="400" y="367"/>
                  </a:cubicBezTo>
                  <a:lnTo>
                    <a:pt x="401" y="376"/>
                  </a:lnTo>
                  <a:close/>
                  <a:moveTo>
                    <a:pt x="191" y="183"/>
                  </a:moveTo>
                  <a:cubicBezTo>
                    <a:pt x="155" y="197"/>
                    <a:pt x="129" y="233"/>
                    <a:pt x="129" y="274"/>
                  </a:cubicBezTo>
                  <a:cubicBezTo>
                    <a:pt x="129" y="283"/>
                    <a:pt x="129" y="283"/>
                    <a:pt x="129" y="283"/>
                  </a:cubicBezTo>
                  <a:cubicBezTo>
                    <a:pt x="327" y="283"/>
                    <a:pt x="327" y="283"/>
                    <a:pt x="327" y="283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7" y="232"/>
                    <a:pt x="300" y="197"/>
                    <a:pt x="263" y="182"/>
                  </a:cubicBezTo>
                  <a:cubicBezTo>
                    <a:pt x="282" y="170"/>
                    <a:pt x="294" y="150"/>
                    <a:pt x="294" y="126"/>
                  </a:cubicBezTo>
                  <a:cubicBezTo>
                    <a:pt x="294" y="89"/>
                    <a:pt x="264" y="59"/>
                    <a:pt x="227" y="59"/>
                  </a:cubicBezTo>
                  <a:cubicBezTo>
                    <a:pt x="190" y="59"/>
                    <a:pt x="160" y="89"/>
                    <a:pt x="160" y="126"/>
                  </a:cubicBezTo>
                  <a:cubicBezTo>
                    <a:pt x="160" y="150"/>
                    <a:pt x="172" y="171"/>
                    <a:pt x="191" y="183"/>
                  </a:cubicBezTo>
                  <a:close/>
                  <a:moveTo>
                    <a:pt x="309" y="266"/>
                  </a:moveTo>
                  <a:cubicBezTo>
                    <a:pt x="147" y="266"/>
                    <a:pt x="147" y="266"/>
                    <a:pt x="147" y="266"/>
                  </a:cubicBezTo>
                  <a:cubicBezTo>
                    <a:pt x="151" y="225"/>
                    <a:pt x="186" y="193"/>
                    <a:pt x="228" y="193"/>
                  </a:cubicBezTo>
                  <a:cubicBezTo>
                    <a:pt x="270" y="193"/>
                    <a:pt x="304" y="225"/>
                    <a:pt x="309" y="266"/>
                  </a:cubicBezTo>
                  <a:close/>
                  <a:moveTo>
                    <a:pt x="227" y="77"/>
                  </a:moveTo>
                  <a:cubicBezTo>
                    <a:pt x="254" y="77"/>
                    <a:pt x="276" y="99"/>
                    <a:pt x="276" y="126"/>
                  </a:cubicBezTo>
                  <a:cubicBezTo>
                    <a:pt x="276" y="153"/>
                    <a:pt x="254" y="175"/>
                    <a:pt x="227" y="175"/>
                  </a:cubicBezTo>
                  <a:cubicBezTo>
                    <a:pt x="200" y="175"/>
                    <a:pt x="177" y="153"/>
                    <a:pt x="177" y="126"/>
                  </a:cubicBezTo>
                  <a:cubicBezTo>
                    <a:pt x="177" y="99"/>
                    <a:pt x="200" y="77"/>
                    <a:pt x="227" y="77"/>
                  </a:cubicBezTo>
                  <a:close/>
                  <a:moveTo>
                    <a:pt x="236" y="46"/>
                  </a:moveTo>
                  <a:cubicBezTo>
                    <a:pt x="218" y="46"/>
                    <a:pt x="218" y="46"/>
                    <a:pt x="218" y="4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6" y="0"/>
                    <a:pt x="236" y="0"/>
                    <a:pt x="236" y="0"/>
                  </a:cubicBezTo>
                  <a:lnTo>
                    <a:pt x="236" y="46"/>
                  </a:lnTo>
                  <a:close/>
                  <a:moveTo>
                    <a:pt x="290" y="75"/>
                  </a:moveTo>
                  <a:cubicBezTo>
                    <a:pt x="277" y="63"/>
                    <a:pt x="277" y="63"/>
                    <a:pt x="277" y="63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22" y="43"/>
                    <a:pt x="322" y="43"/>
                    <a:pt x="322" y="43"/>
                  </a:cubicBezTo>
                  <a:lnTo>
                    <a:pt x="290" y="75"/>
                  </a:lnTo>
                  <a:close/>
                  <a:moveTo>
                    <a:pt x="307" y="117"/>
                  </a:moveTo>
                  <a:cubicBezTo>
                    <a:pt x="353" y="117"/>
                    <a:pt x="353" y="117"/>
                    <a:pt x="353" y="117"/>
                  </a:cubicBezTo>
                  <a:cubicBezTo>
                    <a:pt x="353" y="135"/>
                    <a:pt x="353" y="135"/>
                    <a:pt x="353" y="135"/>
                  </a:cubicBezTo>
                  <a:cubicBezTo>
                    <a:pt x="307" y="135"/>
                    <a:pt x="307" y="135"/>
                    <a:pt x="307" y="135"/>
                  </a:cubicBezTo>
                  <a:lnTo>
                    <a:pt x="307" y="117"/>
                  </a:lnTo>
                  <a:close/>
                  <a:moveTo>
                    <a:pt x="164" y="75"/>
                  </a:moveTo>
                  <a:cubicBezTo>
                    <a:pt x="132" y="43"/>
                    <a:pt x="132" y="43"/>
                    <a:pt x="132" y="43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76" y="63"/>
                    <a:pt x="176" y="63"/>
                    <a:pt x="176" y="63"/>
                  </a:cubicBezTo>
                  <a:lnTo>
                    <a:pt x="164" y="75"/>
                  </a:lnTo>
                  <a:close/>
                  <a:moveTo>
                    <a:pt x="146" y="135"/>
                  </a:moveTo>
                  <a:cubicBezTo>
                    <a:pt x="101" y="135"/>
                    <a:pt x="101" y="135"/>
                    <a:pt x="101" y="135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46" y="117"/>
                    <a:pt x="146" y="117"/>
                    <a:pt x="146" y="117"/>
                  </a:cubicBezTo>
                  <a:lnTo>
                    <a:pt x="146" y="135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948F0F-04E2-4745-B253-EEBB96C96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50147"/>
              </p:ext>
            </p:extLst>
          </p:nvPr>
        </p:nvGraphicFramePr>
        <p:xfrm>
          <a:off x="2208212" y="2597816"/>
          <a:ext cx="7391400" cy="2508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8337">
                  <a:extLst>
                    <a:ext uri="{9D8B030D-6E8A-4147-A177-3AD203B41FA5}">
                      <a16:colId xmlns:a16="http://schemas.microsoft.com/office/drawing/2014/main" val="2428732191"/>
                    </a:ext>
                  </a:extLst>
                </a:gridCol>
                <a:gridCol w="1379089">
                  <a:extLst>
                    <a:ext uri="{9D8B030D-6E8A-4147-A177-3AD203B41FA5}">
                      <a16:colId xmlns:a16="http://schemas.microsoft.com/office/drawing/2014/main" val="1082297117"/>
                    </a:ext>
                  </a:extLst>
                </a:gridCol>
                <a:gridCol w="848337">
                  <a:extLst>
                    <a:ext uri="{9D8B030D-6E8A-4147-A177-3AD203B41FA5}">
                      <a16:colId xmlns:a16="http://schemas.microsoft.com/office/drawing/2014/main" val="1271244123"/>
                    </a:ext>
                  </a:extLst>
                </a:gridCol>
                <a:gridCol w="957967">
                  <a:extLst>
                    <a:ext uri="{9D8B030D-6E8A-4147-A177-3AD203B41FA5}">
                      <a16:colId xmlns:a16="http://schemas.microsoft.com/office/drawing/2014/main" val="1037215127"/>
                    </a:ext>
                  </a:extLst>
                </a:gridCol>
                <a:gridCol w="957967">
                  <a:extLst>
                    <a:ext uri="{9D8B030D-6E8A-4147-A177-3AD203B41FA5}">
                      <a16:colId xmlns:a16="http://schemas.microsoft.com/office/drawing/2014/main" val="3529185434"/>
                    </a:ext>
                  </a:extLst>
                </a:gridCol>
                <a:gridCol w="919683">
                  <a:extLst>
                    <a:ext uri="{9D8B030D-6E8A-4147-A177-3AD203B41FA5}">
                      <a16:colId xmlns:a16="http://schemas.microsoft.com/office/drawing/2014/main" val="274841554"/>
                    </a:ext>
                  </a:extLst>
                </a:gridCol>
                <a:gridCol w="740445">
                  <a:extLst>
                    <a:ext uri="{9D8B030D-6E8A-4147-A177-3AD203B41FA5}">
                      <a16:colId xmlns:a16="http://schemas.microsoft.com/office/drawing/2014/main" val="2207148588"/>
                    </a:ext>
                  </a:extLst>
                </a:gridCol>
                <a:gridCol w="739575">
                  <a:extLst>
                    <a:ext uri="{9D8B030D-6E8A-4147-A177-3AD203B41FA5}">
                      <a16:colId xmlns:a16="http://schemas.microsoft.com/office/drawing/2014/main" val="2883643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Jumlah Kelas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Jumlah Mahasiswa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Waktu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Rata-rata Kecepatan Scanning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805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m 5 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6.25 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79462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65221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m 13 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 m 5 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6.65 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8.04 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9013772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Rata-rata Kecepatan Scanning Setiap Mahasiswa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(6.25 d+ 6.65 d+ 8.04 d) / 3 = (20.94 d) / 3 = 6.93 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4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71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7A8916-6B0B-4FEC-B3EA-EA86E013A795}"/>
              </a:ext>
            </a:extLst>
          </p:cNvPr>
          <p:cNvGrpSpPr/>
          <p:nvPr/>
        </p:nvGrpSpPr>
        <p:grpSpPr>
          <a:xfrm>
            <a:off x="2085975" y="-6349"/>
            <a:ext cx="8020050" cy="1202154"/>
            <a:chOff x="2336800" y="-6350"/>
            <a:chExt cx="7495821" cy="1374775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id="{ADC5EAE7-E37D-418F-9458-E4F21B97D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6800" y="1"/>
              <a:ext cx="7495821" cy="1282700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rgbClr val="3EDCFC"/>
                </a:gs>
                <a:gs pos="63000">
                  <a:srgbClr val="01A0D9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E2155548-A5C3-4ABB-8162-81A04AD0D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-6350"/>
              <a:ext cx="1447800" cy="1282700"/>
            </a:xfrm>
            <a:custGeom>
              <a:avLst/>
              <a:gdLst>
                <a:gd name="T0" fmla="*/ 492 w 492"/>
                <a:gd name="T1" fmla="*/ 434 h 434"/>
                <a:gd name="T2" fmla="*/ 360 w 492"/>
                <a:gd name="T3" fmla="*/ 330 h 434"/>
                <a:gd name="T4" fmla="*/ 217 w 492"/>
                <a:gd name="T5" fmla="*/ 139 h 434"/>
                <a:gd name="T6" fmla="*/ 132 w 492"/>
                <a:gd name="T7" fmla="*/ 56 h 434"/>
                <a:gd name="T8" fmla="*/ 41 w 492"/>
                <a:gd name="T9" fmla="*/ 11 h 434"/>
                <a:gd name="T10" fmla="*/ 0 w 492"/>
                <a:gd name="T11" fmla="*/ 2 h 434"/>
                <a:gd name="T12" fmla="*/ 151 w 492"/>
                <a:gd name="T13" fmla="*/ 22 h 434"/>
                <a:gd name="T14" fmla="*/ 237 w 492"/>
                <a:gd name="T15" fmla="*/ 74 h 434"/>
                <a:gd name="T16" fmla="*/ 314 w 492"/>
                <a:gd name="T17" fmla="*/ 164 h 434"/>
                <a:gd name="T18" fmla="*/ 439 w 492"/>
                <a:gd name="T19" fmla="*/ 365 h 434"/>
                <a:gd name="T20" fmla="*/ 492 w 492"/>
                <a:gd name="T21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4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18A9C848-9A1A-48A8-BB97-2B7AE5BA3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8613" y="0"/>
              <a:ext cx="1447800" cy="1276350"/>
            </a:xfrm>
            <a:custGeom>
              <a:avLst/>
              <a:gdLst>
                <a:gd name="T0" fmla="*/ 0 w 492"/>
                <a:gd name="T1" fmla="*/ 432 h 432"/>
                <a:gd name="T2" fmla="*/ 132 w 492"/>
                <a:gd name="T3" fmla="*/ 328 h 432"/>
                <a:gd name="T4" fmla="*/ 275 w 492"/>
                <a:gd name="T5" fmla="*/ 137 h 432"/>
                <a:gd name="T6" fmla="*/ 360 w 492"/>
                <a:gd name="T7" fmla="*/ 54 h 432"/>
                <a:gd name="T8" fmla="*/ 450 w 492"/>
                <a:gd name="T9" fmla="*/ 9 h 432"/>
                <a:gd name="T10" fmla="*/ 492 w 492"/>
                <a:gd name="T11" fmla="*/ 0 h 432"/>
                <a:gd name="T12" fmla="*/ 341 w 492"/>
                <a:gd name="T13" fmla="*/ 20 h 432"/>
                <a:gd name="T14" fmla="*/ 255 w 492"/>
                <a:gd name="T15" fmla="*/ 72 h 432"/>
                <a:gd name="T16" fmla="*/ 178 w 492"/>
                <a:gd name="T17" fmla="*/ 162 h 432"/>
                <a:gd name="T18" fmla="*/ 52 w 492"/>
                <a:gd name="T19" fmla="*/ 363 h 432"/>
                <a:gd name="T20" fmla="*/ 0 w 492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2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49471AF1-D9BC-4DED-9691-D7B7FDF98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401" y="0"/>
              <a:ext cx="6565900" cy="1368425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9A3EDB4-F6BB-40C5-858F-22098A78BAD1}"/>
              </a:ext>
            </a:extLst>
          </p:cNvPr>
          <p:cNvSpPr/>
          <p:nvPr/>
        </p:nvSpPr>
        <p:spPr>
          <a:xfrm>
            <a:off x="4275613" y="297096"/>
            <a:ext cx="3595215" cy="52322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2800" cap="none" spc="200" dirty="0">
                <a:ln w="0">
                  <a:noFill/>
                </a:ln>
                <a:solidFill>
                  <a:srgbClr val="FFFF00"/>
                </a:solidFill>
                <a:latin typeface="Impact" panose="020B0806030902050204" pitchFamily="34" charset="0"/>
              </a:rPr>
              <a:t>TEKS HASIL </a:t>
            </a:r>
            <a:r>
              <a:rPr lang="en-US" sz="2800" cap="none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ENKRIPSI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48A5456-4ADB-4490-934F-490779BEB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93719"/>
              </p:ext>
            </p:extLst>
          </p:nvPr>
        </p:nvGraphicFramePr>
        <p:xfrm>
          <a:off x="2090565" y="1752600"/>
          <a:ext cx="8405261" cy="43785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7424">
                  <a:extLst>
                    <a:ext uri="{9D8B030D-6E8A-4147-A177-3AD203B41FA5}">
                      <a16:colId xmlns:a16="http://schemas.microsoft.com/office/drawing/2014/main" val="1546659019"/>
                    </a:ext>
                  </a:extLst>
                </a:gridCol>
                <a:gridCol w="2263811">
                  <a:extLst>
                    <a:ext uri="{9D8B030D-6E8A-4147-A177-3AD203B41FA5}">
                      <a16:colId xmlns:a16="http://schemas.microsoft.com/office/drawing/2014/main" val="2456692882"/>
                    </a:ext>
                  </a:extLst>
                </a:gridCol>
                <a:gridCol w="1051851">
                  <a:extLst>
                    <a:ext uri="{9D8B030D-6E8A-4147-A177-3AD203B41FA5}">
                      <a16:colId xmlns:a16="http://schemas.microsoft.com/office/drawing/2014/main" val="2238761693"/>
                    </a:ext>
                  </a:extLst>
                </a:gridCol>
                <a:gridCol w="4502175">
                  <a:extLst>
                    <a:ext uri="{9D8B030D-6E8A-4147-A177-3AD203B41FA5}">
                      <a16:colId xmlns:a16="http://schemas.microsoft.com/office/drawing/2014/main" val="778549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Sebelum Enkripsi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Kunci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Sesudah Enkripsi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050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E1E11996-11-0715074Raha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15074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F�6�� �ƥ�5��̶�҆m��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5407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E1E11997-10-2815001Kendari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15001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}�}����:~P��n�������g�c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7660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E1E11998-05-1815022Dili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15022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m�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;*��c�Ɍ�%,�޾�0��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7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E1E11997-11-0715026Kendari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15026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*J��&gt;�~����v�&gt;�J^���4a?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0994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E1E11997-09-1815030Boloimbu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15030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��q�d�e�����D�W�l"u� c�ݜTe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0868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E1E11997-02-2815035Kendari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15035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�����Z��u�(DU��-��! ����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902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E1E11997-04-0516010Tampo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16010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�n���U����RB� �v�c�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0075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E1E11998-10-2816024Pondidaha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16024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����|�-3l���XJ8�z‑����θ��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62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E1E11997-05-0516026Lambubalano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16026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b�0]j��g�VT�G�P�q�Y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�[j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421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E1E12000-06-1917027kendari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17027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v�XF</a:t>
                      </a:r>
                      <a:r>
                        <a:rPr lang="en-US" sz="1400" dirty="0">
                          <a:effectLst/>
                        </a:rPr>
                        <a:t>�/S�{���� �w ��6��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9907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77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7A8916-6B0B-4FEC-B3EA-EA86E013A795}"/>
              </a:ext>
            </a:extLst>
          </p:cNvPr>
          <p:cNvGrpSpPr/>
          <p:nvPr/>
        </p:nvGrpSpPr>
        <p:grpSpPr>
          <a:xfrm>
            <a:off x="2085975" y="-6349"/>
            <a:ext cx="8020050" cy="1202154"/>
            <a:chOff x="2336800" y="-6350"/>
            <a:chExt cx="7495821" cy="1374775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id="{ADC5EAE7-E37D-418F-9458-E4F21B97D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6800" y="1"/>
              <a:ext cx="7495821" cy="1282700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rgbClr val="3EDCFC"/>
                </a:gs>
                <a:gs pos="63000">
                  <a:srgbClr val="01A0D9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E2155548-A5C3-4ABB-8162-81A04AD0D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-6350"/>
              <a:ext cx="1447800" cy="1282700"/>
            </a:xfrm>
            <a:custGeom>
              <a:avLst/>
              <a:gdLst>
                <a:gd name="T0" fmla="*/ 492 w 492"/>
                <a:gd name="T1" fmla="*/ 434 h 434"/>
                <a:gd name="T2" fmla="*/ 360 w 492"/>
                <a:gd name="T3" fmla="*/ 330 h 434"/>
                <a:gd name="T4" fmla="*/ 217 w 492"/>
                <a:gd name="T5" fmla="*/ 139 h 434"/>
                <a:gd name="T6" fmla="*/ 132 w 492"/>
                <a:gd name="T7" fmla="*/ 56 h 434"/>
                <a:gd name="T8" fmla="*/ 41 w 492"/>
                <a:gd name="T9" fmla="*/ 11 h 434"/>
                <a:gd name="T10" fmla="*/ 0 w 492"/>
                <a:gd name="T11" fmla="*/ 2 h 434"/>
                <a:gd name="T12" fmla="*/ 151 w 492"/>
                <a:gd name="T13" fmla="*/ 22 h 434"/>
                <a:gd name="T14" fmla="*/ 237 w 492"/>
                <a:gd name="T15" fmla="*/ 74 h 434"/>
                <a:gd name="T16" fmla="*/ 314 w 492"/>
                <a:gd name="T17" fmla="*/ 164 h 434"/>
                <a:gd name="T18" fmla="*/ 439 w 492"/>
                <a:gd name="T19" fmla="*/ 365 h 434"/>
                <a:gd name="T20" fmla="*/ 492 w 492"/>
                <a:gd name="T21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4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18A9C848-9A1A-48A8-BB97-2B7AE5BA3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8613" y="0"/>
              <a:ext cx="1447800" cy="1276350"/>
            </a:xfrm>
            <a:custGeom>
              <a:avLst/>
              <a:gdLst>
                <a:gd name="T0" fmla="*/ 0 w 492"/>
                <a:gd name="T1" fmla="*/ 432 h 432"/>
                <a:gd name="T2" fmla="*/ 132 w 492"/>
                <a:gd name="T3" fmla="*/ 328 h 432"/>
                <a:gd name="T4" fmla="*/ 275 w 492"/>
                <a:gd name="T5" fmla="*/ 137 h 432"/>
                <a:gd name="T6" fmla="*/ 360 w 492"/>
                <a:gd name="T7" fmla="*/ 54 h 432"/>
                <a:gd name="T8" fmla="*/ 450 w 492"/>
                <a:gd name="T9" fmla="*/ 9 h 432"/>
                <a:gd name="T10" fmla="*/ 492 w 492"/>
                <a:gd name="T11" fmla="*/ 0 h 432"/>
                <a:gd name="T12" fmla="*/ 341 w 492"/>
                <a:gd name="T13" fmla="*/ 20 h 432"/>
                <a:gd name="T14" fmla="*/ 255 w 492"/>
                <a:gd name="T15" fmla="*/ 72 h 432"/>
                <a:gd name="T16" fmla="*/ 178 w 492"/>
                <a:gd name="T17" fmla="*/ 162 h 432"/>
                <a:gd name="T18" fmla="*/ 52 w 492"/>
                <a:gd name="T19" fmla="*/ 363 h 432"/>
                <a:gd name="T20" fmla="*/ 0 w 492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2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49471AF1-D9BC-4DED-9691-D7B7FDF98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401" y="0"/>
              <a:ext cx="6565900" cy="1368425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9A3EDB4-F6BB-40C5-858F-22098A78BAD1}"/>
              </a:ext>
            </a:extLst>
          </p:cNvPr>
          <p:cNvSpPr/>
          <p:nvPr/>
        </p:nvSpPr>
        <p:spPr>
          <a:xfrm>
            <a:off x="4127016" y="297096"/>
            <a:ext cx="3892411" cy="52322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2800" spc="200" dirty="0">
                <a:ln w="0">
                  <a:noFill/>
                </a:ln>
                <a:solidFill>
                  <a:srgbClr val="FFFF00"/>
                </a:solidFill>
                <a:latin typeface="Impact" panose="020B0806030902050204" pitchFamily="34" charset="0"/>
              </a:rPr>
              <a:t>INFORMASI </a:t>
            </a:r>
            <a:r>
              <a:rPr lang="en-US" sz="28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KEHADIRAN</a:t>
            </a:r>
            <a:endParaRPr lang="en-US" sz="2800" cap="none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8BECFA-337B-430F-AE33-2E0C6A32F9E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"/>
          <a:stretch/>
        </p:blipFill>
        <p:spPr bwMode="auto">
          <a:xfrm>
            <a:off x="7310449" y="1921773"/>
            <a:ext cx="2060563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7D3B2A-5E5A-4B68-8294-21AA366DE0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"/>
          <a:stretch/>
        </p:blipFill>
        <p:spPr>
          <a:xfrm>
            <a:off x="2570420" y="1921773"/>
            <a:ext cx="2246221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A1760B5-45A0-4566-8B3D-1E37E806B99B}"/>
              </a:ext>
            </a:extLst>
          </p:cNvPr>
          <p:cNvSpPr/>
          <p:nvPr/>
        </p:nvSpPr>
        <p:spPr>
          <a:xfrm>
            <a:off x="5256212" y="3581400"/>
            <a:ext cx="1600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7A8916-6B0B-4FEC-B3EA-EA86E013A795}"/>
              </a:ext>
            </a:extLst>
          </p:cNvPr>
          <p:cNvGrpSpPr/>
          <p:nvPr/>
        </p:nvGrpSpPr>
        <p:grpSpPr>
          <a:xfrm>
            <a:off x="2085975" y="-6349"/>
            <a:ext cx="8020050" cy="1202154"/>
            <a:chOff x="2336800" y="-6350"/>
            <a:chExt cx="7495821" cy="1374775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id="{ADC5EAE7-E37D-418F-9458-E4F21B97D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6800" y="1"/>
              <a:ext cx="7495821" cy="1282700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rgbClr val="3EDCFC"/>
                </a:gs>
                <a:gs pos="63000">
                  <a:srgbClr val="01A0D9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E2155548-A5C3-4ABB-8162-81A04AD0D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-6350"/>
              <a:ext cx="1447800" cy="1282700"/>
            </a:xfrm>
            <a:custGeom>
              <a:avLst/>
              <a:gdLst>
                <a:gd name="T0" fmla="*/ 492 w 492"/>
                <a:gd name="T1" fmla="*/ 434 h 434"/>
                <a:gd name="T2" fmla="*/ 360 w 492"/>
                <a:gd name="T3" fmla="*/ 330 h 434"/>
                <a:gd name="T4" fmla="*/ 217 w 492"/>
                <a:gd name="T5" fmla="*/ 139 h 434"/>
                <a:gd name="T6" fmla="*/ 132 w 492"/>
                <a:gd name="T7" fmla="*/ 56 h 434"/>
                <a:gd name="T8" fmla="*/ 41 w 492"/>
                <a:gd name="T9" fmla="*/ 11 h 434"/>
                <a:gd name="T10" fmla="*/ 0 w 492"/>
                <a:gd name="T11" fmla="*/ 2 h 434"/>
                <a:gd name="T12" fmla="*/ 151 w 492"/>
                <a:gd name="T13" fmla="*/ 22 h 434"/>
                <a:gd name="T14" fmla="*/ 237 w 492"/>
                <a:gd name="T15" fmla="*/ 74 h 434"/>
                <a:gd name="T16" fmla="*/ 314 w 492"/>
                <a:gd name="T17" fmla="*/ 164 h 434"/>
                <a:gd name="T18" fmla="*/ 439 w 492"/>
                <a:gd name="T19" fmla="*/ 365 h 434"/>
                <a:gd name="T20" fmla="*/ 492 w 492"/>
                <a:gd name="T21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4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18A9C848-9A1A-48A8-BB97-2B7AE5BA3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8613" y="0"/>
              <a:ext cx="1447800" cy="1276350"/>
            </a:xfrm>
            <a:custGeom>
              <a:avLst/>
              <a:gdLst>
                <a:gd name="T0" fmla="*/ 0 w 492"/>
                <a:gd name="T1" fmla="*/ 432 h 432"/>
                <a:gd name="T2" fmla="*/ 132 w 492"/>
                <a:gd name="T3" fmla="*/ 328 h 432"/>
                <a:gd name="T4" fmla="*/ 275 w 492"/>
                <a:gd name="T5" fmla="*/ 137 h 432"/>
                <a:gd name="T6" fmla="*/ 360 w 492"/>
                <a:gd name="T7" fmla="*/ 54 h 432"/>
                <a:gd name="T8" fmla="*/ 450 w 492"/>
                <a:gd name="T9" fmla="*/ 9 h 432"/>
                <a:gd name="T10" fmla="*/ 492 w 492"/>
                <a:gd name="T11" fmla="*/ 0 h 432"/>
                <a:gd name="T12" fmla="*/ 341 w 492"/>
                <a:gd name="T13" fmla="*/ 20 h 432"/>
                <a:gd name="T14" fmla="*/ 255 w 492"/>
                <a:gd name="T15" fmla="*/ 72 h 432"/>
                <a:gd name="T16" fmla="*/ 178 w 492"/>
                <a:gd name="T17" fmla="*/ 162 h 432"/>
                <a:gd name="T18" fmla="*/ 52 w 492"/>
                <a:gd name="T19" fmla="*/ 363 h 432"/>
                <a:gd name="T20" fmla="*/ 0 w 492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2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49471AF1-D9BC-4DED-9691-D7B7FDF98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401" y="0"/>
              <a:ext cx="6565900" cy="1368425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9A3EDB4-F6BB-40C5-858F-22098A78BAD1}"/>
              </a:ext>
            </a:extLst>
          </p:cNvPr>
          <p:cNvSpPr/>
          <p:nvPr/>
        </p:nvSpPr>
        <p:spPr>
          <a:xfrm>
            <a:off x="4307676" y="297096"/>
            <a:ext cx="3531096" cy="52322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2800" spc="200" dirty="0">
                <a:ln w="0">
                  <a:noFill/>
                </a:ln>
                <a:solidFill>
                  <a:srgbClr val="FFFF00"/>
                </a:solidFill>
                <a:latin typeface="Impact" panose="020B0806030902050204" pitchFamily="34" charset="0"/>
              </a:rPr>
              <a:t>TAMPILAN </a:t>
            </a:r>
            <a:r>
              <a:rPr lang="en-US" sz="2800" i="1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SCANNING</a:t>
            </a:r>
            <a:endParaRPr lang="en-US" sz="2800" cap="none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6DE190-B934-4F99-8404-E7E6EA4345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8493" y="1524000"/>
            <a:ext cx="2165287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B06D2D-C33A-4F4C-8316-CA73A2F782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857004" y="1524000"/>
            <a:ext cx="2162628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F8EF4E-7206-4D6B-9F0F-9235AC6B3D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7"/>
          <a:stretch/>
        </p:blipFill>
        <p:spPr bwMode="auto">
          <a:xfrm>
            <a:off x="8502856" y="1524000"/>
            <a:ext cx="2249129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793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4">
            <a:extLst>
              <a:ext uri="{FF2B5EF4-FFF2-40B4-BE49-F238E27FC236}">
                <a16:creationId xmlns:a16="http://schemas.microsoft.com/office/drawing/2014/main" id="{4329F011-16AA-4F65-8DF7-3B89F834BB3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536897" y="1331913"/>
            <a:ext cx="6819900" cy="513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36">
            <a:extLst>
              <a:ext uri="{FF2B5EF4-FFF2-40B4-BE49-F238E27FC236}">
                <a16:creationId xmlns:a16="http://schemas.microsoft.com/office/drawing/2014/main" id="{F53BAB66-34EB-4148-875B-B4DE1F892B1A}"/>
              </a:ext>
            </a:extLst>
          </p:cNvPr>
          <p:cNvSpPr>
            <a:spLocks/>
          </p:cNvSpPr>
          <p:nvPr/>
        </p:nvSpPr>
        <p:spPr bwMode="auto">
          <a:xfrm>
            <a:off x="4646612" y="1303279"/>
            <a:ext cx="982663" cy="5126037"/>
          </a:xfrm>
          <a:custGeom>
            <a:avLst/>
            <a:gdLst>
              <a:gd name="T0" fmla="*/ 619 w 619"/>
              <a:gd name="T1" fmla="*/ 3229 h 3229"/>
              <a:gd name="T2" fmla="*/ 0 w 619"/>
              <a:gd name="T3" fmla="*/ 2942 h 3229"/>
              <a:gd name="T4" fmla="*/ 0 w 619"/>
              <a:gd name="T5" fmla="*/ 287 h 3229"/>
              <a:gd name="T6" fmla="*/ 619 w 619"/>
              <a:gd name="T7" fmla="*/ 0 h 3229"/>
              <a:gd name="T8" fmla="*/ 619 w 619"/>
              <a:gd name="T9" fmla="*/ 3229 h 3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9" h="3229">
                <a:moveTo>
                  <a:pt x="619" y="3229"/>
                </a:moveTo>
                <a:lnTo>
                  <a:pt x="0" y="2942"/>
                </a:lnTo>
                <a:lnTo>
                  <a:pt x="0" y="287"/>
                </a:lnTo>
                <a:lnTo>
                  <a:pt x="619" y="0"/>
                </a:lnTo>
                <a:lnTo>
                  <a:pt x="619" y="3229"/>
                </a:lnTo>
                <a:close/>
              </a:path>
            </a:pathLst>
          </a:custGeom>
          <a:gradFill flip="none" rotWithShape="1">
            <a:gsLst>
              <a:gs pos="100000">
                <a:srgbClr val="E1E8EB"/>
              </a:gs>
              <a:gs pos="80000">
                <a:srgbClr val="FCFDFD">
                  <a:alpha val="30000"/>
                </a:srgbClr>
              </a:gs>
              <a:gs pos="31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8BC785-D6AE-491D-B562-619CAC7C1CF8}"/>
              </a:ext>
            </a:extLst>
          </p:cNvPr>
          <p:cNvGrpSpPr/>
          <p:nvPr/>
        </p:nvGrpSpPr>
        <p:grpSpPr>
          <a:xfrm>
            <a:off x="3905905" y="1300068"/>
            <a:ext cx="6819900" cy="5105821"/>
            <a:chOff x="2725738" y="1131888"/>
            <a:chExt cx="6819900" cy="510582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A881369-530B-4D80-819B-D67A907D5F59}"/>
                </a:ext>
              </a:extLst>
            </p:cNvPr>
            <p:cNvGrpSpPr/>
            <p:nvPr/>
          </p:nvGrpSpPr>
          <p:grpSpPr>
            <a:xfrm>
              <a:off x="2725738" y="1131888"/>
              <a:ext cx="6819900" cy="1514475"/>
              <a:chOff x="2725738" y="1131888"/>
              <a:chExt cx="6819900" cy="1514475"/>
            </a:xfrm>
          </p:grpSpPr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63D40A09-711B-4DB1-BF6A-6FE4B26EA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9763" y="1468438"/>
                <a:ext cx="5095875" cy="1177925"/>
              </a:xfrm>
              <a:custGeom>
                <a:avLst/>
                <a:gdLst>
                  <a:gd name="T0" fmla="*/ 1836 w 1836"/>
                  <a:gd name="T1" fmla="*/ 80 h 424"/>
                  <a:gd name="T2" fmla="*/ 1836 w 1836"/>
                  <a:gd name="T3" fmla="*/ 344 h 424"/>
                  <a:gd name="T4" fmla="*/ 1756 w 1836"/>
                  <a:gd name="T5" fmla="*/ 424 h 424"/>
                  <a:gd name="T6" fmla="*/ 0 w 1836"/>
                  <a:gd name="T7" fmla="*/ 424 h 424"/>
                  <a:gd name="T8" fmla="*/ 0 w 1836"/>
                  <a:gd name="T9" fmla="*/ 0 h 424"/>
                  <a:gd name="T10" fmla="*/ 1756 w 1836"/>
                  <a:gd name="T11" fmla="*/ 0 h 424"/>
                  <a:gd name="T12" fmla="*/ 1836 w 1836"/>
                  <a:gd name="T13" fmla="*/ 8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6" h="424">
                    <a:moveTo>
                      <a:pt x="1836" y="80"/>
                    </a:moveTo>
                    <a:cubicBezTo>
                      <a:pt x="1836" y="344"/>
                      <a:pt x="1836" y="344"/>
                      <a:pt x="1836" y="344"/>
                    </a:cubicBezTo>
                    <a:cubicBezTo>
                      <a:pt x="1836" y="388"/>
                      <a:pt x="1800" y="424"/>
                      <a:pt x="1756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56" y="0"/>
                      <a:pt x="1756" y="0"/>
                      <a:pt x="1756" y="0"/>
                    </a:cubicBezTo>
                    <a:cubicBezTo>
                      <a:pt x="1800" y="0"/>
                      <a:pt x="1836" y="35"/>
                      <a:pt x="1836" y="80"/>
                    </a:cubicBezTo>
                    <a:close/>
                  </a:path>
                </a:pathLst>
              </a:custGeom>
              <a:gradFill>
                <a:gsLst>
                  <a:gs pos="90000">
                    <a:srgbClr val="F2F9FC"/>
                  </a:gs>
                  <a:gs pos="54000">
                    <a:schemeClr val="bg1"/>
                  </a:gs>
                  <a:gs pos="10000">
                    <a:srgbClr val="FCFDFD"/>
                  </a:gs>
                  <a:gs pos="0">
                    <a:srgbClr val="E1E8EB"/>
                  </a:gs>
                </a:gsLst>
                <a:lin ang="0" scaled="0"/>
              </a:gradFill>
              <a:ln>
                <a:solidFill>
                  <a:srgbClr val="29C6FA"/>
                </a:solidFill>
              </a:ln>
              <a:effectLst>
                <a:outerShdw blurRad="76200" dist="38100" dir="2700000" algn="t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38">
                <a:extLst>
                  <a:ext uri="{FF2B5EF4-FFF2-40B4-BE49-F238E27FC236}">
                    <a16:creationId xmlns:a16="http://schemas.microsoft.com/office/drawing/2014/main" id="{B1F7376A-350D-4897-9E65-2130589AE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9763" y="2398713"/>
                <a:ext cx="157163" cy="247650"/>
              </a:xfrm>
              <a:custGeom>
                <a:avLst/>
                <a:gdLst>
                  <a:gd name="T0" fmla="*/ 57 w 57"/>
                  <a:gd name="T1" fmla="*/ 8 h 89"/>
                  <a:gd name="T2" fmla="*/ 57 w 57"/>
                  <a:gd name="T3" fmla="*/ 20 h 89"/>
                  <a:gd name="T4" fmla="*/ 49 w 57"/>
                  <a:gd name="T5" fmla="*/ 40 h 89"/>
                  <a:gd name="T6" fmla="*/ 49 w 57"/>
                  <a:gd name="T7" fmla="*/ 40 h 89"/>
                  <a:gd name="T8" fmla="*/ 0 w 57"/>
                  <a:gd name="T9" fmla="*/ 89 h 89"/>
                  <a:gd name="T10" fmla="*/ 0 w 57"/>
                  <a:gd name="T11" fmla="*/ 0 h 89"/>
                  <a:gd name="T12" fmla="*/ 54 w 57"/>
                  <a:gd name="T13" fmla="*/ 0 h 89"/>
                  <a:gd name="T14" fmla="*/ 57 w 57"/>
                  <a:gd name="T15" fmla="*/ 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89">
                    <a:moveTo>
                      <a:pt x="57" y="8"/>
                    </a:move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8"/>
                      <a:pt x="54" y="35"/>
                      <a:pt x="49" y="40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098CB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39">
                <a:extLst>
                  <a:ext uri="{FF2B5EF4-FFF2-40B4-BE49-F238E27FC236}">
                    <a16:creationId xmlns:a16="http://schemas.microsoft.com/office/drawing/2014/main" id="{E567C192-60ED-47D0-B1B4-2504C6985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5738" y="1131888"/>
                <a:ext cx="1884363" cy="1403350"/>
              </a:xfrm>
              <a:custGeom>
                <a:avLst/>
                <a:gdLst>
                  <a:gd name="T0" fmla="*/ 650 w 679"/>
                  <a:gd name="T1" fmla="*/ 505 h 505"/>
                  <a:gd name="T2" fmla="*/ 29 w 679"/>
                  <a:gd name="T3" fmla="*/ 505 h 505"/>
                  <a:gd name="T4" fmla="*/ 0 w 679"/>
                  <a:gd name="T5" fmla="*/ 476 h 505"/>
                  <a:gd name="T6" fmla="*/ 0 w 679"/>
                  <a:gd name="T7" fmla="*/ 29 h 505"/>
                  <a:gd name="T8" fmla="*/ 29 w 679"/>
                  <a:gd name="T9" fmla="*/ 0 h 505"/>
                  <a:gd name="T10" fmla="*/ 650 w 679"/>
                  <a:gd name="T11" fmla="*/ 0 h 505"/>
                  <a:gd name="T12" fmla="*/ 679 w 679"/>
                  <a:gd name="T13" fmla="*/ 29 h 505"/>
                  <a:gd name="T14" fmla="*/ 679 w 679"/>
                  <a:gd name="T15" fmla="*/ 476 h 505"/>
                  <a:gd name="T16" fmla="*/ 650 w 679"/>
                  <a:gd name="T17" fmla="*/ 505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9" h="505">
                    <a:moveTo>
                      <a:pt x="650" y="505"/>
                    </a:moveTo>
                    <a:cubicBezTo>
                      <a:pt x="29" y="505"/>
                      <a:pt x="29" y="505"/>
                      <a:pt x="29" y="505"/>
                    </a:cubicBezTo>
                    <a:cubicBezTo>
                      <a:pt x="13" y="505"/>
                      <a:pt x="0" y="492"/>
                      <a:pt x="0" y="47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666" y="0"/>
                      <a:pt x="679" y="13"/>
                      <a:pt x="679" y="29"/>
                    </a:cubicBezTo>
                    <a:cubicBezTo>
                      <a:pt x="679" y="476"/>
                      <a:pt x="679" y="476"/>
                      <a:pt x="679" y="476"/>
                    </a:cubicBezTo>
                    <a:cubicBezTo>
                      <a:pt x="679" y="492"/>
                      <a:pt x="666" y="505"/>
                      <a:pt x="650" y="505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5F5F5"/>
                  </a:gs>
                  <a:gs pos="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101600" dir="2160000" algn="tr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40">
                <a:extLst>
                  <a:ext uri="{FF2B5EF4-FFF2-40B4-BE49-F238E27FC236}">
                    <a16:creationId xmlns:a16="http://schemas.microsoft.com/office/drawing/2014/main" id="{C9EE9D8D-BC92-4CAB-BDDE-8D4FF36163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25738" y="1131888"/>
                <a:ext cx="1884363" cy="1403350"/>
              </a:xfrm>
              <a:custGeom>
                <a:avLst/>
                <a:gdLst>
                  <a:gd name="T0" fmla="*/ 650 w 679"/>
                  <a:gd name="T1" fmla="*/ 0 h 505"/>
                  <a:gd name="T2" fmla="*/ 29 w 679"/>
                  <a:gd name="T3" fmla="*/ 0 h 505"/>
                  <a:gd name="T4" fmla="*/ 0 w 679"/>
                  <a:gd name="T5" fmla="*/ 29 h 505"/>
                  <a:gd name="T6" fmla="*/ 0 w 679"/>
                  <a:gd name="T7" fmla="*/ 476 h 505"/>
                  <a:gd name="T8" fmla="*/ 29 w 679"/>
                  <a:gd name="T9" fmla="*/ 505 h 505"/>
                  <a:gd name="T10" fmla="*/ 650 w 679"/>
                  <a:gd name="T11" fmla="*/ 505 h 505"/>
                  <a:gd name="T12" fmla="*/ 679 w 679"/>
                  <a:gd name="T13" fmla="*/ 476 h 505"/>
                  <a:gd name="T14" fmla="*/ 679 w 679"/>
                  <a:gd name="T15" fmla="*/ 29 h 505"/>
                  <a:gd name="T16" fmla="*/ 650 w 679"/>
                  <a:gd name="T17" fmla="*/ 0 h 505"/>
                  <a:gd name="T18" fmla="*/ 675 w 679"/>
                  <a:gd name="T19" fmla="*/ 476 h 505"/>
                  <a:gd name="T20" fmla="*/ 650 w 679"/>
                  <a:gd name="T21" fmla="*/ 501 h 505"/>
                  <a:gd name="T22" fmla="*/ 29 w 679"/>
                  <a:gd name="T23" fmla="*/ 501 h 505"/>
                  <a:gd name="T24" fmla="*/ 4 w 679"/>
                  <a:gd name="T25" fmla="*/ 476 h 505"/>
                  <a:gd name="T26" fmla="*/ 4 w 679"/>
                  <a:gd name="T27" fmla="*/ 29 h 505"/>
                  <a:gd name="T28" fmla="*/ 29 w 679"/>
                  <a:gd name="T29" fmla="*/ 4 h 505"/>
                  <a:gd name="T30" fmla="*/ 650 w 679"/>
                  <a:gd name="T31" fmla="*/ 4 h 505"/>
                  <a:gd name="T32" fmla="*/ 675 w 679"/>
                  <a:gd name="T33" fmla="*/ 29 h 505"/>
                  <a:gd name="T34" fmla="*/ 675 w 679"/>
                  <a:gd name="T35" fmla="*/ 476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9" h="505">
                    <a:moveTo>
                      <a:pt x="65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0" y="492"/>
                      <a:pt x="13" y="505"/>
                      <a:pt x="29" y="505"/>
                    </a:cubicBezTo>
                    <a:cubicBezTo>
                      <a:pt x="650" y="505"/>
                      <a:pt x="650" y="505"/>
                      <a:pt x="650" y="505"/>
                    </a:cubicBezTo>
                    <a:cubicBezTo>
                      <a:pt x="666" y="505"/>
                      <a:pt x="679" y="492"/>
                      <a:pt x="679" y="476"/>
                    </a:cubicBezTo>
                    <a:cubicBezTo>
                      <a:pt x="679" y="29"/>
                      <a:pt x="679" y="29"/>
                      <a:pt x="679" y="29"/>
                    </a:cubicBezTo>
                    <a:cubicBezTo>
                      <a:pt x="679" y="13"/>
                      <a:pt x="666" y="0"/>
                      <a:pt x="650" y="0"/>
                    </a:cubicBezTo>
                    <a:close/>
                    <a:moveTo>
                      <a:pt x="675" y="476"/>
                    </a:moveTo>
                    <a:cubicBezTo>
                      <a:pt x="675" y="490"/>
                      <a:pt x="664" y="501"/>
                      <a:pt x="650" y="501"/>
                    </a:cubicBezTo>
                    <a:cubicBezTo>
                      <a:pt x="29" y="501"/>
                      <a:pt x="29" y="501"/>
                      <a:pt x="29" y="501"/>
                    </a:cubicBezTo>
                    <a:cubicBezTo>
                      <a:pt x="15" y="501"/>
                      <a:pt x="4" y="490"/>
                      <a:pt x="4" y="476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15"/>
                      <a:pt x="15" y="4"/>
                      <a:pt x="29" y="4"/>
                    </a:cubicBezTo>
                    <a:cubicBezTo>
                      <a:pt x="650" y="4"/>
                      <a:pt x="650" y="4"/>
                      <a:pt x="650" y="4"/>
                    </a:cubicBezTo>
                    <a:cubicBezTo>
                      <a:pt x="664" y="4"/>
                      <a:pt x="675" y="15"/>
                      <a:pt x="675" y="29"/>
                    </a:cubicBezTo>
                    <a:lnTo>
                      <a:pt x="675" y="47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41">
                <a:extLst>
                  <a:ext uri="{FF2B5EF4-FFF2-40B4-BE49-F238E27FC236}">
                    <a16:creationId xmlns:a16="http://schemas.microsoft.com/office/drawing/2014/main" id="{63429AA3-40F2-44D3-8985-A92EFBCF9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1331913"/>
                <a:ext cx="1484313" cy="1003300"/>
              </a:xfrm>
              <a:custGeom>
                <a:avLst/>
                <a:gdLst>
                  <a:gd name="T0" fmla="*/ 0 w 535"/>
                  <a:gd name="T1" fmla="*/ 332 h 361"/>
                  <a:gd name="T2" fmla="*/ 0 w 535"/>
                  <a:gd name="T3" fmla="*/ 29 h 361"/>
                  <a:gd name="T4" fmla="*/ 29 w 535"/>
                  <a:gd name="T5" fmla="*/ 0 h 361"/>
                  <a:gd name="T6" fmla="*/ 506 w 535"/>
                  <a:gd name="T7" fmla="*/ 0 h 361"/>
                  <a:gd name="T8" fmla="*/ 535 w 535"/>
                  <a:gd name="T9" fmla="*/ 29 h 361"/>
                  <a:gd name="T10" fmla="*/ 535 w 535"/>
                  <a:gd name="T11" fmla="*/ 332 h 361"/>
                  <a:gd name="T12" fmla="*/ 506 w 535"/>
                  <a:gd name="T13" fmla="*/ 361 h 361"/>
                  <a:gd name="T14" fmla="*/ 29 w 535"/>
                  <a:gd name="T15" fmla="*/ 361 h 361"/>
                  <a:gd name="T16" fmla="*/ 0 w 535"/>
                  <a:gd name="T17" fmla="*/ 332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5" h="361">
                    <a:moveTo>
                      <a:pt x="0" y="332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506" y="0"/>
                      <a:pt x="506" y="0"/>
                      <a:pt x="506" y="0"/>
                    </a:cubicBezTo>
                    <a:cubicBezTo>
                      <a:pt x="522" y="0"/>
                      <a:pt x="535" y="13"/>
                      <a:pt x="535" y="29"/>
                    </a:cubicBezTo>
                    <a:cubicBezTo>
                      <a:pt x="535" y="332"/>
                      <a:pt x="535" y="332"/>
                      <a:pt x="535" y="332"/>
                    </a:cubicBezTo>
                    <a:cubicBezTo>
                      <a:pt x="535" y="348"/>
                      <a:pt x="522" y="361"/>
                      <a:pt x="506" y="361"/>
                    </a:cubicBezTo>
                    <a:cubicBezTo>
                      <a:pt x="29" y="361"/>
                      <a:pt x="29" y="361"/>
                      <a:pt x="29" y="361"/>
                    </a:cubicBezTo>
                    <a:cubicBezTo>
                      <a:pt x="13" y="361"/>
                      <a:pt x="0" y="348"/>
                      <a:pt x="0" y="332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3EDCFC"/>
                  </a:gs>
                  <a:gs pos="0">
                    <a:srgbClr val="01A0D9"/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42">
                <a:extLst>
                  <a:ext uri="{FF2B5EF4-FFF2-40B4-BE49-F238E27FC236}">
                    <a16:creationId xmlns:a16="http://schemas.microsoft.com/office/drawing/2014/main" id="{A2A6EA54-B82F-44D4-9EF9-B69FF97B4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9663" y="1468438"/>
                <a:ext cx="815975" cy="1177925"/>
              </a:xfrm>
              <a:custGeom>
                <a:avLst/>
                <a:gdLst>
                  <a:gd name="T0" fmla="*/ 294 w 294"/>
                  <a:gd name="T1" fmla="*/ 80 h 424"/>
                  <a:gd name="T2" fmla="*/ 294 w 294"/>
                  <a:gd name="T3" fmla="*/ 344 h 424"/>
                  <a:gd name="T4" fmla="*/ 214 w 294"/>
                  <a:gd name="T5" fmla="*/ 424 h 424"/>
                  <a:gd name="T6" fmla="*/ 0 w 294"/>
                  <a:gd name="T7" fmla="*/ 424 h 424"/>
                  <a:gd name="T8" fmla="*/ 0 w 294"/>
                  <a:gd name="T9" fmla="*/ 0 h 424"/>
                  <a:gd name="T10" fmla="*/ 214 w 294"/>
                  <a:gd name="T11" fmla="*/ 0 h 424"/>
                  <a:gd name="T12" fmla="*/ 294 w 294"/>
                  <a:gd name="T13" fmla="*/ 8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4" h="424">
                    <a:moveTo>
                      <a:pt x="294" y="80"/>
                    </a:moveTo>
                    <a:cubicBezTo>
                      <a:pt x="294" y="344"/>
                      <a:pt x="294" y="344"/>
                      <a:pt x="294" y="344"/>
                    </a:cubicBezTo>
                    <a:cubicBezTo>
                      <a:pt x="294" y="388"/>
                      <a:pt x="258" y="424"/>
                      <a:pt x="214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258" y="0"/>
                      <a:pt x="294" y="35"/>
                      <a:pt x="294" y="80"/>
                    </a:cubicBezTo>
                    <a:close/>
                  </a:path>
                </a:pathLst>
              </a:custGeom>
              <a:gradFill flip="none" rotWithShape="1">
                <a:gsLst>
                  <a:gs pos="84000">
                    <a:srgbClr val="3EDCFC"/>
                  </a:gs>
                  <a:gs pos="5000">
                    <a:srgbClr val="01A0D9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D02B117-6848-42A6-9F41-EEDF6A89CD79}"/>
                  </a:ext>
                </a:extLst>
              </p:cNvPr>
              <p:cNvSpPr/>
              <p:nvPr/>
            </p:nvSpPr>
            <p:spPr>
              <a:xfrm>
                <a:off x="8844942" y="1780401"/>
                <a:ext cx="566181" cy="4924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600" b="1" dirty="0">
                    <a:ln w="0">
                      <a:noFill/>
                    </a:ln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01</a:t>
                </a:r>
                <a:endParaRPr lang="en-US" sz="2600" b="1" cap="none" spc="0" dirty="0">
                  <a:ln w="0">
                    <a:noFill/>
                  </a:ln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61FD12-F42E-4BD4-8AA6-1EFB8B6F0048}"/>
                  </a:ext>
                </a:extLst>
              </p:cNvPr>
              <p:cNvSpPr txBox="1"/>
              <p:nvPr/>
            </p:nvSpPr>
            <p:spPr>
              <a:xfrm>
                <a:off x="4823424" y="1636570"/>
                <a:ext cx="36645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Caranya</a:t>
                </a:r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cukup</a:t>
                </a:r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dengan</a:t>
                </a:r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melakukan</a:t>
                </a:r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scanning </a:t>
                </a:r>
                <a:r>
                  <a:rPr lang="en-US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ulang</a:t>
                </a:r>
                <a:r>
                  <a:rPr lang="en-US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terhadap</a:t>
                </a:r>
                <a:r>
                  <a:rPr lang="en-US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QR Code </a:t>
                </a:r>
                <a:r>
                  <a:rPr lang="en-US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tersebut</a:t>
                </a:r>
                <a:r>
                  <a:rPr lang="en-US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endPara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16DD74-B502-48DB-9254-5C2E4BD525D0}"/>
                </a:ext>
              </a:extLst>
            </p:cNvPr>
            <p:cNvGrpSpPr/>
            <p:nvPr/>
          </p:nvGrpSpPr>
          <p:grpSpPr>
            <a:xfrm>
              <a:off x="2725738" y="2927561"/>
              <a:ext cx="6819900" cy="1514475"/>
              <a:chOff x="2725738" y="1131888"/>
              <a:chExt cx="6819900" cy="1514475"/>
            </a:xfrm>
          </p:grpSpPr>
          <p:sp>
            <p:nvSpPr>
              <p:cNvPr id="17" name="Freeform 37">
                <a:extLst>
                  <a:ext uri="{FF2B5EF4-FFF2-40B4-BE49-F238E27FC236}">
                    <a16:creationId xmlns:a16="http://schemas.microsoft.com/office/drawing/2014/main" id="{04BA384D-422E-4807-92A9-766E711041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9763" y="1468438"/>
                <a:ext cx="5095875" cy="1177925"/>
              </a:xfrm>
              <a:custGeom>
                <a:avLst/>
                <a:gdLst>
                  <a:gd name="T0" fmla="*/ 1836 w 1836"/>
                  <a:gd name="T1" fmla="*/ 80 h 424"/>
                  <a:gd name="T2" fmla="*/ 1836 w 1836"/>
                  <a:gd name="T3" fmla="*/ 344 h 424"/>
                  <a:gd name="T4" fmla="*/ 1756 w 1836"/>
                  <a:gd name="T5" fmla="*/ 424 h 424"/>
                  <a:gd name="T6" fmla="*/ 0 w 1836"/>
                  <a:gd name="T7" fmla="*/ 424 h 424"/>
                  <a:gd name="T8" fmla="*/ 0 w 1836"/>
                  <a:gd name="T9" fmla="*/ 0 h 424"/>
                  <a:gd name="T10" fmla="*/ 1756 w 1836"/>
                  <a:gd name="T11" fmla="*/ 0 h 424"/>
                  <a:gd name="T12" fmla="*/ 1836 w 1836"/>
                  <a:gd name="T13" fmla="*/ 8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6" h="424">
                    <a:moveTo>
                      <a:pt x="1836" y="80"/>
                    </a:moveTo>
                    <a:cubicBezTo>
                      <a:pt x="1836" y="344"/>
                      <a:pt x="1836" y="344"/>
                      <a:pt x="1836" y="344"/>
                    </a:cubicBezTo>
                    <a:cubicBezTo>
                      <a:pt x="1836" y="388"/>
                      <a:pt x="1800" y="424"/>
                      <a:pt x="1756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56" y="0"/>
                      <a:pt x="1756" y="0"/>
                      <a:pt x="1756" y="0"/>
                    </a:cubicBezTo>
                    <a:cubicBezTo>
                      <a:pt x="1800" y="0"/>
                      <a:pt x="1836" y="35"/>
                      <a:pt x="1836" y="80"/>
                    </a:cubicBezTo>
                    <a:close/>
                  </a:path>
                </a:pathLst>
              </a:custGeom>
              <a:gradFill>
                <a:gsLst>
                  <a:gs pos="90000">
                    <a:srgbClr val="F2F9FC"/>
                  </a:gs>
                  <a:gs pos="54000">
                    <a:schemeClr val="bg1"/>
                  </a:gs>
                  <a:gs pos="10000">
                    <a:srgbClr val="FCFDFD"/>
                  </a:gs>
                  <a:gs pos="0">
                    <a:srgbClr val="E1E8EB"/>
                  </a:gs>
                </a:gsLst>
                <a:lin ang="0" scaled="0"/>
              </a:gradFill>
              <a:ln>
                <a:solidFill>
                  <a:srgbClr val="29C6FA"/>
                </a:solidFill>
              </a:ln>
              <a:effectLst>
                <a:outerShdw blurRad="76200" dist="38100" dir="2700000" algn="t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38">
                <a:extLst>
                  <a:ext uri="{FF2B5EF4-FFF2-40B4-BE49-F238E27FC236}">
                    <a16:creationId xmlns:a16="http://schemas.microsoft.com/office/drawing/2014/main" id="{78493E52-E5F7-4B7D-B385-451A58CE8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9763" y="2398713"/>
                <a:ext cx="157163" cy="247650"/>
              </a:xfrm>
              <a:custGeom>
                <a:avLst/>
                <a:gdLst>
                  <a:gd name="T0" fmla="*/ 57 w 57"/>
                  <a:gd name="T1" fmla="*/ 8 h 89"/>
                  <a:gd name="T2" fmla="*/ 57 w 57"/>
                  <a:gd name="T3" fmla="*/ 20 h 89"/>
                  <a:gd name="T4" fmla="*/ 49 w 57"/>
                  <a:gd name="T5" fmla="*/ 40 h 89"/>
                  <a:gd name="T6" fmla="*/ 49 w 57"/>
                  <a:gd name="T7" fmla="*/ 40 h 89"/>
                  <a:gd name="T8" fmla="*/ 0 w 57"/>
                  <a:gd name="T9" fmla="*/ 89 h 89"/>
                  <a:gd name="T10" fmla="*/ 0 w 57"/>
                  <a:gd name="T11" fmla="*/ 0 h 89"/>
                  <a:gd name="T12" fmla="*/ 54 w 57"/>
                  <a:gd name="T13" fmla="*/ 0 h 89"/>
                  <a:gd name="T14" fmla="*/ 57 w 57"/>
                  <a:gd name="T15" fmla="*/ 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89">
                    <a:moveTo>
                      <a:pt x="57" y="8"/>
                    </a:move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8"/>
                      <a:pt x="54" y="35"/>
                      <a:pt x="49" y="40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098CB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39">
                <a:extLst>
                  <a:ext uri="{FF2B5EF4-FFF2-40B4-BE49-F238E27FC236}">
                    <a16:creationId xmlns:a16="http://schemas.microsoft.com/office/drawing/2014/main" id="{A99116CF-1CF8-42B1-B237-37A61D168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5738" y="1131888"/>
                <a:ext cx="1884363" cy="1403350"/>
              </a:xfrm>
              <a:custGeom>
                <a:avLst/>
                <a:gdLst>
                  <a:gd name="T0" fmla="*/ 650 w 679"/>
                  <a:gd name="T1" fmla="*/ 505 h 505"/>
                  <a:gd name="T2" fmla="*/ 29 w 679"/>
                  <a:gd name="T3" fmla="*/ 505 h 505"/>
                  <a:gd name="T4" fmla="*/ 0 w 679"/>
                  <a:gd name="T5" fmla="*/ 476 h 505"/>
                  <a:gd name="T6" fmla="*/ 0 w 679"/>
                  <a:gd name="T7" fmla="*/ 29 h 505"/>
                  <a:gd name="T8" fmla="*/ 29 w 679"/>
                  <a:gd name="T9" fmla="*/ 0 h 505"/>
                  <a:gd name="T10" fmla="*/ 650 w 679"/>
                  <a:gd name="T11" fmla="*/ 0 h 505"/>
                  <a:gd name="T12" fmla="*/ 679 w 679"/>
                  <a:gd name="T13" fmla="*/ 29 h 505"/>
                  <a:gd name="T14" fmla="*/ 679 w 679"/>
                  <a:gd name="T15" fmla="*/ 476 h 505"/>
                  <a:gd name="T16" fmla="*/ 650 w 679"/>
                  <a:gd name="T17" fmla="*/ 505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9" h="505">
                    <a:moveTo>
                      <a:pt x="650" y="505"/>
                    </a:moveTo>
                    <a:cubicBezTo>
                      <a:pt x="29" y="505"/>
                      <a:pt x="29" y="505"/>
                      <a:pt x="29" y="505"/>
                    </a:cubicBezTo>
                    <a:cubicBezTo>
                      <a:pt x="13" y="505"/>
                      <a:pt x="0" y="492"/>
                      <a:pt x="0" y="47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666" y="0"/>
                      <a:pt x="679" y="13"/>
                      <a:pt x="679" y="29"/>
                    </a:cubicBezTo>
                    <a:cubicBezTo>
                      <a:pt x="679" y="476"/>
                      <a:pt x="679" y="476"/>
                      <a:pt x="679" y="476"/>
                    </a:cubicBezTo>
                    <a:cubicBezTo>
                      <a:pt x="679" y="492"/>
                      <a:pt x="666" y="505"/>
                      <a:pt x="650" y="505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5F5F5"/>
                  </a:gs>
                  <a:gs pos="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101600" dir="2160000" algn="tr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40">
                <a:extLst>
                  <a:ext uri="{FF2B5EF4-FFF2-40B4-BE49-F238E27FC236}">
                    <a16:creationId xmlns:a16="http://schemas.microsoft.com/office/drawing/2014/main" id="{27B9A217-C88D-46ED-A1C5-8B7E0351D8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25738" y="1131888"/>
                <a:ext cx="1884363" cy="1403350"/>
              </a:xfrm>
              <a:custGeom>
                <a:avLst/>
                <a:gdLst>
                  <a:gd name="T0" fmla="*/ 650 w 679"/>
                  <a:gd name="T1" fmla="*/ 0 h 505"/>
                  <a:gd name="T2" fmla="*/ 29 w 679"/>
                  <a:gd name="T3" fmla="*/ 0 h 505"/>
                  <a:gd name="T4" fmla="*/ 0 w 679"/>
                  <a:gd name="T5" fmla="*/ 29 h 505"/>
                  <a:gd name="T6" fmla="*/ 0 w 679"/>
                  <a:gd name="T7" fmla="*/ 476 h 505"/>
                  <a:gd name="T8" fmla="*/ 29 w 679"/>
                  <a:gd name="T9" fmla="*/ 505 h 505"/>
                  <a:gd name="T10" fmla="*/ 650 w 679"/>
                  <a:gd name="T11" fmla="*/ 505 h 505"/>
                  <a:gd name="T12" fmla="*/ 679 w 679"/>
                  <a:gd name="T13" fmla="*/ 476 h 505"/>
                  <a:gd name="T14" fmla="*/ 679 w 679"/>
                  <a:gd name="T15" fmla="*/ 29 h 505"/>
                  <a:gd name="T16" fmla="*/ 650 w 679"/>
                  <a:gd name="T17" fmla="*/ 0 h 505"/>
                  <a:gd name="T18" fmla="*/ 675 w 679"/>
                  <a:gd name="T19" fmla="*/ 476 h 505"/>
                  <a:gd name="T20" fmla="*/ 650 w 679"/>
                  <a:gd name="T21" fmla="*/ 501 h 505"/>
                  <a:gd name="T22" fmla="*/ 29 w 679"/>
                  <a:gd name="T23" fmla="*/ 501 h 505"/>
                  <a:gd name="T24" fmla="*/ 4 w 679"/>
                  <a:gd name="T25" fmla="*/ 476 h 505"/>
                  <a:gd name="T26" fmla="*/ 4 w 679"/>
                  <a:gd name="T27" fmla="*/ 29 h 505"/>
                  <a:gd name="T28" fmla="*/ 29 w 679"/>
                  <a:gd name="T29" fmla="*/ 4 h 505"/>
                  <a:gd name="T30" fmla="*/ 650 w 679"/>
                  <a:gd name="T31" fmla="*/ 4 h 505"/>
                  <a:gd name="T32" fmla="*/ 675 w 679"/>
                  <a:gd name="T33" fmla="*/ 29 h 505"/>
                  <a:gd name="T34" fmla="*/ 675 w 679"/>
                  <a:gd name="T35" fmla="*/ 476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9" h="505">
                    <a:moveTo>
                      <a:pt x="65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0" y="492"/>
                      <a:pt x="13" y="505"/>
                      <a:pt x="29" y="505"/>
                    </a:cubicBezTo>
                    <a:cubicBezTo>
                      <a:pt x="650" y="505"/>
                      <a:pt x="650" y="505"/>
                      <a:pt x="650" y="505"/>
                    </a:cubicBezTo>
                    <a:cubicBezTo>
                      <a:pt x="666" y="505"/>
                      <a:pt x="679" y="492"/>
                      <a:pt x="679" y="476"/>
                    </a:cubicBezTo>
                    <a:cubicBezTo>
                      <a:pt x="679" y="29"/>
                      <a:pt x="679" y="29"/>
                      <a:pt x="679" y="29"/>
                    </a:cubicBezTo>
                    <a:cubicBezTo>
                      <a:pt x="679" y="13"/>
                      <a:pt x="666" y="0"/>
                      <a:pt x="650" y="0"/>
                    </a:cubicBezTo>
                    <a:close/>
                    <a:moveTo>
                      <a:pt x="675" y="476"/>
                    </a:moveTo>
                    <a:cubicBezTo>
                      <a:pt x="675" y="490"/>
                      <a:pt x="664" y="501"/>
                      <a:pt x="650" y="501"/>
                    </a:cubicBezTo>
                    <a:cubicBezTo>
                      <a:pt x="29" y="501"/>
                      <a:pt x="29" y="501"/>
                      <a:pt x="29" y="501"/>
                    </a:cubicBezTo>
                    <a:cubicBezTo>
                      <a:pt x="15" y="501"/>
                      <a:pt x="4" y="490"/>
                      <a:pt x="4" y="476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15"/>
                      <a:pt x="15" y="4"/>
                      <a:pt x="29" y="4"/>
                    </a:cubicBezTo>
                    <a:cubicBezTo>
                      <a:pt x="650" y="4"/>
                      <a:pt x="650" y="4"/>
                      <a:pt x="650" y="4"/>
                    </a:cubicBezTo>
                    <a:cubicBezTo>
                      <a:pt x="664" y="4"/>
                      <a:pt x="675" y="15"/>
                      <a:pt x="675" y="29"/>
                    </a:cubicBezTo>
                    <a:lnTo>
                      <a:pt x="675" y="47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41">
                <a:extLst>
                  <a:ext uri="{FF2B5EF4-FFF2-40B4-BE49-F238E27FC236}">
                    <a16:creationId xmlns:a16="http://schemas.microsoft.com/office/drawing/2014/main" id="{55701A0C-39D0-43AE-96FC-739D7B511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1331913"/>
                <a:ext cx="1484313" cy="1003300"/>
              </a:xfrm>
              <a:custGeom>
                <a:avLst/>
                <a:gdLst>
                  <a:gd name="T0" fmla="*/ 0 w 535"/>
                  <a:gd name="T1" fmla="*/ 332 h 361"/>
                  <a:gd name="T2" fmla="*/ 0 w 535"/>
                  <a:gd name="T3" fmla="*/ 29 h 361"/>
                  <a:gd name="T4" fmla="*/ 29 w 535"/>
                  <a:gd name="T5" fmla="*/ 0 h 361"/>
                  <a:gd name="T6" fmla="*/ 506 w 535"/>
                  <a:gd name="T7" fmla="*/ 0 h 361"/>
                  <a:gd name="T8" fmla="*/ 535 w 535"/>
                  <a:gd name="T9" fmla="*/ 29 h 361"/>
                  <a:gd name="T10" fmla="*/ 535 w 535"/>
                  <a:gd name="T11" fmla="*/ 332 h 361"/>
                  <a:gd name="T12" fmla="*/ 506 w 535"/>
                  <a:gd name="T13" fmla="*/ 361 h 361"/>
                  <a:gd name="T14" fmla="*/ 29 w 535"/>
                  <a:gd name="T15" fmla="*/ 361 h 361"/>
                  <a:gd name="T16" fmla="*/ 0 w 535"/>
                  <a:gd name="T17" fmla="*/ 332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5" h="361">
                    <a:moveTo>
                      <a:pt x="0" y="332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506" y="0"/>
                      <a:pt x="506" y="0"/>
                      <a:pt x="506" y="0"/>
                    </a:cubicBezTo>
                    <a:cubicBezTo>
                      <a:pt x="522" y="0"/>
                      <a:pt x="535" y="13"/>
                      <a:pt x="535" y="29"/>
                    </a:cubicBezTo>
                    <a:cubicBezTo>
                      <a:pt x="535" y="332"/>
                      <a:pt x="535" y="332"/>
                      <a:pt x="535" y="332"/>
                    </a:cubicBezTo>
                    <a:cubicBezTo>
                      <a:pt x="535" y="348"/>
                      <a:pt x="522" y="361"/>
                      <a:pt x="506" y="361"/>
                    </a:cubicBezTo>
                    <a:cubicBezTo>
                      <a:pt x="29" y="361"/>
                      <a:pt x="29" y="361"/>
                      <a:pt x="29" y="361"/>
                    </a:cubicBezTo>
                    <a:cubicBezTo>
                      <a:pt x="13" y="361"/>
                      <a:pt x="0" y="348"/>
                      <a:pt x="0" y="332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3EDCFC"/>
                  </a:gs>
                  <a:gs pos="0">
                    <a:srgbClr val="01A0D9"/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42">
                <a:extLst>
                  <a:ext uri="{FF2B5EF4-FFF2-40B4-BE49-F238E27FC236}">
                    <a16:creationId xmlns:a16="http://schemas.microsoft.com/office/drawing/2014/main" id="{EDBB0622-6E2A-4B95-A200-DC52A8669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9663" y="1468438"/>
                <a:ext cx="815975" cy="1177925"/>
              </a:xfrm>
              <a:custGeom>
                <a:avLst/>
                <a:gdLst>
                  <a:gd name="T0" fmla="*/ 294 w 294"/>
                  <a:gd name="T1" fmla="*/ 80 h 424"/>
                  <a:gd name="T2" fmla="*/ 294 w 294"/>
                  <a:gd name="T3" fmla="*/ 344 h 424"/>
                  <a:gd name="T4" fmla="*/ 214 w 294"/>
                  <a:gd name="T5" fmla="*/ 424 h 424"/>
                  <a:gd name="T6" fmla="*/ 0 w 294"/>
                  <a:gd name="T7" fmla="*/ 424 h 424"/>
                  <a:gd name="T8" fmla="*/ 0 w 294"/>
                  <a:gd name="T9" fmla="*/ 0 h 424"/>
                  <a:gd name="T10" fmla="*/ 214 w 294"/>
                  <a:gd name="T11" fmla="*/ 0 h 424"/>
                  <a:gd name="T12" fmla="*/ 294 w 294"/>
                  <a:gd name="T13" fmla="*/ 8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4" h="424">
                    <a:moveTo>
                      <a:pt x="294" y="80"/>
                    </a:moveTo>
                    <a:cubicBezTo>
                      <a:pt x="294" y="344"/>
                      <a:pt x="294" y="344"/>
                      <a:pt x="294" y="344"/>
                    </a:cubicBezTo>
                    <a:cubicBezTo>
                      <a:pt x="294" y="388"/>
                      <a:pt x="258" y="424"/>
                      <a:pt x="214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258" y="0"/>
                      <a:pt x="294" y="35"/>
                      <a:pt x="294" y="80"/>
                    </a:cubicBezTo>
                    <a:close/>
                  </a:path>
                </a:pathLst>
              </a:custGeom>
              <a:gradFill flip="none" rotWithShape="1">
                <a:gsLst>
                  <a:gs pos="84000">
                    <a:srgbClr val="3EDCFC"/>
                  </a:gs>
                  <a:gs pos="5000">
                    <a:srgbClr val="01A0D9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4E4B01B-3252-47C8-B3F3-B8FF9C66E594}"/>
                  </a:ext>
                </a:extLst>
              </p:cNvPr>
              <p:cNvSpPr/>
              <p:nvPr/>
            </p:nvSpPr>
            <p:spPr>
              <a:xfrm>
                <a:off x="8844942" y="1780401"/>
                <a:ext cx="566181" cy="4924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600" b="1" dirty="0">
                    <a:ln w="0">
                      <a:noFill/>
                    </a:ln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02</a:t>
                </a:r>
                <a:endParaRPr lang="en-US" sz="2600" b="1" cap="none" spc="0" dirty="0">
                  <a:ln w="0">
                    <a:noFill/>
                  </a:ln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1CC9FEA-3C5C-485F-83C3-2E44131BC395}"/>
                  </a:ext>
                </a:extLst>
              </p:cNvPr>
              <p:cNvSpPr txBox="1"/>
              <p:nvPr/>
            </p:nvSpPr>
            <p:spPr>
              <a:xfrm>
                <a:off x="4826766" y="1660049"/>
                <a:ext cx="3664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Kemudian</a:t>
                </a:r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sistem</a:t>
                </a:r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akan</a:t>
                </a:r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melakukan</a:t>
                </a:r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updating </a:t>
                </a:r>
                <a:r>
                  <a:rPr lang="en-US" sz="1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terhadap</a:t>
                </a:r>
                <a:r>
                  <a:rPr 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data </a:t>
                </a:r>
                <a:r>
                  <a:rPr lang="en-US" sz="1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tersebut</a:t>
                </a:r>
                <a:endPara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C1555BE-D2FF-406F-8632-AFBF08145A04}"/>
                </a:ext>
              </a:extLst>
            </p:cNvPr>
            <p:cNvGrpSpPr/>
            <p:nvPr/>
          </p:nvGrpSpPr>
          <p:grpSpPr>
            <a:xfrm>
              <a:off x="2725738" y="4723234"/>
              <a:ext cx="6819900" cy="1514475"/>
              <a:chOff x="2725738" y="1131888"/>
              <a:chExt cx="6819900" cy="1514475"/>
            </a:xfrm>
          </p:grpSpPr>
          <p:sp>
            <p:nvSpPr>
              <p:cNvPr id="8" name="Freeform 37">
                <a:extLst>
                  <a:ext uri="{FF2B5EF4-FFF2-40B4-BE49-F238E27FC236}">
                    <a16:creationId xmlns:a16="http://schemas.microsoft.com/office/drawing/2014/main" id="{BEF150CE-593B-4BB1-A220-36166ACB0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9763" y="1468438"/>
                <a:ext cx="5095875" cy="1177925"/>
              </a:xfrm>
              <a:custGeom>
                <a:avLst/>
                <a:gdLst>
                  <a:gd name="T0" fmla="*/ 1836 w 1836"/>
                  <a:gd name="T1" fmla="*/ 80 h 424"/>
                  <a:gd name="T2" fmla="*/ 1836 w 1836"/>
                  <a:gd name="T3" fmla="*/ 344 h 424"/>
                  <a:gd name="T4" fmla="*/ 1756 w 1836"/>
                  <a:gd name="T5" fmla="*/ 424 h 424"/>
                  <a:gd name="T6" fmla="*/ 0 w 1836"/>
                  <a:gd name="T7" fmla="*/ 424 h 424"/>
                  <a:gd name="T8" fmla="*/ 0 w 1836"/>
                  <a:gd name="T9" fmla="*/ 0 h 424"/>
                  <a:gd name="T10" fmla="*/ 1756 w 1836"/>
                  <a:gd name="T11" fmla="*/ 0 h 424"/>
                  <a:gd name="T12" fmla="*/ 1836 w 1836"/>
                  <a:gd name="T13" fmla="*/ 8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6" h="424">
                    <a:moveTo>
                      <a:pt x="1836" y="80"/>
                    </a:moveTo>
                    <a:cubicBezTo>
                      <a:pt x="1836" y="344"/>
                      <a:pt x="1836" y="344"/>
                      <a:pt x="1836" y="344"/>
                    </a:cubicBezTo>
                    <a:cubicBezTo>
                      <a:pt x="1836" y="388"/>
                      <a:pt x="1800" y="424"/>
                      <a:pt x="1756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56" y="0"/>
                      <a:pt x="1756" y="0"/>
                      <a:pt x="1756" y="0"/>
                    </a:cubicBezTo>
                    <a:cubicBezTo>
                      <a:pt x="1800" y="0"/>
                      <a:pt x="1836" y="35"/>
                      <a:pt x="1836" y="80"/>
                    </a:cubicBezTo>
                    <a:close/>
                  </a:path>
                </a:pathLst>
              </a:custGeom>
              <a:gradFill>
                <a:gsLst>
                  <a:gs pos="90000">
                    <a:srgbClr val="F2F9FC"/>
                  </a:gs>
                  <a:gs pos="54000">
                    <a:schemeClr val="bg1"/>
                  </a:gs>
                  <a:gs pos="10000">
                    <a:srgbClr val="FCFDFD"/>
                  </a:gs>
                  <a:gs pos="0">
                    <a:srgbClr val="E1E8EB"/>
                  </a:gs>
                </a:gsLst>
                <a:lin ang="0" scaled="0"/>
              </a:gradFill>
              <a:ln>
                <a:solidFill>
                  <a:srgbClr val="29C6FA"/>
                </a:solidFill>
              </a:ln>
              <a:effectLst>
                <a:outerShdw blurRad="76200" dist="38100" dir="2700000" algn="t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38">
                <a:extLst>
                  <a:ext uri="{FF2B5EF4-FFF2-40B4-BE49-F238E27FC236}">
                    <a16:creationId xmlns:a16="http://schemas.microsoft.com/office/drawing/2014/main" id="{F6B294B9-2ED6-46D8-94CF-6BFFE152A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9763" y="2398713"/>
                <a:ext cx="157163" cy="247650"/>
              </a:xfrm>
              <a:custGeom>
                <a:avLst/>
                <a:gdLst>
                  <a:gd name="T0" fmla="*/ 57 w 57"/>
                  <a:gd name="T1" fmla="*/ 8 h 89"/>
                  <a:gd name="T2" fmla="*/ 57 w 57"/>
                  <a:gd name="T3" fmla="*/ 20 h 89"/>
                  <a:gd name="T4" fmla="*/ 49 w 57"/>
                  <a:gd name="T5" fmla="*/ 40 h 89"/>
                  <a:gd name="T6" fmla="*/ 49 w 57"/>
                  <a:gd name="T7" fmla="*/ 40 h 89"/>
                  <a:gd name="T8" fmla="*/ 0 w 57"/>
                  <a:gd name="T9" fmla="*/ 89 h 89"/>
                  <a:gd name="T10" fmla="*/ 0 w 57"/>
                  <a:gd name="T11" fmla="*/ 0 h 89"/>
                  <a:gd name="T12" fmla="*/ 54 w 57"/>
                  <a:gd name="T13" fmla="*/ 0 h 89"/>
                  <a:gd name="T14" fmla="*/ 57 w 57"/>
                  <a:gd name="T15" fmla="*/ 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89">
                    <a:moveTo>
                      <a:pt x="57" y="8"/>
                    </a:move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8"/>
                      <a:pt x="54" y="35"/>
                      <a:pt x="49" y="40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098CB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39">
                <a:extLst>
                  <a:ext uri="{FF2B5EF4-FFF2-40B4-BE49-F238E27FC236}">
                    <a16:creationId xmlns:a16="http://schemas.microsoft.com/office/drawing/2014/main" id="{CCFB8B87-C2A0-4377-8FD1-47B9DF15D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5738" y="1131888"/>
                <a:ext cx="1884363" cy="1403350"/>
              </a:xfrm>
              <a:custGeom>
                <a:avLst/>
                <a:gdLst>
                  <a:gd name="T0" fmla="*/ 650 w 679"/>
                  <a:gd name="T1" fmla="*/ 505 h 505"/>
                  <a:gd name="T2" fmla="*/ 29 w 679"/>
                  <a:gd name="T3" fmla="*/ 505 h 505"/>
                  <a:gd name="T4" fmla="*/ 0 w 679"/>
                  <a:gd name="T5" fmla="*/ 476 h 505"/>
                  <a:gd name="T6" fmla="*/ 0 w 679"/>
                  <a:gd name="T7" fmla="*/ 29 h 505"/>
                  <a:gd name="T8" fmla="*/ 29 w 679"/>
                  <a:gd name="T9" fmla="*/ 0 h 505"/>
                  <a:gd name="T10" fmla="*/ 650 w 679"/>
                  <a:gd name="T11" fmla="*/ 0 h 505"/>
                  <a:gd name="T12" fmla="*/ 679 w 679"/>
                  <a:gd name="T13" fmla="*/ 29 h 505"/>
                  <a:gd name="T14" fmla="*/ 679 w 679"/>
                  <a:gd name="T15" fmla="*/ 476 h 505"/>
                  <a:gd name="T16" fmla="*/ 650 w 679"/>
                  <a:gd name="T17" fmla="*/ 505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9" h="505">
                    <a:moveTo>
                      <a:pt x="650" y="505"/>
                    </a:moveTo>
                    <a:cubicBezTo>
                      <a:pt x="29" y="505"/>
                      <a:pt x="29" y="505"/>
                      <a:pt x="29" y="505"/>
                    </a:cubicBezTo>
                    <a:cubicBezTo>
                      <a:pt x="13" y="505"/>
                      <a:pt x="0" y="492"/>
                      <a:pt x="0" y="47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666" y="0"/>
                      <a:pt x="679" y="13"/>
                      <a:pt x="679" y="29"/>
                    </a:cubicBezTo>
                    <a:cubicBezTo>
                      <a:pt x="679" y="476"/>
                      <a:pt x="679" y="476"/>
                      <a:pt x="679" y="476"/>
                    </a:cubicBezTo>
                    <a:cubicBezTo>
                      <a:pt x="679" y="492"/>
                      <a:pt x="666" y="505"/>
                      <a:pt x="650" y="505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5F5F5"/>
                  </a:gs>
                  <a:gs pos="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101600" dir="2160000" algn="tr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40">
                <a:extLst>
                  <a:ext uri="{FF2B5EF4-FFF2-40B4-BE49-F238E27FC236}">
                    <a16:creationId xmlns:a16="http://schemas.microsoft.com/office/drawing/2014/main" id="{CEF7A04D-06DA-4399-B4D8-5D99E2A8B2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25738" y="1131888"/>
                <a:ext cx="1884363" cy="1403350"/>
              </a:xfrm>
              <a:custGeom>
                <a:avLst/>
                <a:gdLst>
                  <a:gd name="T0" fmla="*/ 650 w 679"/>
                  <a:gd name="T1" fmla="*/ 0 h 505"/>
                  <a:gd name="T2" fmla="*/ 29 w 679"/>
                  <a:gd name="T3" fmla="*/ 0 h 505"/>
                  <a:gd name="T4" fmla="*/ 0 w 679"/>
                  <a:gd name="T5" fmla="*/ 29 h 505"/>
                  <a:gd name="T6" fmla="*/ 0 w 679"/>
                  <a:gd name="T7" fmla="*/ 476 h 505"/>
                  <a:gd name="T8" fmla="*/ 29 w 679"/>
                  <a:gd name="T9" fmla="*/ 505 h 505"/>
                  <a:gd name="T10" fmla="*/ 650 w 679"/>
                  <a:gd name="T11" fmla="*/ 505 h 505"/>
                  <a:gd name="T12" fmla="*/ 679 w 679"/>
                  <a:gd name="T13" fmla="*/ 476 h 505"/>
                  <a:gd name="T14" fmla="*/ 679 w 679"/>
                  <a:gd name="T15" fmla="*/ 29 h 505"/>
                  <a:gd name="T16" fmla="*/ 650 w 679"/>
                  <a:gd name="T17" fmla="*/ 0 h 505"/>
                  <a:gd name="T18" fmla="*/ 675 w 679"/>
                  <a:gd name="T19" fmla="*/ 476 h 505"/>
                  <a:gd name="T20" fmla="*/ 650 w 679"/>
                  <a:gd name="T21" fmla="*/ 501 h 505"/>
                  <a:gd name="T22" fmla="*/ 29 w 679"/>
                  <a:gd name="T23" fmla="*/ 501 h 505"/>
                  <a:gd name="T24" fmla="*/ 4 w 679"/>
                  <a:gd name="T25" fmla="*/ 476 h 505"/>
                  <a:gd name="T26" fmla="*/ 4 w 679"/>
                  <a:gd name="T27" fmla="*/ 29 h 505"/>
                  <a:gd name="T28" fmla="*/ 29 w 679"/>
                  <a:gd name="T29" fmla="*/ 4 h 505"/>
                  <a:gd name="T30" fmla="*/ 650 w 679"/>
                  <a:gd name="T31" fmla="*/ 4 h 505"/>
                  <a:gd name="T32" fmla="*/ 675 w 679"/>
                  <a:gd name="T33" fmla="*/ 29 h 505"/>
                  <a:gd name="T34" fmla="*/ 675 w 679"/>
                  <a:gd name="T35" fmla="*/ 476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9" h="505">
                    <a:moveTo>
                      <a:pt x="65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0" y="492"/>
                      <a:pt x="13" y="505"/>
                      <a:pt x="29" y="505"/>
                    </a:cubicBezTo>
                    <a:cubicBezTo>
                      <a:pt x="650" y="505"/>
                      <a:pt x="650" y="505"/>
                      <a:pt x="650" y="505"/>
                    </a:cubicBezTo>
                    <a:cubicBezTo>
                      <a:pt x="666" y="505"/>
                      <a:pt x="679" y="492"/>
                      <a:pt x="679" y="476"/>
                    </a:cubicBezTo>
                    <a:cubicBezTo>
                      <a:pt x="679" y="29"/>
                      <a:pt x="679" y="29"/>
                      <a:pt x="679" y="29"/>
                    </a:cubicBezTo>
                    <a:cubicBezTo>
                      <a:pt x="679" y="13"/>
                      <a:pt x="666" y="0"/>
                      <a:pt x="650" y="0"/>
                    </a:cubicBezTo>
                    <a:close/>
                    <a:moveTo>
                      <a:pt x="675" y="476"/>
                    </a:moveTo>
                    <a:cubicBezTo>
                      <a:pt x="675" y="490"/>
                      <a:pt x="664" y="501"/>
                      <a:pt x="650" y="501"/>
                    </a:cubicBezTo>
                    <a:cubicBezTo>
                      <a:pt x="29" y="501"/>
                      <a:pt x="29" y="501"/>
                      <a:pt x="29" y="501"/>
                    </a:cubicBezTo>
                    <a:cubicBezTo>
                      <a:pt x="15" y="501"/>
                      <a:pt x="4" y="490"/>
                      <a:pt x="4" y="476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15"/>
                      <a:pt x="15" y="4"/>
                      <a:pt x="29" y="4"/>
                    </a:cubicBezTo>
                    <a:cubicBezTo>
                      <a:pt x="650" y="4"/>
                      <a:pt x="650" y="4"/>
                      <a:pt x="650" y="4"/>
                    </a:cubicBezTo>
                    <a:cubicBezTo>
                      <a:pt x="664" y="4"/>
                      <a:pt x="675" y="15"/>
                      <a:pt x="675" y="29"/>
                    </a:cubicBezTo>
                    <a:lnTo>
                      <a:pt x="675" y="47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41">
                <a:extLst>
                  <a:ext uri="{FF2B5EF4-FFF2-40B4-BE49-F238E27FC236}">
                    <a16:creationId xmlns:a16="http://schemas.microsoft.com/office/drawing/2014/main" id="{A82F49CB-B904-4689-BDC2-810528818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1331913"/>
                <a:ext cx="1484313" cy="1003300"/>
              </a:xfrm>
              <a:custGeom>
                <a:avLst/>
                <a:gdLst>
                  <a:gd name="T0" fmla="*/ 0 w 535"/>
                  <a:gd name="T1" fmla="*/ 332 h 361"/>
                  <a:gd name="T2" fmla="*/ 0 w 535"/>
                  <a:gd name="T3" fmla="*/ 29 h 361"/>
                  <a:gd name="T4" fmla="*/ 29 w 535"/>
                  <a:gd name="T5" fmla="*/ 0 h 361"/>
                  <a:gd name="T6" fmla="*/ 506 w 535"/>
                  <a:gd name="T7" fmla="*/ 0 h 361"/>
                  <a:gd name="T8" fmla="*/ 535 w 535"/>
                  <a:gd name="T9" fmla="*/ 29 h 361"/>
                  <a:gd name="T10" fmla="*/ 535 w 535"/>
                  <a:gd name="T11" fmla="*/ 332 h 361"/>
                  <a:gd name="T12" fmla="*/ 506 w 535"/>
                  <a:gd name="T13" fmla="*/ 361 h 361"/>
                  <a:gd name="T14" fmla="*/ 29 w 535"/>
                  <a:gd name="T15" fmla="*/ 361 h 361"/>
                  <a:gd name="T16" fmla="*/ 0 w 535"/>
                  <a:gd name="T17" fmla="*/ 332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5" h="361">
                    <a:moveTo>
                      <a:pt x="0" y="332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506" y="0"/>
                      <a:pt x="506" y="0"/>
                      <a:pt x="506" y="0"/>
                    </a:cubicBezTo>
                    <a:cubicBezTo>
                      <a:pt x="522" y="0"/>
                      <a:pt x="535" y="13"/>
                      <a:pt x="535" y="29"/>
                    </a:cubicBezTo>
                    <a:cubicBezTo>
                      <a:pt x="535" y="332"/>
                      <a:pt x="535" y="332"/>
                      <a:pt x="535" y="332"/>
                    </a:cubicBezTo>
                    <a:cubicBezTo>
                      <a:pt x="535" y="348"/>
                      <a:pt x="522" y="361"/>
                      <a:pt x="506" y="361"/>
                    </a:cubicBezTo>
                    <a:cubicBezTo>
                      <a:pt x="29" y="361"/>
                      <a:pt x="29" y="361"/>
                      <a:pt x="29" y="361"/>
                    </a:cubicBezTo>
                    <a:cubicBezTo>
                      <a:pt x="13" y="361"/>
                      <a:pt x="0" y="348"/>
                      <a:pt x="0" y="332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3EDCFC"/>
                  </a:gs>
                  <a:gs pos="0">
                    <a:srgbClr val="01A0D9"/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42">
                <a:extLst>
                  <a:ext uri="{FF2B5EF4-FFF2-40B4-BE49-F238E27FC236}">
                    <a16:creationId xmlns:a16="http://schemas.microsoft.com/office/drawing/2014/main" id="{ADC29D1B-A2B0-48E0-9994-448C265C2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9663" y="1468438"/>
                <a:ext cx="815975" cy="1177925"/>
              </a:xfrm>
              <a:custGeom>
                <a:avLst/>
                <a:gdLst>
                  <a:gd name="T0" fmla="*/ 294 w 294"/>
                  <a:gd name="T1" fmla="*/ 80 h 424"/>
                  <a:gd name="T2" fmla="*/ 294 w 294"/>
                  <a:gd name="T3" fmla="*/ 344 h 424"/>
                  <a:gd name="T4" fmla="*/ 214 w 294"/>
                  <a:gd name="T5" fmla="*/ 424 h 424"/>
                  <a:gd name="T6" fmla="*/ 0 w 294"/>
                  <a:gd name="T7" fmla="*/ 424 h 424"/>
                  <a:gd name="T8" fmla="*/ 0 w 294"/>
                  <a:gd name="T9" fmla="*/ 0 h 424"/>
                  <a:gd name="T10" fmla="*/ 214 w 294"/>
                  <a:gd name="T11" fmla="*/ 0 h 424"/>
                  <a:gd name="T12" fmla="*/ 294 w 294"/>
                  <a:gd name="T13" fmla="*/ 8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4" h="424">
                    <a:moveTo>
                      <a:pt x="294" y="80"/>
                    </a:moveTo>
                    <a:cubicBezTo>
                      <a:pt x="294" y="344"/>
                      <a:pt x="294" y="344"/>
                      <a:pt x="294" y="344"/>
                    </a:cubicBezTo>
                    <a:cubicBezTo>
                      <a:pt x="294" y="388"/>
                      <a:pt x="258" y="424"/>
                      <a:pt x="214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258" y="0"/>
                      <a:pt x="294" y="35"/>
                      <a:pt x="294" y="80"/>
                    </a:cubicBezTo>
                    <a:close/>
                  </a:path>
                </a:pathLst>
              </a:custGeom>
              <a:gradFill flip="none" rotWithShape="1">
                <a:gsLst>
                  <a:gs pos="84000">
                    <a:srgbClr val="3EDCFC"/>
                  </a:gs>
                  <a:gs pos="5000">
                    <a:srgbClr val="01A0D9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D298B78-D5AF-4E88-A714-AEB621C263F0}"/>
                  </a:ext>
                </a:extLst>
              </p:cNvPr>
              <p:cNvSpPr/>
              <p:nvPr/>
            </p:nvSpPr>
            <p:spPr>
              <a:xfrm>
                <a:off x="8844942" y="1780401"/>
                <a:ext cx="566181" cy="4924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600" b="1" dirty="0">
                    <a:ln w="0">
                      <a:noFill/>
                    </a:ln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03</a:t>
                </a:r>
                <a:endParaRPr lang="en-US" sz="2600" b="1" cap="none" spc="0" dirty="0">
                  <a:ln w="0">
                    <a:noFill/>
                  </a:ln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3027F9-35AA-47C8-97ED-79B4AD9FE836}"/>
                  </a:ext>
                </a:extLst>
              </p:cNvPr>
              <p:cNvSpPr txBox="1"/>
              <p:nvPr/>
            </p:nvSpPr>
            <p:spPr>
              <a:xfrm>
                <a:off x="4826766" y="1722665"/>
                <a:ext cx="3664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Selesai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FE7B2E-445D-4E7A-BE54-75F6862F7D4D}"/>
              </a:ext>
            </a:extLst>
          </p:cNvPr>
          <p:cNvSpPr/>
          <p:nvPr/>
        </p:nvSpPr>
        <p:spPr>
          <a:xfrm>
            <a:off x="883707" y="567793"/>
            <a:ext cx="272383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spc="200" dirty="0">
                <a:ln w="0">
                  <a:noFill/>
                </a:ln>
                <a:solidFill>
                  <a:schemeClr val="tx2"/>
                </a:solidFill>
                <a:latin typeface="Impact" panose="020B0806030902050204" pitchFamily="34" charset="0"/>
              </a:rPr>
              <a:t>CARA MENGATASI SALAH INPUT</a:t>
            </a:r>
            <a:endParaRPr lang="en-US" sz="3200" cap="none" spc="200" dirty="0">
              <a:ln w="0">
                <a:noFill/>
              </a:ln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ACFC9C51-56C5-4A1E-B1FF-393D46C64E24}"/>
              </a:ext>
            </a:extLst>
          </p:cNvPr>
          <p:cNvSpPr>
            <a:spLocks/>
          </p:cNvSpPr>
          <p:nvPr/>
        </p:nvSpPr>
        <p:spPr bwMode="auto">
          <a:xfrm>
            <a:off x="493916" y="225108"/>
            <a:ext cx="864230" cy="1171499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257359C-8B54-42E8-8D0F-F7C81289B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86" y="2402763"/>
            <a:ext cx="3225397" cy="3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2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Freeform 273"/>
          <p:cNvSpPr>
            <a:spLocks/>
          </p:cNvSpPr>
          <p:nvPr/>
        </p:nvSpPr>
        <p:spPr bwMode="auto">
          <a:xfrm>
            <a:off x="2323426" y="2028980"/>
            <a:ext cx="2084077" cy="3865016"/>
          </a:xfrm>
          <a:custGeom>
            <a:avLst/>
            <a:gdLst>
              <a:gd name="T0" fmla="*/ 149 w 1760"/>
              <a:gd name="T1" fmla="*/ 0 h 3264"/>
              <a:gd name="T2" fmla="*/ 1276 w 1760"/>
              <a:gd name="T3" fmla="*/ 70 h 3264"/>
              <a:gd name="T4" fmla="*/ 1292 w 1760"/>
              <a:gd name="T5" fmla="*/ 72 h 3264"/>
              <a:gd name="T6" fmla="*/ 1305 w 1760"/>
              <a:gd name="T7" fmla="*/ 80 h 3264"/>
              <a:gd name="T8" fmla="*/ 1313 w 1760"/>
              <a:gd name="T9" fmla="*/ 92 h 3264"/>
              <a:gd name="T10" fmla="*/ 1319 w 1760"/>
              <a:gd name="T11" fmla="*/ 106 h 3264"/>
              <a:gd name="T12" fmla="*/ 1322 w 1760"/>
              <a:gd name="T13" fmla="*/ 123 h 3264"/>
              <a:gd name="T14" fmla="*/ 1324 w 1760"/>
              <a:gd name="T15" fmla="*/ 143 h 3264"/>
              <a:gd name="T16" fmla="*/ 1324 w 1760"/>
              <a:gd name="T17" fmla="*/ 165 h 3264"/>
              <a:gd name="T18" fmla="*/ 1324 w 1760"/>
              <a:gd name="T19" fmla="*/ 189 h 3264"/>
              <a:gd name="T20" fmla="*/ 1324 w 1760"/>
              <a:gd name="T21" fmla="*/ 214 h 3264"/>
              <a:gd name="T22" fmla="*/ 1326 w 1760"/>
              <a:gd name="T23" fmla="*/ 240 h 3264"/>
              <a:gd name="T24" fmla="*/ 1327 w 1760"/>
              <a:gd name="T25" fmla="*/ 267 h 3264"/>
              <a:gd name="T26" fmla="*/ 1724 w 1760"/>
              <a:gd name="T27" fmla="*/ 2813 h 3264"/>
              <a:gd name="T28" fmla="*/ 1733 w 1760"/>
              <a:gd name="T29" fmla="*/ 2859 h 3264"/>
              <a:gd name="T30" fmla="*/ 1741 w 1760"/>
              <a:gd name="T31" fmla="*/ 2896 h 3264"/>
              <a:gd name="T32" fmla="*/ 1747 w 1760"/>
              <a:gd name="T33" fmla="*/ 2926 h 3264"/>
              <a:gd name="T34" fmla="*/ 1753 w 1760"/>
              <a:gd name="T35" fmla="*/ 2950 h 3264"/>
              <a:gd name="T36" fmla="*/ 1756 w 1760"/>
              <a:gd name="T37" fmla="*/ 2968 h 3264"/>
              <a:gd name="T38" fmla="*/ 1759 w 1760"/>
              <a:gd name="T39" fmla="*/ 2981 h 3264"/>
              <a:gd name="T40" fmla="*/ 1760 w 1760"/>
              <a:gd name="T41" fmla="*/ 2990 h 3264"/>
              <a:gd name="T42" fmla="*/ 1759 w 1760"/>
              <a:gd name="T43" fmla="*/ 2997 h 3264"/>
              <a:gd name="T44" fmla="*/ 1758 w 1760"/>
              <a:gd name="T45" fmla="*/ 3001 h 3264"/>
              <a:gd name="T46" fmla="*/ 1753 w 1760"/>
              <a:gd name="T47" fmla="*/ 3002 h 3264"/>
              <a:gd name="T48" fmla="*/ 1747 w 1760"/>
              <a:gd name="T49" fmla="*/ 3003 h 3264"/>
              <a:gd name="T50" fmla="*/ 1739 w 1760"/>
              <a:gd name="T51" fmla="*/ 3005 h 3264"/>
              <a:gd name="T52" fmla="*/ 1730 w 1760"/>
              <a:gd name="T53" fmla="*/ 3006 h 3264"/>
              <a:gd name="T54" fmla="*/ 576 w 1760"/>
              <a:gd name="T55" fmla="*/ 3260 h 3264"/>
              <a:gd name="T56" fmla="*/ 546 w 1760"/>
              <a:gd name="T57" fmla="*/ 3264 h 3264"/>
              <a:gd name="T58" fmla="*/ 513 w 1760"/>
              <a:gd name="T59" fmla="*/ 3259 h 3264"/>
              <a:gd name="T60" fmla="*/ 481 w 1760"/>
              <a:gd name="T61" fmla="*/ 3248 h 3264"/>
              <a:gd name="T62" fmla="*/ 453 w 1760"/>
              <a:gd name="T63" fmla="*/ 3230 h 3264"/>
              <a:gd name="T64" fmla="*/ 424 w 1760"/>
              <a:gd name="T65" fmla="*/ 3206 h 3264"/>
              <a:gd name="T66" fmla="*/ 400 w 1760"/>
              <a:gd name="T67" fmla="*/ 3179 h 3264"/>
              <a:gd name="T68" fmla="*/ 379 w 1760"/>
              <a:gd name="T69" fmla="*/ 3147 h 3264"/>
              <a:gd name="T70" fmla="*/ 364 w 1760"/>
              <a:gd name="T71" fmla="*/ 3113 h 3264"/>
              <a:gd name="T72" fmla="*/ 353 w 1760"/>
              <a:gd name="T73" fmla="*/ 3075 h 3264"/>
              <a:gd name="T74" fmla="*/ 1 w 1760"/>
              <a:gd name="T75" fmla="*/ 256 h 3264"/>
              <a:gd name="T76" fmla="*/ 0 w 1760"/>
              <a:gd name="T77" fmla="*/ 219 h 3264"/>
              <a:gd name="T78" fmla="*/ 4 w 1760"/>
              <a:gd name="T79" fmla="*/ 182 h 3264"/>
              <a:gd name="T80" fmla="*/ 11 w 1760"/>
              <a:gd name="T81" fmla="*/ 147 h 3264"/>
              <a:gd name="T82" fmla="*/ 23 w 1760"/>
              <a:gd name="T83" fmla="*/ 113 h 3264"/>
              <a:gd name="T84" fmla="*/ 38 w 1760"/>
              <a:gd name="T85" fmla="*/ 81 h 3264"/>
              <a:gd name="T86" fmla="*/ 56 w 1760"/>
              <a:gd name="T87" fmla="*/ 54 h 3264"/>
              <a:gd name="T88" fmla="*/ 76 w 1760"/>
              <a:gd name="T89" fmla="*/ 30 h 3264"/>
              <a:gd name="T90" fmla="*/ 99 w 1760"/>
              <a:gd name="T91" fmla="*/ 13 h 3264"/>
              <a:gd name="T92" fmla="*/ 123 w 1760"/>
              <a:gd name="T93" fmla="*/ 3 h 3264"/>
              <a:gd name="T94" fmla="*/ 149 w 1760"/>
              <a:gd name="T95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0" h="3264">
                <a:moveTo>
                  <a:pt x="149" y="0"/>
                </a:moveTo>
                <a:lnTo>
                  <a:pt x="1276" y="70"/>
                </a:lnTo>
                <a:lnTo>
                  <a:pt x="1292" y="72"/>
                </a:lnTo>
                <a:lnTo>
                  <a:pt x="1305" y="80"/>
                </a:lnTo>
                <a:lnTo>
                  <a:pt x="1313" y="92"/>
                </a:lnTo>
                <a:lnTo>
                  <a:pt x="1319" y="106"/>
                </a:lnTo>
                <a:lnTo>
                  <a:pt x="1322" y="123"/>
                </a:lnTo>
                <a:lnTo>
                  <a:pt x="1324" y="143"/>
                </a:lnTo>
                <a:lnTo>
                  <a:pt x="1324" y="165"/>
                </a:lnTo>
                <a:lnTo>
                  <a:pt x="1324" y="189"/>
                </a:lnTo>
                <a:lnTo>
                  <a:pt x="1324" y="214"/>
                </a:lnTo>
                <a:lnTo>
                  <a:pt x="1326" y="240"/>
                </a:lnTo>
                <a:lnTo>
                  <a:pt x="1327" y="267"/>
                </a:lnTo>
                <a:lnTo>
                  <a:pt x="1724" y="2813"/>
                </a:lnTo>
                <a:lnTo>
                  <a:pt x="1733" y="2859"/>
                </a:lnTo>
                <a:lnTo>
                  <a:pt x="1741" y="2896"/>
                </a:lnTo>
                <a:lnTo>
                  <a:pt x="1747" y="2926"/>
                </a:lnTo>
                <a:lnTo>
                  <a:pt x="1753" y="2950"/>
                </a:lnTo>
                <a:lnTo>
                  <a:pt x="1756" y="2968"/>
                </a:lnTo>
                <a:lnTo>
                  <a:pt x="1759" y="2981"/>
                </a:lnTo>
                <a:lnTo>
                  <a:pt x="1760" y="2990"/>
                </a:lnTo>
                <a:lnTo>
                  <a:pt x="1759" y="2997"/>
                </a:lnTo>
                <a:lnTo>
                  <a:pt x="1758" y="3001"/>
                </a:lnTo>
                <a:lnTo>
                  <a:pt x="1753" y="3002"/>
                </a:lnTo>
                <a:lnTo>
                  <a:pt x="1747" y="3003"/>
                </a:lnTo>
                <a:lnTo>
                  <a:pt x="1739" y="3005"/>
                </a:lnTo>
                <a:lnTo>
                  <a:pt x="1730" y="3006"/>
                </a:lnTo>
                <a:lnTo>
                  <a:pt x="576" y="3260"/>
                </a:lnTo>
                <a:lnTo>
                  <a:pt x="546" y="3264"/>
                </a:lnTo>
                <a:lnTo>
                  <a:pt x="513" y="3259"/>
                </a:lnTo>
                <a:lnTo>
                  <a:pt x="481" y="3248"/>
                </a:lnTo>
                <a:lnTo>
                  <a:pt x="453" y="3230"/>
                </a:lnTo>
                <a:lnTo>
                  <a:pt x="424" y="3206"/>
                </a:lnTo>
                <a:lnTo>
                  <a:pt x="400" y="3179"/>
                </a:lnTo>
                <a:lnTo>
                  <a:pt x="379" y="3147"/>
                </a:lnTo>
                <a:lnTo>
                  <a:pt x="364" y="3113"/>
                </a:lnTo>
                <a:lnTo>
                  <a:pt x="353" y="3075"/>
                </a:lnTo>
                <a:lnTo>
                  <a:pt x="1" y="256"/>
                </a:lnTo>
                <a:lnTo>
                  <a:pt x="0" y="219"/>
                </a:lnTo>
                <a:lnTo>
                  <a:pt x="4" y="182"/>
                </a:lnTo>
                <a:lnTo>
                  <a:pt x="11" y="147"/>
                </a:lnTo>
                <a:lnTo>
                  <a:pt x="23" y="113"/>
                </a:lnTo>
                <a:lnTo>
                  <a:pt x="38" y="81"/>
                </a:lnTo>
                <a:lnTo>
                  <a:pt x="56" y="54"/>
                </a:lnTo>
                <a:lnTo>
                  <a:pt x="76" y="30"/>
                </a:lnTo>
                <a:lnTo>
                  <a:pt x="99" y="13"/>
                </a:lnTo>
                <a:lnTo>
                  <a:pt x="123" y="3"/>
                </a:lnTo>
                <a:lnTo>
                  <a:pt x="14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Freeform 274"/>
          <p:cNvSpPr>
            <a:spLocks/>
          </p:cNvSpPr>
          <p:nvPr/>
        </p:nvSpPr>
        <p:spPr bwMode="auto">
          <a:xfrm>
            <a:off x="2376712" y="2004114"/>
            <a:ext cx="2200123" cy="3910013"/>
          </a:xfrm>
          <a:custGeom>
            <a:avLst/>
            <a:gdLst>
              <a:gd name="T0" fmla="*/ 165 w 1858"/>
              <a:gd name="T1" fmla="*/ 0 h 3302"/>
              <a:gd name="T2" fmla="*/ 1281 w 1858"/>
              <a:gd name="T3" fmla="*/ 41 h 3302"/>
              <a:gd name="T4" fmla="*/ 1308 w 1858"/>
              <a:gd name="T5" fmla="*/ 46 h 3302"/>
              <a:gd name="T6" fmla="*/ 1334 w 1858"/>
              <a:gd name="T7" fmla="*/ 59 h 3302"/>
              <a:gd name="T8" fmla="*/ 1359 w 1858"/>
              <a:gd name="T9" fmla="*/ 78 h 3302"/>
              <a:gd name="T10" fmla="*/ 1382 w 1858"/>
              <a:gd name="T11" fmla="*/ 102 h 3302"/>
              <a:gd name="T12" fmla="*/ 1401 w 1858"/>
              <a:gd name="T13" fmla="*/ 130 h 3302"/>
              <a:gd name="T14" fmla="*/ 1417 w 1858"/>
              <a:gd name="T15" fmla="*/ 163 h 3302"/>
              <a:gd name="T16" fmla="*/ 1429 w 1858"/>
              <a:gd name="T17" fmla="*/ 198 h 3302"/>
              <a:gd name="T18" fmla="*/ 1435 w 1858"/>
              <a:gd name="T19" fmla="*/ 235 h 3302"/>
              <a:gd name="T20" fmla="*/ 1854 w 1858"/>
              <a:gd name="T21" fmla="*/ 2908 h 3302"/>
              <a:gd name="T22" fmla="*/ 1858 w 1858"/>
              <a:gd name="T23" fmla="*/ 2943 h 3302"/>
              <a:gd name="T24" fmla="*/ 1858 w 1858"/>
              <a:gd name="T25" fmla="*/ 2978 h 3302"/>
              <a:gd name="T26" fmla="*/ 1852 w 1858"/>
              <a:gd name="T27" fmla="*/ 3011 h 3302"/>
              <a:gd name="T28" fmla="*/ 1840 w 1858"/>
              <a:gd name="T29" fmla="*/ 3040 h 3302"/>
              <a:gd name="T30" fmla="*/ 1824 w 1858"/>
              <a:gd name="T31" fmla="*/ 3066 h 3302"/>
              <a:gd name="T32" fmla="*/ 1804 w 1858"/>
              <a:gd name="T33" fmla="*/ 3087 h 3302"/>
              <a:gd name="T34" fmla="*/ 1781 w 1858"/>
              <a:gd name="T35" fmla="*/ 3103 h 3302"/>
              <a:gd name="T36" fmla="*/ 1755 w 1858"/>
              <a:gd name="T37" fmla="*/ 3112 h 3302"/>
              <a:gd name="T38" fmla="*/ 603 w 1858"/>
              <a:gd name="T39" fmla="*/ 3297 h 3302"/>
              <a:gd name="T40" fmla="*/ 569 w 1858"/>
              <a:gd name="T41" fmla="*/ 3302 h 3302"/>
              <a:gd name="T42" fmla="*/ 535 w 1858"/>
              <a:gd name="T43" fmla="*/ 3299 h 3302"/>
              <a:gd name="T44" fmla="*/ 503 w 1858"/>
              <a:gd name="T45" fmla="*/ 3290 h 3302"/>
              <a:gd name="T46" fmla="*/ 473 w 1858"/>
              <a:gd name="T47" fmla="*/ 3276 h 3302"/>
              <a:gd name="T48" fmla="*/ 446 w 1858"/>
              <a:gd name="T49" fmla="*/ 3256 h 3302"/>
              <a:gd name="T50" fmla="*/ 422 w 1858"/>
              <a:gd name="T51" fmla="*/ 3231 h 3302"/>
              <a:gd name="T52" fmla="*/ 402 w 1858"/>
              <a:gd name="T53" fmla="*/ 3202 h 3302"/>
              <a:gd name="T54" fmla="*/ 387 w 1858"/>
              <a:gd name="T55" fmla="*/ 3170 h 3302"/>
              <a:gd name="T56" fmla="*/ 376 w 1858"/>
              <a:gd name="T57" fmla="*/ 3133 h 3302"/>
              <a:gd name="T58" fmla="*/ 0 w 1858"/>
              <a:gd name="T59" fmla="*/ 210 h 3302"/>
              <a:gd name="T60" fmla="*/ 0 w 1858"/>
              <a:gd name="T61" fmla="*/ 170 h 3302"/>
              <a:gd name="T62" fmla="*/ 6 w 1858"/>
              <a:gd name="T63" fmla="*/ 134 h 3302"/>
              <a:gd name="T64" fmla="*/ 18 w 1858"/>
              <a:gd name="T65" fmla="*/ 101 h 3302"/>
              <a:gd name="T66" fmla="*/ 33 w 1858"/>
              <a:gd name="T67" fmla="*/ 71 h 3302"/>
              <a:gd name="T68" fmla="*/ 53 w 1858"/>
              <a:gd name="T69" fmla="*/ 46 h 3302"/>
              <a:gd name="T70" fmla="*/ 76 w 1858"/>
              <a:gd name="T71" fmla="*/ 26 h 3302"/>
              <a:gd name="T72" fmla="*/ 104 w 1858"/>
              <a:gd name="T73" fmla="*/ 11 h 3302"/>
              <a:gd name="T74" fmla="*/ 134 w 1858"/>
              <a:gd name="T75" fmla="*/ 3 h 3302"/>
              <a:gd name="T76" fmla="*/ 165 w 1858"/>
              <a:gd name="T77" fmla="*/ 0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58" h="3302">
                <a:moveTo>
                  <a:pt x="165" y="0"/>
                </a:moveTo>
                <a:lnTo>
                  <a:pt x="1281" y="41"/>
                </a:lnTo>
                <a:lnTo>
                  <a:pt x="1308" y="46"/>
                </a:lnTo>
                <a:lnTo>
                  <a:pt x="1334" y="59"/>
                </a:lnTo>
                <a:lnTo>
                  <a:pt x="1359" y="78"/>
                </a:lnTo>
                <a:lnTo>
                  <a:pt x="1382" y="102"/>
                </a:lnTo>
                <a:lnTo>
                  <a:pt x="1401" y="130"/>
                </a:lnTo>
                <a:lnTo>
                  <a:pt x="1417" y="163"/>
                </a:lnTo>
                <a:lnTo>
                  <a:pt x="1429" y="198"/>
                </a:lnTo>
                <a:lnTo>
                  <a:pt x="1435" y="235"/>
                </a:lnTo>
                <a:lnTo>
                  <a:pt x="1854" y="2908"/>
                </a:lnTo>
                <a:lnTo>
                  <a:pt x="1858" y="2943"/>
                </a:lnTo>
                <a:lnTo>
                  <a:pt x="1858" y="2978"/>
                </a:lnTo>
                <a:lnTo>
                  <a:pt x="1852" y="3011"/>
                </a:lnTo>
                <a:lnTo>
                  <a:pt x="1840" y="3040"/>
                </a:lnTo>
                <a:lnTo>
                  <a:pt x="1824" y="3066"/>
                </a:lnTo>
                <a:lnTo>
                  <a:pt x="1804" y="3087"/>
                </a:lnTo>
                <a:lnTo>
                  <a:pt x="1781" y="3103"/>
                </a:lnTo>
                <a:lnTo>
                  <a:pt x="1755" y="3112"/>
                </a:lnTo>
                <a:lnTo>
                  <a:pt x="603" y="3297"/>
                </a:lnTo>
                <a:lnTo>
                  <a:pt x="569" y="3302"/>
                </a:lnTo>
                <a:lnTo>
                  <a:pt x="535" y="3299"/>
                </a:lnTo>
                <a:lnTo>
                  <a:pt x="503" y="3290"/>
                </a:lnTo>
                <a:lnTo>
                  <a:pt x="473" y="3276"/>
                </a:lnTo>
                <a:lnTo>
                  <a:pt x="446" y="3256"/>
                </a:lnTo>
                <a:lnTo>
                  <a:pt x="422" y="3231"/>
                </a:lnTo>
                <a:lnTo>
                  <a:pt x="402" y="3202"/>
                </a:lnTo>
                <a:lnTo>
                  <a:pt x="387" y="3170"/>
                </a:lnTo>
                <a:lnTo>
                  <a:pt x="376" y="3133"/>
                </a:lnTo>
                <a:lnTo>
                  <a:pt x="0" y="210"/>
                </a:lnTo>
                <a:lnTo>
                  <a:pt x="0" y="170"/>
                </a:lnTo>
                <a:lnTo>
                  <a:pt x="6" y="134"/>
                </a:lnTo>
                <a:lnTo>
                  <a:pt x="18" y="101"/>
                </a:lnTo>
                <a:lnTo>
                  <a:pt x="33" y="71"/>
                </a:lnTo>
                <a:lnTo>
                  <a:pt x="53" y="46"/>
                </a:lnTo>
                <a:lnTo>
                  <a:pt x="76" y="26"/>
                </a:lnTo>
                <a:lnTo>
                  <a:pt x="104" y="11"/>
                </a:lnTo>
                <a:lnTo>
                  <a:pt x="134" y="3"/>
                </a:lnTo>
                <a:lnTo>
                  <a:pt x="16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Freeform 275"/>
          <p:cNvSpPr>
            <a:spLocks/>
          </p:cNvSpPr>
          <p:nvPr/>
        </p:nvSpPr>
        <p:spPr bwMode="auto">
          <a:xfrm>
            <a:off x="2426446" y="2057400"/>
            <a:ext cx="2134996" cy="3790416"/>
          </a:xfrm>
          <a:custGeom>
            <a:avLst/>
            <a:gdLst>
              <a:gd name="T0" fmla="*/ 144 w 1803"/>
              <a:gd name="T1" fmla="*/ 0 h 3201"/>
              <a:gd name="T2" fmla="*/ 1252 w 1803"/>
              <a:gd name="T3" fmla="*/ 35 h 3201"/>
              <a:gd name="T4" fmla="*/ 1279 w 1803"/>
              <a:gd name="T5" fmla="*/ 42 h 3201"/>
              <a:gd name="T6" fmla="*/ 1306 w 1803"/>
              <a:gd name="T7" fmla="*/ 56 h 3201"/>
              <a:gd name="T8" fmla="*/ 1330 w 1803"/>
              <a:gd name="T9" fmla="*/ 77 h 3201"/>
              <a:gd name="T10" fmla="*/ 1351 w 1803"/>
              <a:gd name="T11" fmla="*/ 103 h 3201"/>
              <a:gd name="T12" fmla="*/ 1368 w 1803"/>
              <a:gd name="T13" fmla="*/ 133 h 3201"/>
              <a:gd name="T14" fmla="*/ 1380 w 1803"/>
              <a:gd name="T15" fmla="*/ 167 h 3201"/>
              <a:gd name="T16" fmla="*/ 1388 w 1803"/>
              <a:gd name="T17" fmla="*/ 205 h 3201"/>
              <a:gd name="T18" fmla="*/ 1799 w 1803"/>
              <a:gd name="T19" fmla="*/ 2842 h 3201"/>
              <a:gd name="T20" fmla="*/ 1803 w 1803"/>
              <a:gd name="T21" fmla="*/ 2873 h 3201"/>
              <a:gd name="T22" fmla="*/ 1802 w 1803"/>
              <a:gd name="T23" fmla="*/ 2903 h 3201"/>
              <a:gd name="T24" fmla="*/ 1796 w 1803"/>
              <a:gd name="T25" fmla="*/ 2932 h 3201"/>
              <a:gd name="T26" fmla="*/ 1786 w 1803"/>
              <a:gd name="T27" fmla="*/ 2957 h 3201"/>
              <a:gd name="T28" fmla="*/ 1773 w 1803"/>
              <a:gd name="T29" fmla="*/ 2981 h 3201"/>
              <a:gd name="T30" fmla="*/ 1756 w 1803"/>
              <a:gd name="T31" fmla="*/ 2999 h 3201"/>
              <a:gd name="T32" fmla="*/ 1735 w 1803"/>
              <a:gd name="T33" fmla="*/ 3012 h 3201"/>
              <a:gd name="T34" fmla="*/ 1711 w 1803"/>
              <a:gd name="T35" fmla="*/ 3020 h 3201"/>
              <a:gd name="T36" fmla="*/ 567 w 1803"/>
              <a:gd name="T37" fmla="*/ 3197 h 3201"/>
              <a:gd name="T38" fmla="*/ 534 w 1803"/>
              <a:gd name="T39" fmla="*/ 3201 h 3201"/>
              <a:gd name="T40" fmla="*/ 502 w 1803"/>
              <a:gd name="T41" fmla="*/ 3197 h 3201"/>
              <a:gd name="T42" fmla="*/ 472 w 1803"/>
              <a:gd name="T43" fmla="*/ 3186 h 3201"/>
              <a:gd name="T44" fmla="*/ 443 w 1803"/>
              <a:gd name="T45" fmla="*/ 3169 h 3201"/>
              <a:gd name="T46" fmla="*/ 418 w 1803"/>
              <a:gd name="T47" fmla="*/ 3148 h 3201"/>
              <a:gd name="T48" fmla="*/ 397 w 1803"/>
              <a:gd name="T49" fmla="*/ 3121 h 3201"/>
              <a:gd name="T50" fmla="*/ 381 w 1803"/>
              <a:gd name="T51" fmla="*/ 3089 h 3201"/>
              <a:gd name="T52" fmla="*/ 372 w 1803"/>
              <a:gd name="T53" fmla="*/ 3053 h 3201"/>
              <a:gd name="T54" fmla="*/ 0 w 1803"/>
              <a:gd name="T55" fmla="*/ 182 h 3201"/>
              <a:gd name="T56" fmla="*/ 0 w 1803"/>
              <a:gd name="T57" fmla="*/ 144 h 3201"/>
              <a:gd name="T58" fmla="*/ 7 w 1803"/>
              <a:gd name="T59" fmla="*/ 108 h 3201"/>
              <a:gd name="T60" fmla="*/ 20 w 1803"/>
              <a:gd name="T61" fmla="*/ 77 h 3201"/>
              <a:gd name="T62" fmla="*/ 37 w 1803"/>
              <a:gd name="T63" fmla="*/ 50 h 3201"/>
              <a:gd name="T64" fmla="*/ 58 w 1803"/>
              <a:gd name="T65" fmla="*/ 29 h 3201"/>
              <a:gd name="T66" fmla="*/ 84 w 1803"/>
              <a:gd name="T67" fmla="*/ 12 h 3201"/>
              <a:gd name="T68" fmla="*/ 113 w 1803"/>
              <a:gd name="T69" fmla="*/ 2 h 3201"/>
              <a:gd name="T70" fmla="*/ 144 w 1803"/>
              <a:gd name="T71" fmla="*/ 0 h 3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03" h="3201">
                <a:moveTo>
                  <a:pt x="144" y="0"/>
                </a:moveTo>
                <a:lnTo>
                  <a:pt x="1252" y="35"/>
                </a:lnTo>
                <a:lnTo>
                  <a:pt x="1279" y="42"/>
                </a:lnTo>
                <a:lnTo>
                  <a:pt x="1306" y="56"/>
                </a:lnTo>
                <a:lnTo>
                  <a:pt x="1330" y="77"/>
                </a:lnTo>
                <a:lnTo>
                  <a:pt x="1351" y="103"/>
                </a:lnTo>
                <a:lnTo>
                  <a:pt x="1368" y="133"/>
                </a:lnTo>
                <a:lnTo>
                  <a:pt x="1380" y="167"/>
                </a:lnTo>
                <a:lnTo>
                  <a:pt x="1388" y="205"/>
                </a:lnTo>
                <a:lnTo>
                  <a:pt x="1799" y="2842"/>
                </a:lnTo>
                <a:lnTo>
                  <a:pt x="1803" y="2873"/>
                </a:lnTo>
                <a:lnTo>
                  <a:pt x="1802" y="2903"/>
                </a:lnTo>
                <a:lnTo>
                  <a:pt x="1796" y="2932"/>
                </a:lnTo>
                <a:lnTo>
                  <a:pt x="1786" y="2957"/>
                </a:lnTo>
                <a:lnTo>
                  <a:pt x="1773" y="2981"/>
                </a:lnTo>
                <a:lnTo>
                  <a:pt x="1756" y="2999"/>
                </a:lnTo>
                <a:lnTo>
                  <a:pt x="1735" y="3012"/>
                </a:lnTo>
                <a:lnTo>
                  <a:pt x="1711" y="3020"/>
                </a:lnTo>
                <a:lnTo>
                  <a:pt x="567" y="3197"/>
                </a:lnTo>
                <a:lnTo>
                  <a:pt x="534" y="3201"/>
                </a:lnTo>
                <a:lnTo>
                  <a:pt x="502" y="3197"/>
                </a:lnTo>
                <a:lnTo>
                  <a:pt x="472" y="3186"/>
                </a:lnTo>
                <a:lnTo>
                  <a:pt x="443" y="3169"/>
                </a:lnTo>
                <a:lnTo>
                  <a:pt x="418" y="3148"/>
                </a:lnTo>
                <a:lnTo>
                  <a:pt x="397" y="3121"/>
                </a:lnTo>
                <a:lnTo>
                  <a:pt x="381" y="3089"/>
                </a:lnTo>
                <a:lnTo>
                  <a:pt x="372" y="3053"/>
                </a:lnTo>
                <a:lnTo>
                  <a:pt x="0" y="182"/>
                </a:lnTo>
                <a:lnTo>
                  <a:pt x="0" y="144"/>
                </a:lnTo>
                <a:lnTo>
                  <a:pt x="7" y="108"/>
                </a:lnTo>
                <a:lnTo>
                  <a:pt x="20" y="77"/>
                </a:lnTo>
                <a:lnTo>
                  <a:pt x="37" y="50"/>
                </a:lnTo>
                <a:lnTo>
                  <a:pt x="58" y="29"/>
                </a:lnTo>
                <a:lnTo>
                  <a:pt x="84" y="12"/>
                </a:lnTo>
                <a:lnTo>
                  <a:pt x="113" y="2"/>
                </a:lnTo>
                <a:lnTo>
                  <a:pt x="144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Freeform 276"/>
          <p:cNvSpPr>
            <a:spLocks/>
          </p:cNvSpPr>
          <p:nvPr/>
        </p:nvSpPr>
        <p:spPr bwMode="auto">
          <a:xfrm>
            <a:off x="2523545" y="2497898"/>
            <a:ext cx="1936061" cy="2980468"/>
          </a:xfrm>
          <a:custGeom>
            <a:avLst/>
            <a:gdLst>
              <a:gd name="T0" fmla="*/ 0 w 1635"/>
              <a:gd name="T1" fmla="*/ 0 h 2517"/>
              <a:gd name="T2" fmla="*/ 1272 w 1635"/>
              <a:gd name="T3" fmla="*/ 0 h 2517"/>
              <a:gd name="T4" fmla="*/ 1635 w 1635"/>
              <a:gd name="T5" fmla="*/ 2347 h 2517"/>
              <a:gd name="T6" fmla="*/ 348 w 1635"/>
              <a:gd name="T7" fmla="*/ 2517 h 2517"/>
              <a:gd name="T8" fmla="*/ 0 w 1635"/>
              <a:gd name="T9" fmla="*/ 0 h 2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5" h="2517">
                <a:moveTo>
                  <a:pt x="0" y="0"/>
                </a:moveTo>
                <a:lnTo>
                  <a:pt x="1272" y="0"/>
                </a:lnTo>
                <a:lnTo>
                  <a:pt x="1635" y="2347"/>
                </a:lnTo>
                <a:lnTo>
                  <a:pt x="348" y="251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Freeform 277"/>
          <p:cNvSpPr>
            <a:spLocks/>
          </p:cNvSpPr>
          <p:nvPr/>
        </p:nvSpPr>
        <p:spPr bwMode="auto">
          <a:xfrm>
            <a:off x="3617686" y="5433368"/>
            <a:ext cx="236827" cy="246300"/>
          </a:xfrm>
          <a:custGeom>
            <a:avLst/>
            <a:gdLst>
              <a:gd name="T0" fmla="*/ 99 w 200"/>
              <a:gd name="T1" fmla="*/ 0 h 208"/>
              <a:gd name="T2" fmla="*/ 127 w 200"/>
              <a:gd name="T3" fmla="*/ 4 h 208"/>
              <a:gd name="T4" fmla="*/ 150 w 200"/>
              <a:gd name="T5" fmla="*/ 14 h 208"/>
              <a:gd name="T6" fmla="*/ 170 w 200"/>
              <a:gd name="T7" fmla="*/ 30 h 208"/>
              <a:gd name="T8" fmla="*/ 186 w 200"/>
              <a:gd name="T9" fmla="*/ 51 h 208"/>
              <a:gd name="T10" fmla="*/ 196 w 200"/>
              <a:gd name="T11" fmla="*/ 76 h 208"/>
              <a:gd name="T12" fmla="*/ 200 w 200"/>
              <a:gd name="T13" fmla="*/ 103 h 208"/>
              <a:gd name="T14" fmla="*/ 196 w 200"/>
              <a:gd name="T15" fmla="*/ 132 h 208"/>
              <a:gd name="T16" fmla="*/ 186 w 200"/>
              <a:gd name="T17" fmla="*/ 157 h 208"/>
              <a:gd name="T18" fmla="*/ 170 w 200"/>
              <a:gd name="T19" fmla="*/ 178 h 208"/>
              <a:gd name="T20" fmla="*/ 150 w 200"/>
              <a:gd name="T21" fmla="*/ 194 h 208"/>
              <a:gd name="T22" fmla="*/ 127 w 200"/>
              <a:gd name="T23" fmla="*/ 204 h 208"/>
              <a:gd name="T24" fmla="*/ 99 w 200"/>
              <a:gd name="T25" fmla="*/ 208 h 208"/>
              <a:gd name="T26" fmla="*/ 73 w 200"/>
              <a:gd name="T27" fmla="*/ 204 h 208"/>
              <a:gd name="T28" fmla="*/ 50 w 200"/>
              <a:gd name="T29" fmla="*/ 194 h 208"/>
              <a:gd name="T30" fmla="*/ 29 w 200"/>
              <a:gd name="T31" fmla="*/ 178 h 208"/>
              <a:gd name="T32" fmla="*/ 14 w 200"/>
              <a:gd name="T33" fmla="*/ 157 h 208"/>
              <a:gd name="T34" fmla="*/ 4 w 200"/>
              <a:gd name="T35" fmla="*/ 132 h 208"/>
              <a:gd name="T36" fmla="*/ 0 w 200"/>
              <a:gd name="T37" fmla="*/ 103 h 208"/>
              <a:gd name="T38" fmla="*/ 4 w 200"/>
              <a:gd name="T39" fmla="*/ 76 h 208"/>
              <a:gd name="T40" fmla="*/ 14 w 200"/>
              <a:gd name="T41" fmla="*/ 51 h 208"/>
              <a:gd name="T42" fmla="*/ 29 w 200"/>
              <a:gd name="T43" fmla="*/ 30 h 208"/>
              <a:gd name="T44" fmla="*/ 50 w 200"/>
              <a:gd name="T45" fmla="*/ 14 h 208"/>
              <a:gd name="T46" fmla="*/ 73 w 200"/>
              <a:gd name="T47" fmla="*/ 4 h 208"/>
              <a:gd name="T48" fmla="*/ 99 w 200"/>
              <a:gd name="T49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208">
                <a:moveTo>
                  <a:pt x="99" y="0"/>
                </a:moveTo>
                <a:lnTo>
                  <a:pt x="127" y="4"/>
                </a:lnTo>
                <a:lnTo>
                  <a:pt x="150" y="14"/>
                </a:lnTo>
                <a:lnTo>
                  <a:pt x="170" y="30"/>
                </a:lnTo>
                <a:lnTo>
                  <a:pt x="186" y="51"/>
                </a:lnTo>
                <a:lnTo>
                  <a:pt x="196" y="76"/>
                </a:lnTo>
                <a:lnTo>
                  <a:pt x="200" y="103"/>
                </a:lnTo>
                <a:lnTo>
                  <a:pt x="196" y="132"/>
                </a:lnTo>
                <a:lnTo>
                  <a:pt x="186" y="157"/>
                </a:lnTo>
                <a:lnTo>
                  <a:pt x="170" y="178"/>
                </a:lnTo>
                <a:lnTo>
                  <a:pt x="150" y="194"/>
                </a:lnTo>
                <a:lnTo>
                  <a:pt x="127" y="204"/>
                </a:lnTo>
                <a:lnTo>
                  <a:pt x="99" y="208"/>
                </a:lnTo>
                <a:lnTo>
                  <a:pt x="73" y="204"/>
                </a:lnTo>
                <a:lnTo>
                  <a:pt x="50" y="194"/>
                </a:lnTo>
                <a:lnTo>
                  <a:pt x="29" y="178"/>
                </a:lnTo>
                <a:lnTo>
                  <a:pt x="14" y="157"/>
                </a:lnTo>
                <a:lnTo>
                  <a:pt x="4" y="132"/>
                </a:lnTo>
                <a:lnTo>
                  <a:pt x="0" y="103"/>
                </a:lnTo>
                <a:lnTo>
                  <a:pt x="4" y="76"/>
                </a:lnTo>
                <a:lnTo>
                  <a:pt x="14" y="51"/>
                </a:lnTo>
                <a:lnTo>
                  <a:pt x="29" y="30"/>
                </a:lnTo>
                <a:lnTo>
                  <a:pt x="50" y="14"/>
                </a:lnTo>
                <a:lnTo>
                  <a:pt x="73" y="4"/>
                </a:lnTo>
                <a:lnTo>
                  <a:pt x="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278"/>
          <p:cNvSpPr>
            <a:spLocks/>
          </p:cNvSpPr>
          <p:nvPr/>
        </p:nvSpPr>
        <p:spPr bwMode="auto">
          <a:xfrm>
            <a:off x="2990094" y="2280017"/>
            <a:ext cx="593252" cy="60391"/>
          </a:xfrm>
          <a:custGeom>
            <a:avLst/>
            <a:gdLst>
              <a:gd name="T0" fmla="*/ 26 w 501"/>
              <a:gd name="T1" fmla="*/ 0 h 51"/>
              <a:gd name="T2" fmla="*/ 475 w 501"/>
              <a:gd name="T3" fmla="*/ 0 h 51"/>
              <a:gd name="T4" fmla="*/ 488 w 501"/>
              <a:gd name="T5" fmla="*/ 4 h 51"/>
              <a:gd name="T6" fmla="*/ 497 w 501"/>
              <a:gd name="T7" fmla="*/ 12 h 51"/>
              <a:gd name="T8" fmla="*/ 501 w 501"/>
              <a:gd name="T9" fmla="*/ 25 h 51"/>
              <a:gd name="T10" fmla="*/ 497 w 501"/>
              <a:gd name="T11" fmla="*/ 38 h 51"/>
              <a:gd name="T12" fmla="*/ 488 w 501"/>
              <a:gd name="T13" fmla="*/ 47 h 51"/>
              <a:gd name="T14" fmla="*/ 475 w 501"/>
              <a:gd name="T15" fmla="*/ 51 h 51"/>
              <a:gd name="T16" fmla="*/ 26 w 501"/>
              <a:gd name="T17" fmla="*/ 50 h 51"/>
              <a:gd name="T18" fmla="*/ 13 w 501"/>
              <a:gd name="T19" fmla="*/ 47 h 51"/>
              <a:gd name="T20" fmla="*/ 4 w 501"/>
              <a:gd name="T21" fmla="*/ 38 h 51"/>
              <a:gd name="T22" fmla="*/ 0 w 501"/>
              <a:gd name="T23" fmla="*/ 25 h 51"/>
              <a:gd name="T24" fmla="*/ 4 w 501"/>
              <a:gd name="T25" fmla="*/ 12 h 51"/>
              <a:gd name="T26" fmla="*/ 13 w 501"/>
              <a:gd name="T27" fmla="*/ 3 h 51"/>
              <a:gd name="T28" fmla="*/ 26 w 501"/>
              <a:gd name="T2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1" h="51">
                <a:moveTo>
                  <a:pt x="26" y="0"/>
                </a:moveTo>
                <a:lnTo>
                  <a:pt x="475" y="0"/>
                </a:lnTo>
                <a:lnTo>
                  <a:pt x="488" y="4"/>
                </a:lnTo>
                <a:lnTo>
                  <a:pt x="497" y="12"/>
                </a:lnTo>
                <a:lnTo>
                  <a:pt x="501" y="25"/>
                </a:lnTo>
                <a:lnTo>
                  <a:pt x="497" y="38"/>
                </a:lnTo>
                <a:lnTo>
                  <a:pt x="488" y="47"/>
                </a:lnTo>
                <a:lnTo>
                  <a:pt x="475" y="51"/>
                </a:lnTo>
                <a:lnTo>
                  <a:pt x="26" y="50"/>
                </a:lnTo>
                <a:lnTo>
                  <a:pt x="13" y="47"/>
                </a:lnTo>
                <a:lnTo>
                  <a:pt x="4" y="38"/>
                </a:lnTo>
                <a:lnTo>
                  <a:pt x="0" y="25"/>
                </a:lnTo>
                <a:lnTo>
                  <a:pt x="4" y="12"/>
                </a:lnTo>
                <a:lnTo>
                  <a:pt x="13" y="3"/>
                </a:lnTo>
                <a:lnTo>
                  <a:pt x="2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Oval 339"/>
          <p:cNvSpPr/>
          <p:nvPr/>
        </p:nvSpPr>
        <p:spPr>
          <a:xfrm>
            <a:off x="6008015" y="1448449"/>
            <a:ext cx="1217902" cy="12179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6008015" y="5182898"/>
            <a:ext cx="1217902" cy="12179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Oval 341"/>
          <p:cNvSpPr/>
          <p:nvPr/>
        </p:nvSpPr>
        <p:spPr>
          <a:xfrm>
            <a:off x="8159273" y="3315673"/>
            <a:ext cx="1217902" cy="121790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-200050" y="3588022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App QR Code</a:t>
            </a:r>
          </a:p>
        </p:txBody>
      </p:sp>
      <p:sp>
        <p:nvSpPr>
          <p:cNvPr id="374" name="Curved Down Arrow 373"/>
          <p:cNvSpPr/>
          <p:nvPr/>
        </p:nvSpPr>
        <p:spPr>
          <a:xfrm rot="8419303">
            <a:off x="7217205" y="5166844"/>
            <a:ext cx="2587516" cy="899884"/>
          </a:xfrm>
          <a:prstGeom prst="curved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5" name="Curved Down Arrow 374"/>
          <p:cNvSpPr/>
          <p:nvPr/>
        </p:nvSpPr>
        <p:spPr>
          <a:xfrm rot="2420906">
            <a:off x="7277883" y="1774268"/>
            <a:ext cx="2587516" cy="899884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7" name="Right Arrow 376"/>
          <p:cNvSpPr/>
          <p:nvPr/>
        </p:nvSpPr>
        <p:spPr>
          <a:xfrm rot="19539399">
            <a:off x="4647223" y="2397471"/>
            <a:ext cx="838200" cy="637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ight Arrow 377"/>
          <p:cNvSpPr/>
          <p:nvPr/>
        </p:nvSpPr>
        <p:spPr>
          <a:xfrm rot="2060601" flipH="1">
            <a:off x="4647538" y="4922888"/>
            <a:ext cx="1100966" cy="63737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949166" y="6129403"/>
            <a:ext cx="3105060" cy="2457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5B62B3-BEAA-4C0C-A671-9E89A3B97C8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3434">
            <a:off x="2611963" y="2893425"/>
            <a:ext cx="1729619" cy="1729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B78E23-7470-4084-A78A-A9F9CC585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84" y="5364696"/>
            <a:ext cx="861040" cy="861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252E90-D4C0-49C6-983C-5AF813C6A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84" y="1626880"/>
            <a:ext cx="861040" cy="861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80896F-6008-4214-842A-C1F17C9F3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470" y="3477924"/>
            <a:ext cx="827969" cy="82796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26A3044-49AC-4966-ADF8-E5F29D3D9B04}"/>
              </a:ext>
            </a:extLst>
          </p:cNvPr>
          <p:cNvSpPr txBox="1"/>
          <p:nvPr/>
        </p:nvSpPr>
        <p:spPr>
          <a:xfrm>
            <a:off x="9104046" y="373105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5B1483-D68A-4150-9EA2-46218FF58B3B}"/>
              </a:ext>
            </a:extLst>
          </p:cNvPr>
          <p:cNvSpPr txBox="1"/>
          <p:nvPr/>
        </p:nvSpPr>
        <p:spPr>
          <a:xfrm>
            <a:off x="5191067" y="6438438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46AE64-1D87-46F5-AF53-41962734C71A}"/>
              </a:ext>
            </a:extLst>
          </p:cNvPr>
          <p:cNvSpPr txBox="1"/>
          <p:nvPr/>
        </p:nvSpPr>
        <p:spPr>
          <a:xfrm>
            <a:off x="5066323" y="98572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Service (API)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D57968-F47F-4622-8CDC-2EAE8ABF6A29}"/>
              </a:ext>
            </a:extLst>
          </p:cNvPr>
          <p:cNvSpPr txBox="1"/>
          <p:nvPr/>
        </p:nvSpPr>
        <p:spPr>
          <a:xfrm rot="21109134">
            <a:off x="2222179" y="4467938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Scanning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F4F68C-6740-479A-9A88-2948F0E3919A}"/>
              </a:ext>
            </a:extLst>
          </p:cNvPr>
          <p:cNvSpPr/>
          <p:nvPr/>
        </p:nvSpPr>
        <p:spPr>
          <a:xfrm>
            <a:off x="883707" y="567793"/>
            <a:ext cx="41142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spc="200" dirty="0">
                <a:ln w="0">
                  <a:noFill/>
                </a:ln>
                <a:solidFill>
                  <a:schemeClr val="tx2"/>
                </a:solidFill>
                <a:latin typeface="Impact" panose="020B0806030902050204" pitchFamily="34" charset="0"/>
              </a:rPr>
              <a:t>Demo </a:t>
            </a:r>
            <a:r>
              <a:rPr lang="en-US" sz="3200" spc="200" dirty="0" err="1">
                <a:ln w="0">
                  <a:noFill/>
                </a:ln>
                <a:solidFill>
                  <a:schemeClr val="tx2"/>
                </a:solidFill>
                <a:latin typeface="Impact" panose="020B0806030902050204" pitchFamily="34" charset="0"/>
              </a:rPr>
              <a:t>Aplikasi</a:t>
            </a:r>
            <a:endParaRPr lang="en-US" sz="3200" cap="none" spc="200" dirty="0">
              <a:ln w="0">
                <a:noFill/>
              </a:ln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27" name="Freeform 31">
            <a:extLst>
              <a:ext uri="{FF2B5EF4-FFF2-40B4-BE49-F238E27FC236}">
                <a16:creationId xmlns:a16="http://schemas.microsoft.com/office/drawing/2014/main" id="{C046F075-CDA2-427E-AB7F-B3CFF98511D4}"/>
              </a:ext>
            </a:extLst>
          </p:cNvPr>
          <p:cNvSpPr>
            <a:spLocks/>
          </p:cNvSpPr>
          <p:nvPr/>
        </p:nvSpPr>
        <p:spPr bwMode="auto">
          <a:xfrm>
            <a:off x="493916" y="225108"/>
            <a:ext cx="864230" cy="1171499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Curved Down Arrow 374">
            <a:extLst>
              <a:ext uri="{FF2B5EF4-FFF2-40B4-BE49-F238E27FC236}">
                <a16:creationId xmlns:a16="http://schemas.microsoft.com/office/drawing/2014/main" id="{B7CCFE97-27BA-4A22-BE13-654667D2EF5E}"/>
              </a:ext>
            </a:extLst>
          </p:cNvPr>
          <p:cNvSpPr/>
          <p:nvPr/>
        </p:nvSpPr>
        <p:spPr>
          <a:xfrm rot="13461035">
            <a:off x="5708616" y="3377025"/>
            <a:ext cx="2587516" cy="899884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12AC75-1962-469A-B172-E1910AA40112}"/>
              </a:ext>
            </a:extLst>
          </p:cNvPr>
          <p:cNvCxnSpPr/>
          <p:nvPr/>
        </p:nvCxnSpPr>
        <p:spPr>
          <a:xfrm>
            <a:off x="227012" y="3988132"/>
            <a:ext cx="1981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73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CA5E03-073F-46CE-999B-6E8F82712D7F}"/>
              </a:ext>
            </a:extLst>
          </p:cNvPr>
          <p:cNvSpPr txBox="1"/>
          <p:nvPr/>
        </p:nvSpPr>
        <p:spPr>
          <a:xfrm>
            <a:off x="3166425" y="2828835"/>
            <a:ext cx="5855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F80B8"/>
      </a:dk2>
      <a:lt2>
        <a:srgbClr val="A824A8"/>
      </a:lt2>
      <a:accent1>
        <a:srgbClr val="EC3539"/>
      </a:accent1>
      <a:accent2>
        <a:srgbClr val="872A3C"/>
      </a:accent2>
      <a:accent3>
        <a:srgbClr val="EF5167"/>
      </a:accent3>
      <a:accent4>
        <a:srgbClr val="F5A534"/>
      </a:accent4>
      <a:accent5>
        <a:srgbClr val="777F25"/>
      </a:accent5>
      <a:accent6>
        <a:srgbClr val="5FDAC5"/>
      </a:accent6>
      <a:hlink>
        <a:srgbClr val="374C68"/>
      </a:hlink>
      <a:folHlink>
        <a:srgbClr val="CF22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6329</TotalTime>
  <Words>390</Words>
  <Application>Microsoft Office PowerPoint</Application>
  <PresentationFormat>Custom</PresentationFormat>
  <Paragraphs>106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Impact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Muazharin Alfan</cp:lastModifiedBy>
  <cp:revision>168</cp:revision>
  <dcterms:created xsi:type="dcterms:W3CDTF">2013-09-12T13:05:01Z</dcterms:created>
  <dcterms:modified xsi:type="dcterms:W3CDTF">2019-10-10T23:22:43Z</dcterms:modified>
</cp:coreProperties>
</file>