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46EDD4-5EB8-4A4B-A841-92EE2EC32AB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949FB7-A6DA-B941-A32D-48B43EAB54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LED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ECE 3520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8326" y="6398650"/>
            <a:ext cx="28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Muaz Rahman</a:t>
            </a:r>
          </a:p>
        </p:txBody>
      </p:sp>
    </p:spTree>
    <p:extLst>
      <p:ext uri="{BB962C8B-B14F-4D97-AF65-F5344CB8AC3E}">
        <p14:creationId xmlns:p14="http://schemas.microsoft.com/office/powerpoint/2010/main" val="5092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21" y="2526173"/>
            <a:ext cx="3665120" cy="36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87" y="2278382"/>
            <a:ext cx="4702033" cy="41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Recreate same LED pattern as shown on board</a:t>
            </a:r>
          </a:p>
          <a:p>
            <a:r>
              <a:rPr lang="en-US" dirty="0" smtClean="0"/>
              <a:t>Use push-button switches (related to the LED that lit up)</a:t>
            </a:r>
          </a:p>
          <a:p>
            <a:r>
              <a:rPr lang="en-US" dirty="0" smtClean="0"/>
              <a:t>Each level will be more difficult</a:t>
            </a:r>
          </a:p>
          <a:p>
            <a:pPr lvl="1"/>
            <a:r>
              <a:rPr lang="en-US" dirty="0" smtClean="0"/>
              <a:t># of LEDs correspond to level #</a:t>
            </a:r>
          </a:p>
          <a:p>
            <a:pPr lvl="2"/>
            <a:r>
              <a:rPr lang="en-US" dirty="0" smtClean="0"/>
              <a:t>Example:  Level 2 = 2 LEDs that will light up</a:t>
            </a:r>
          </a:p>
          <a:p>
            <a:r>
              <a:rPr lang="en-US" dirty="0" smtClean="0"/>
              <a:t>5 Total Levels</a:t>
            </a:r>
          </a:p>
          <a:p>
            <a:r>
              <a:rPr lang="en-US" dirty="0" smtClean="0"/>
              <a:t>Game will restart if wrong button is pressed</a:t>
            </a:r>
          </a:p>
          <a:p>
            <a:r>
              <a:rPr lang="en-US" dirty="0" smtClean="0"/>
              <a:t>If you win, you can restart at the end by pressing Btn1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4275" y="28192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8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will begin with a melody</a:t>
            </a:r>
          </a:p>
          <a:p>
            <a:r>
              <a:rPr lang="en-US" dirty="0" smtClean="0"/>
              <a:t>Each LED that will light up will have a corresponding tone</a:t>
            </a:r>
          </a:p>
          <a:p>
            <a:r>
              <a:rPr lang="en-US" dirty="0" smtClean="0"/>
              <a:t>When choosing answers via the push-buttons, LED corresponding to that button will light up. Make sure to hold down button till corresponding LED turns on. </a:t>
            </a:r>
          </a:p>
          <a:p>
            <a:r>
              <a:rPr lang="en-US" dirty="0" smtClean="0"/>
              <a:t>If you pass a level, a sequence of LEDs will light up from 1-4 and a small melody will sound.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pass a level, LEDs will flash a couple times and a small melody will sound indicating you have lost. Game will restart. </a:t>
            </a:r>
          </a:p>
          <a:p>
            <a:r>
              <a:rPr lang="en-US" dirty="0"/>
              <a:t>Once you pass all the levels, game will end and a variety of LEDs will light up/flash along with a melody that will also sound. </a:t>
            </a:r>
          </a:p>
          <a:p>
            <a:r>
              <a:rPr lang="en-US" dirty="0"/>
              <a:t>Press Btn1 to Restart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8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PROGMEM Memory to store all melodies, tones, questions/answers to levels, etc. </a:t>
            </a:r>
          </a:p>
          <a:p>
            <a:r>
              <a:rPr lang="en-US" dirty="0" smtClean="0"/>
              <a:t>State Machine</a:t>
            </a:r>
          </a:p>
          <a:p>
            <a:pPr lvl="1"/>
            <a:r>
              <a:rPr lang="en-US" dirty="0" smtClean="0"/>
              <a:t>Each level has its separate state (Start, Levels(5), End).</a:t>
            </a:r>
          </a:p>
          <a:p>
            <a:pPr lvl="1"/>
            <a:r>
              <a:rPr lang="en-US" dirty="0" smtClean="0"/>
              <a:t>Moves to next state if user gets all correct, goes back to first state if user inputs wrong answer. </a:t>
            </a:r>
          </a:p>
          <a:p>
            <a:r>
              <a:rPr lang="en-US" dirty="0" smtClean="0"/>
              <a:t>ISR</a:t>
            </a:r>
          </a:p>
          <a:p>
            <a:pPr lvl="1"/>
            <a:r>
              <a:rPr lang="en-US" dirty="0" smtClean="0"/>
              <a:t>Corresponds to State Machine to play sound/melodies.</a:t>
            </a:r>
          </a:p>
          <a:p>
            <a:r>
              <a:rPr lang="en-US" dirty="0" smtClean="0"/>
              <a:t>Various user-made functions</a:t>
            </a:r>
          </a:p>
          <a:p>
            <a:pPr lvl="1"/>
            <a:r>
              <a:rPr lang="en-US" dirty="0" smtClean="0"/>
              <a:t>To play notes, to initialize, to play win/lose melodies,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0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133600"/>
            <a:ext cx="8102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8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24</TotalTime>
  <Words>319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SIMON LED GAME</vt:lpstr>
      <vt:lpstr>BACKGROUND</vt:lpstr>
      <vt:lpstr>PROJECT BOARD</vt:lpstr>
      <vt:lpstr>PROJECT OVERVIEW</vt:lpstr>
      <vt:lpstr>FRONT END DETAILS</vt:lpstr>
      <vt:lpstr>FRONT END CONT’D</vt:lpstr>
      <vt:lpstr>BACK END DETAILS</vt:lpstr>
      <vt:lpstr>PROJECT DIAGRAM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LED GAME</dc:title>
  <dc:creator>Muaz Rahman</dc:creator>
  <cp:lastModifiedBy>Muaz Rahman</cp:lastModifiedBy>
  <cp:revision>4</cp:revision>
  <dcterms:created xsi:type="dcterms:W3CDTF">2013-12-01T23:22:19Z</dcterms:created>
  <dcterms:modified xsi:type="dcterms:W3CDTF">2013-12-01T23:46:53Z</dcterms:modified>
</cp:coreProperties>
</file>