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7" r:id="rId4"/>
    <p:sldId id="259" r:id="rId5"/>
    <p:sldId id="260" r:id="rId6"/>
    <p:sldId id="261" r:id="rId7"/>
    <p:sldId id="262" r:id="rId8"/>
    <p:sldId id="271" r:id="rId9"/>
    <p:sldId id="273" r:id="rId10"/>
    <p:sldId id="270" r:id="rId11"/>
    <p:sldId id="272" r:id="rId12"/>
    <p:sldId id="263" r:id="rId13"/>
    <p:sldId id="264" r:id="rId14"/>
    <p:sldId id="275" r:id="rId15"/>
    <p:sldId id="269" r:id="rId16"/>
    <p:sldId id="276" r:id="rId17"/>
    <p:sldId id="265" r:id="rId18"/>
    <p:sldId id="266" r:id="rId19"/>
    <p:sldId id="268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057B10-036C-4413-BAEB-9D57951582B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BB84A06-C575-4245-BECC-8B508DDEAEC7}">
      <dgm:prSet/>
      <dgm:spPr/>
      <dgm:t>
        <a:bodyPr/>
        <a:lstStyle/>
        <a:p>
          <a:r>
            <a:rPr lang="en-DE"/>
            <a:t>Front End</a:t>
          </a:r>
          <a:endParaRPr lang="en-US"/>
        </a:p>
      </dgm:t>
    </dgm:pt>
    <dgm:pt modelId="{C0F56092-AE10-4FD1-928A-9EC6634CD5F4}" type="parTrans" cxnId="{CF02B39B-7984-4155-AC74-5FB2EE585288}">
      <dgm:prSet/>
      <dgm:spPr/>
      <dgm:t>
        <a:bodyPr/>
        <a:lstStyle/>
        <a:p>
          <a:endParaRPr lang="en-US"/>
        </a:p>
      </dgm:t>
    </dgm:pt>
    <dgm:pt modelId="{2A373829-238D-412D-91D8-89A87A3A43F8}" type="sibTrans" cxnId="{CF02B39B-7984-4155-AC74-5FB2EE585288}">
      <dgm:prSet/>
      <dgm:spPr/>
      <dgm:t>
        <a:bodyPr/>
        <a:lstStyle/>
        <a:p>
          <a:endParaRPr lang="en-US"/>
        </a:p>
      </dgm:t>
    </dgm:pt>
    <dgm:pt modelId="{342F308E-9CB3-49C8-91D5-A893D851A9CB}">
      <dgm:prSet/>
      <dgm:spPr/>
      <dgm:t>
        <a:bodyPr/>
        <a:lstStyle/>
        <a:p>
          <a:r>
            <a:rPr lang="en-DE"/>
            <a:t>Inter Protocol Communication</a:t>
          </a:r>
          <a:endParaRPr lang="en-US"/>
        </a:p>
      </dgm:t>
    </dgm:pt>
    <dgm:pt modelId="{1A938E7D-7CB0-4737-8A04-9E45800BD54F}" type="parTrans" cxnId="{2C63C416-4E19-4F55-A839-08387B1450E9}">
      <dgm:prSet/>
      <dgm:spPr/>
      <dgm:t>
        <a:bodyPr/>
        <a:lstStyle/>
        <a:p>
          <a:endParaRPr lang="en-US"/>
        </a:p>
      </dgm:t>
    </dgm:pt>
    <dgm:pt modelId="{6DF0C938-CEF2-412E-9640-5E21228200AD}" type="sibTrans" cxnId="{2C63C416-4E19-4F55-A839-08387B1450E9}">
      <dgm:prSet/>
      <dgm:spPr/>
      <dgm:t>
        <a:bodyPr/>
        <a:lstStyle/>
        <a:p>
          <a:endParaRPr lang="en-US"/>
        </a:p>
      </dgm:t>
    </dgm:pt>
    <dgm:pt modelId="{37190768-663F-41A6-8BB9-BA45B0BC1117}">
      <dgm:prSet/>
      <dgm:spPr/>
      <dgm:t>
        <a:bodyPr/>
        <a:lstStyle/>
        <a:p>
          <a:r>
            <a:rPr lang="en-DE"/>
            <a:t>Back End</a:t>
          </a:r>
          <a:endParaRPr lang="en-US"/>
        </a:p>
      </dgm:t>
    </dgm:pt>
    <dgm:pt modelId="{7A99564D-7768-4909-9375-EB0CACD02828}" type="parTrans" cxnId="{467A28C2-0C56-4329-8215-C9AFF2133DA3}">
      <dgm:prSet/>
      <dgm:spPr/>
      <dgm:t>
        <a:bodyPr/>
        <a:lstStyle/>
        <a:p>
          <a:endParaRPr lang="en-US"/>
        </a:p>
      </dgm:t>
    </dgm:pt>
    <dgm:pt modelId="{9CF7D5CB-3E16-4EFC-8AA2-39061F820B85}" type="sibTrans" cxnId="{467A28C2-0C56-4329-8215-C9AFF2133DA3}">
      <dgm:prSet/>
      <dgm:spPr/>
      <dgm:t>
        <a:bodyPr/>
        <a:lstStyle/>
        <a:p>
          <a:endParaRPr lang="en-US"/>
        </a:p>
      </dgm:t>
    </dgm:pt>
    <dgm:pt modelId="{E5E00FA2-77AC-486D-879C-0D30CF030B5C}" type="pres">
      <dgm:prSet presAssocID="{F3057B10-036C-4413-BAEB-9D57951582B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9DA2AC-EBA1-4A18-86CC-F63536F0E3D4}" type="pres">
      <dgm:prSet presAssocID="{5BB84A06-C575-4245-BECC-8B508DDEAEC7}" presName="hierRoot1" presStyleCnt="0"/>
      <dgm:spPr/>
    </dgm:pt>
    <dgm:pt modelId="{297F65AE-A70A-472F-AC4D-F353962EA88C}" type="pres">
      <dgm:prSet presAssocID="{5BB84A06-C575-4245-BECC-8B508DDEAEC7}" presName="composite" presStyleCnt="0"/>
      <dgm:spPr/>
    </dgm:pt>
    <dgm:pt modelId="{43CFE41E-3DC4-47F0-9ECB-6574C99981D9}" type="pres">
      <dgm:prSet presAssocID="{5BB84A06-C575-4245-BECC-8B508DDEAEC7}" presName="background" presStyleLbl="node0" presStyleIdx="0" presStyleCnt="3"/>
      <dgm:spPr/>
    </dgm:pt>
    <dgm:pt modelId="{7F95DDBE-C174-4DD7-B887-BC7FCC3053EB}" type="pres">
      <dgm:prSet presAssocID="{5BB84A06-C575-4245-BECC-8B508DDEAEC7}" presName="text" presStyleLbl="fgAcc0" presStyleIdx="0" presStyleCnt="3">
        <dgm:presLayoutVars>
          <dgm:chPref val="3"/>
        </dgm:presLayoutVars>
      </dgm:prSet>
      <dgm:spPr/>
    </dgm:pt>
    <dgm:pt modelId="{01608B69-E099-4F3D-9E53-B90ABC9C5924}" type="pres">
      <dgm:prSet presAssocID="{5BB84A06-C575-4245-BECC-8B508DDEAEC7}" presName="hierChild2" presStyleCnt="0"/>
      <dgm:spPr/>
    </dgm:pt>
    <dgm:pt modelId="{8FA963B2-81A7-40ED-8BA6-B43BCFD62300}" type="pres">
      <dgm:prSet presAssocID="{342F308E-9CB3-49C8-91D5-A893D851A9CB}" presName="hierRoot1" presStyleCnt="0"/>
      <dgm:spPr/>
    </dgm:pt>
    <dgm:pt modelId="{C205FAEB-31CD-4091-99E9-9E1C7F9A9411}" type="pres">
      <dgm:prSet presAssocID="{342F308E-9CB3-49C8-91D5-A893D851A9CB}" presName="composite" presStyleCnt="0"/>
      <dgm:spPr/>
    </dgm:pt>
    <dgm:pt modelId="{8E0BE30E-B8BB-4F74-9648-303D25BA99DC}" type="pres">
      <dgm:prSet presAssocID="{342F308E-9CB3-49C8-91D5-A893D851A9CB}" presName="background" presStyleLbl="node0" presStyleIdx="1" presStyleCnt="3"/>
      <dgm:spPr/>
    </dgm:pt>
    <dgm:pt modelId="{8C3F41C8-1756-4533-9697-CDCF3BF8188C}" type="pres">
      <dgm:prSet presAssocID="{342F308E-9CB3-49C8-91D5-A893D851A9CB}" presName="text" presStyleLbl="fgAcc0" presStyleIdx="1" presStyleCnt="3">
        <dgm:presLayoutVars>
          <dgm:chPref val="3"/>
        </dgm:presLayoutVars>
      </dgm:prSet>
      <dgm:spPr/>
    </dgm:pt>
    <dgm:pt modelId="{87DC75F5-390D-40E3-B340-7AEC1DA3F3A9}" type="pres">
      <dgm:prSet presAssocID="{342F308E-9CB3-49C8-91D5-A893D851A9CB}" presName="hierChild2" presStyleCnt="0"/>
      <dgm:spPr/>
    </dgm:pt>
    <dgm:pt modelId="{C1EE86B7-95BF-4F34-8328-637EE61E7DD0}" type="pres">
      <dgm:prSet presAssocID="{37190768-663F-41A6-8BB9-BA45B0BC1117}" presName="hierRoot1" presStyleCnt="0"/>
      <dgm:spPr/>
    </dgm:pt>
    <dgm:pt modelId="{CCF151A1-884E-4A79-8727-E225EC96CC54}" type="pres">
      <dgm:prSet presAssocID="{37190768-663F-41A6-8BB9-BA45B0BC1117}" presName="composite" presStyleCnt="0"/>
      <dgm:spPr/>
    </dgm:pt>
    <dgm:pt modelId="{EF1CEFDC-0B3D-4DF3-9FA6-C0BA3B9F8916}" type="pres">
      <dgm:prSet presAssocID="{37190768-663F-41A6-8BB9-BA45B0BC1117}" presName="background" presStyleLbl="node0" presStyleIdx="2" presStyleCnt="3"/>
      <dgm:spPr/>
    </dgm:pt>
    <dgm:pt modelId="{3C493AD1-7679-48B1-A5CB-D212955BA554}" type="pres">
      <dgm:prSet presAssocID="{37190768-663F-41A6-8BB9-BA45B0BC1117}" presName="text" presStyleLbl="fgAcc0" presStyleIdx="2" presStyleCnt="3">
        <dgm:presLayoutVars>
          <dgm:chPref val="3"/>
        </dgm:presLayoutVars>
      </dgm:prSet>
      <dgm:spPr/>
    </dgm:pt>
    <dgm:pt modelId="{81C191CD-EDD1-4022-BF4A-B0F7E5E3B828}" type="pres">
      <dgm:prSet presAssocID="{37190768-663F-41A6-8BB9-BA45B0BC1117}" presName="hierChild2" presStyleCnt="0"/>
      <dgm:spPr/>
    </dgm:pt>
  </dgm:ptLst>
  <dgm:cxnLst>
    <dgm:cxn modelId="{2C63C416-4E19-4F55-A839-08387B1450E9}" srcId="{F3057B10-036C-4413-BAEB-9D57951582B0}" destId="{342F308E-9CB3-49C8-91D5-A893D851A9CB}" srcOrd="1" destOrd="0" parTransId="{1A938E7D-7CB0-4737-8A04-9E45800BD54F}" sibTransId="{6DF0C938-CEF2-412E-9640-5E21228200AD}"/>
    <dgm:cxn modelId="{12C08623-19EB-4C90-8088-0BF098237369}" type="presOf" srcId="{F3057B10-036C-4413-BAEB-9D57951582B0}" destId="{E5E00FA2-77AC-486D-879C-0D30CF030B5C}" srcOrd="0" destOrd="0" presId="urn:microsoft.com/office/officeart/2005/8/layout/hierarchy1"/>
    <dgm:cxn modelId="{883B577E-4BB0-4C4B-8372-F7ECEEC447C2}" type="presOf" srcId="{37190768-663F-41A6-8BB9-BA45B0BC1117}" destId="{3C493AD1-7679-48B1-A5CB-D212955BA554}" srcOrd="0" destOrd="0" presId="urn:microsoft.com/office/officeart/2005/8/layout/hierarchy1"/>
    <dgm:cxn modelId="{CF02B39B-7984-4155-AC74-5FB2EE585288}" srcId="{F3057B10-036C-4413-BAEB-9D57951582B0}" destId="{5BB84A06-C575-4245-BECC-8B508DDEAEC7}" srcOrd="0" destOrd="0" parTransId="{C0F56092-AE10-4FD1-928A-9EC6634CD5F4}" sibTransId="{2A373829-238D-412D-91D8-89A87A3A43F8}"/>
    <dgm:cxn modelId="{66C97BA9-7188-4593-9CA5-92DFB7B444D8}" type="presOf" srcId="{5BB84A06-C575-4245-BECC-8B508DDEAEC7}" destId="{7F95DDBE-C174-4DD7-B887-BC7FCC3053EB}" srcOrd="0" destOrd="0" presId="urn:microsoft.com/office/officeart/2005/8/layout/hierarchy1"/>
    <dgm:cxn modelId="{467A28C2-0C56-4329-8215-C9AFF2133DA3}" srcId="{F3057B10-036C-4413-BAEB-9D57951582B0}" destId="{37190768-663F-41A6-8BB9-BA45B0BC1117}" srcOrd="2" destOrd="0" parTransId="{7A99564D-7768-4909-9375-EB0CACD02828}" sibTransId="{9CF7D5CB-3E16-4EFC-8AA2-39061F820B85}"/>
    <dgm:cxn modelId="{F8B043E0-434C-40E8-9A0E-8B360A7E2AE2}" type="presOf" srcId="{342F308E-9CB3-49C8-91D5-A893D851A9CB}" destId="{8C3F41C8-1756-4533-9697-CDCF3BF8188C}" srcOrd="0" destOrd="0" presId="urn:microsoft.com/office/officeart/2005/8/layout/hierarchy1"/>
    <dgm:cxn modelId="{CDB4E49A-3E0B-46EC-B503-493F9827944D}" type="presParOf" srcId="{E5E00FA2-77AC-486D-879C-0D30CF030B5C}" destId="{689DA2AC-EBA1-4A18-86CC-F63536F0E3D4}" srcOrd="0" destOrd="0" presId="urn:microsoft.com/office/officeart/2005/8/layout/hierarchy1"/>
    <dgm:cxn modelId="{82B4682B-EC1C-48C0-BB0C-F6DF41E33392}" type="presParOf" srcId="{689DA2AC-EBA1-4A18-86CC-F63536F0E3D4}" destId="{297F65AE-A70A-472F-AC4D-F353962EA88C}" srcOrd="0" destOrd="0" presId="urn:microsoft.com/office/officeart/2005/8/layout/hierarchy1"/>
    <dgm:cxn modelId="{38B21EF3-1DD1-49F6-9FE6-DCE2D82D2F8B}" type="presParOf" srcId="{297F65AE-A70A-472F-AC4D-F353962EA88C}" destId="{43CFE41E-3DC4-47F0-9ECB-6574C99981D9}" srcOrd="0" destOrd="0" presId="urn:microsoft.com/office/officeart/2005/8/layout/hierarchy1"/>
    <dgm:cxn modelId="{157AAE03-7463-4C7D-909E-1E08896828BA}" type="presParOf" srcId="{297F65AE-A70A-472F-AC4D-F353962EA88C}" destId="{7F95DDBE-C174-4DD7-B887-BC7FCC3053EB}" srcOrd="1" destOrd="0" presId="urn:microsoft.com/office/officeart/2005/8/layout/hierarchy1"/>
    <dgm:cxn modelId="{D3044E20-57CD-4D53-BFE4-F4FAC5F1B27D}" type="presParOf" srcId="{689DA2AC-EBA1-4A18-86CC-F63536F0E3D4}" destId="{01608B69-E099-4F3D-9E53-B90ABC9C5924}" srcOrd="1" destOrd="0" presId="urn:microsoft.com/office/officeart/2005/8/layout/hierarchy1"/>
    <dgm:cxn modelId="{DBCA18BA-E20F-4164-A124-F7E6344B9563}" type="presParOf" srcId="{E5E00FA2-77AC-486D-879C-0D30CF030B5C}" destId="{8FA963B2-81A7-40ED-8BA6-B43BCFD62300}" srcOrd="1" destOrd="0" presId="urn:microsoft.com/office/officeart/2005/8/layout/hierarchy1"/>
    <dgm:cxn modelId="{C4C3D6E8-670A-40D9-98B1-271841124515}" type="presParOf" srcId="{8FA963B2-81A7-40ED-8BA6-B43BCFD62300}" destId="{C205FAEB-31CD-4091-99E9-9E1C7F9A9411}" srcOrd="0" destOrd="0" presId="urn:microsoft.com/office/officeart/2005/8/layout/hierarchy1"/>
    <dgm:cxn modelId="{6B6FD76F-99F5-4669-AD41-C6400F21684A}" type="presParOf" srcId="{C205FAEB-31CD-4091-99E9-9E1C7F9A9411}" destId="{8E0BE30E-B8BB-4F74-9648-303D25BA99DC}" srcOrd="0" destOrd="0" presId="urn:microsoft.com/office/officeart/2005/8/layout/hierarchy1"/>
    <dgm:cxn modelId="{1EABA6B9-C115-407D-9956-D749032216E0}" type="presParOf" srcId="{C205FAEB-31CD-4091-99E9-9E1C7F9A9411}" destId="{8C3F41C8-1756-4533-9697-CDCF3BF8188C}" srcOrd="1" destOrd="0" presId="urn:microsoft.com/office/officeart/2005/8/layout/hierarchy1"/>
    <dgm:cxn modelId="{C3DC53C4-D5B9-43FD-8F5B-5DC13935E7CB}" type="presParOf" srcId="{8FA963B2-81A7-40ED-8BA6-B43BCFD62300}" destId="{87DC75F5-390D-40E3-B340-7AEC1DA3F3A9}" srcOrd="1" destOrd="0" presId="urn:microsoft.com/office/officeart/2005/8/layout/hierarchy1"/>
    <dgm:cxn modelId="{3A95996B-0687-4D23-9EA4-3F20EB4AE3DD}" type="presParOf" srcId="{E5E00FA2-77AC-486D-879C-0D30CF030B5C}" destId="{C1EE86B7-95BF-4F34-8328-637EE61E7DD0}" srcOrd="2" destOrd="0" presId="urn:microsoft.com/office/officeart/2005/8/layout/hierarchy1"/>
    <dgm:cxn modelId="{022CA171-87A8-4341-A72D-116C63CB177A}" type="presParOf" srcId="{C1EE86B7-95BF-4F34-8328-637EE61E7DD0}" destId="{CCF151A1-884E-4A79-8727-E225EC96CC54}" srcOrd="0" destOrd="0" presId="urn:microsoft.com/office/officeart/2005/8/layout/hierarchy1"/>
    <dgm:cxn modelId="{DC55CB82-BD72-467E-89D2-9414CDD86E33}" type="presParOf" srcId="{CCF151A1-884E-4A79-8727-E225EC96CC54}" destId="{EF1CEFDC-0B3D-4DF3-9FA6-C0BA3B9F8916}" srcOrd="0" destOrd="0" presId="urn:microsoft.com/office/officeart/2005/8/layout/hierarchy1"/>
    <dgm:cxn modelId="{83B84A00-E4B8-452C-ADA8-B117DA988405}" type="presParOf" srcId="{CCF151A1-884E-4A79-8727-E225EC96CC54}" destId="{3C493AD1-7679-48B1-A5CB-D212955BA554}" srcOrd="1" destOrd="0" presId="urn:microsoft.com/office/officeart/2005/8/layout/hierarchy1"/>
    <dgm:cxn modelId="{EF07994C-1396-42E6-9ABB-81CE99E297B7}" type="presParOf" srcId="{C1EE86B7-95BF-4F34-8328-637EE61E7DD0}" destId="{81C191CD-EDD1-4022-BF4A-B0F7E5E3B82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CFE41E-3DC4-47F0-9ECB-6574C99981D9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5DDBE-C174-4DD7-B887-BC7FCC3053EB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900" kern="1200"/>
            <a:t>Front End</a:t>
          </a:r>
          <a:endParaRPr lang="en-US" sz="2900" kern="1200"/>
        </a:p>
      </dsp:txBody>
      <dsp:txXfrm>
        <a:off x="378614" y="886531"/>
        <a:ext cx="2810360" cy="1744948"/>
      </dsp:txXfrm>
    </dsp:sp>
    <dsp:sp modelId="{8E0BE30E-B8BB-4F74-9648-303D25BA99DC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3F41C8-1756-4533-9697-CDCF3BF8188C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900" kern="1200"/>
            <a:t>Inter Protocol Communication</a:t>
          </a:r>
          <a:endParaRPr lang="en-US" sz="2900" kern="1200"/>
        </a:p>
      </dsp:txBody>
      <dsp:txXfrm>
        <a:off x="3946203" y="886531"/>
        <a:ext cx="2810360" cy="1744948"/>
      </dsp:txXfrm>
    </dsp:sp>
    <dsp:sp modelId="{EF1CEFDC-0B3D-4DF3-9FA6-C0BA3B9F8916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93AD1-7679-48B1-A5CB-D212955BA554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2900" kern="1200"/>
            <a:t>Back End</a:t>
          </a:r>
          <a:endParaRPr lang="en-US" sz="2900" kern="1200"/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0C95-E60A-4B66-96C3-15398946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FF7D8-EF97-3626-2979-8BFB4C91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EEC7-7D37-4B4B-92CC-8BDB4E492BA8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C4C74-10F2-2594-DB8B-9F6A5A31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5D758-9A9A-CA29-E2A1-C98951AD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E060F-6A21-4198-B1FB-09A8F7B1FD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68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32F7E-DF19-7F34-F612-E1F8D9E8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A9C5C-71B3-6973-A2A8-8D16FA554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2E805-5DDA-87C1-E84F-67D0C871D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B4EEC7-7D37-4B4B-92CC-8BDB4E492BA8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1F646-AF14-CF2D-AEEA-1797A997F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423A4-2215-5143-A923-13FE2B6CB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3E060F-6A21-4198-B1FB-09A8F7B1FD0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088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32DE510-FA28-7F15-46D6-5C8F65166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noProof="0"/>
              <a:t>Smart Pacifier</a:t>
            </a:r>
            <a:r>
              <a:rPr lang="en-DE" sz="7200" noProof="0"/>
              <a:t> - </a:t>
            </a:r>
            <a:r>
              <a:rPr lang="en-US" sz="7200" noProof="0"/>
              <a:t>Version 2</a:t>
            </a:r>
            <a:endParaRPr lang="en-US" sz="7200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60AB5A-B8FB-01EA-1B7A-45AD37C41F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76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55C42-DECF-1AF9-6AE9-AEB78533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68800" cy="1325563"/>
          </a:xfrm>
        </p:spPr>
        <p:txBody>
          <a:bodyPr/>
          <a:lstStyle/>
          <a:p>
            <a:r>
              <a:rPr lang="en-DE" b="1" dirty="0"/>
              <a:t>What is ZeroMQ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932157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A65BD-D0B4-BFA9-C52E-6582C39E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/>
              <a:t>What is NNG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037539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A038CD1-05A4-6236-E0EE-239AB9C5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</a:t>
            </a:r>
            <a:r>
              <a:rPr lang="en-DE"/>
              <a:t>hat is </a:t>
            </a:r>
            <a:r>
              <a:rPr lang="en-GB"/>
              <a:t>gRPC</a:t>
            </a: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B80667-1D12-E6C8-0349-967046E937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23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34B8E4C-47EF-CDD7-198A-069B6516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/>
              <a:t>When to Include </a:t>
            </a:r>
            <a:r>
              <a:rPr lang="de-DE" b="1"/>
              <a:t>gRPC?</a:t>
            </a: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2815E3-06D4-842F-EAE5-721B0AFA1B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22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185497-1710-A7E2-0BCD-C20009C2C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>
            <a:normAutofit/>
          </a:bodyPr>
          <a:lstStyle/>
          <a:p>
            <a:pPr algn="ctr"/>
            <a:r>
              <a:rPr lang="en-DE" sz="5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Proposed Models</a:t>
            </a:r>
            <a:endParaRPr lang="de-DE" sz="5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970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7EF6-EB01-284A-7B5F-15E967A9A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65" y="237067"/>
            <a:ext cx="4547035" cy="851430"/>
          </a:xfrm>
        </p:spPr>
        <p:txBody>
          <a:bodyPr>
            <a:normAutofit/>
          </a:bodyPr>
          <a:lstStyle/>
          <a:p>
            <a:r>
              <a:rPr lang="en-DE" sz="2400" b="1" u="sng" dirty="0"/>
              <a:t>MODEL – 3 {Huge Improvements}</a:t>
            </a:r>
            <a:endParaRPr lang="de-DE" sz="24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72AA8-F5EA-C430-D62A-4AE8D2CAEB49}"/>
              </a:ext>
            </a:extLst>
          </p:cNvPr>
          <p:cNvSpPr txBox="1"/>
          <p:nvPr/>
        </p:nvSpPr>
        <p:spPr>
          <a:xfrm>
            <a:off x="329765" y="1325563"/>
            <a:ext cx="521755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b="1" dirty="0"/>
              <a:t>NNG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No Web Overhead</a:t>
            </a:r>
            <a:endParaRPr lang="en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NNG</a:t>
            </a:r>
            <a:r>
              <a:rPr lang="en-DE" dirty="0"/>
              <a:t> Supports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Linux</a:t>
            </a:r>
            <a:endParaRPr lang="en-DE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MacOS</a:t>
            </a:r>
            <a:endParaRPr lang="en-DE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Windows</a:t>
            </a:r>
            <a:endParaRPr lang="en-DE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Android</a:t>
            </a:r>
            <a:endParaRPr lang="en-DE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iOS</a:t>
            </a:r>
            <a:endParaRPr lang="en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Mature</a:t>
            </a:r>
            <a:r>
              <a:rPr lang="de-DE" dirty="0"/>
              <a:t> and Supported</a:t>
            </a:r>
            <a:endParaRPr lang="en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DE" dirty="0"/>
              <a:t>S</a:t>
            </a:r>
            <a:r>
              <a:rPr lang="de-DE" dirty="0" err="1"/>
              <a:t>uccessor</a:t>
            </a:r>
            <a:r>
              <a:rPr lang="de-DE" dirty="0"/>
              <a:t> of </a:t>
            </a:r>
            <a:r>
              <a:rPr lang="de-DE" dirty="0" err="1"/>
              <a:t>ZeroMQ</a:t>
            </a:r>
            <a:endParaRPr lang="en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b="1" dirty="0" err="1"/>
              <a:t>Boost.Asio</a:t>
            </a:r>
            <a:r>
              <a:rPr lang="en-DE" b="1" dirty="0"/>
              <a:t> (C++)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High-performance, real-time, </a:t>
            </a:r>
            <a:r>
              <a:rPr lang="de-DE" dirty="0" err="1"/>
              <a:t>asynchronous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 </a:t>
            </a:r>
            <a:r>
              <a:rPr lang="de-DE" dirty="0" err="1"/>
              <a:t>handling</a:t>
            </a:r>
            <a:endParaRPr lang="en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Works </a:t>
            </a:r>
            <a:r>
              <a:rPr lang="de-DE" dirty="0" err="1"/>
              <a:t>natively</a:t>
            </a:r>
            <a:r>
              <a:rPr lang="de-DE" dirty="0"/>
              <a:t> on Windows, Linux, </a:t>
            </a:r>
            <a:r>
              <a:rPr lang="de-DE" dirty="0" err="1"/>
              <a:t>macOS</a:t>
            </a:r>
            <a:r>
              <a:rPr lang="de-DE" dirty="0"/>
              <a:t>, Android, iOS</a:t>
            </a:r>
            <a:endParaRPr lang="en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Lightweight and No Web </a:t>
            </a:r>
            <a:r>
              <a:rPr lang="de-DE" dirty="0" err="1"/>
              <a:t>Dependencies</a:t>
            </a:r>
            <a:endParaRPr lang="en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Scalable</a:t>
            </a:r>
            <a:r>
              <a:rPr lang="de-DE" dirty="0"/>
              <a:t> and Modern</a:t>
            </a:r>
            <a:endParaRPr lang="en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Best for real-time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processing</a:t>
            </a:r>
            <a:endParaRPr lang="en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51A497-192A-35D4-2CA9-61094674C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257" y="0"/>
            <a:ext cx="6754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47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13B6E-05B3-B513-48F0-52551137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 3 - Basic Data Flow</a:t>
            </a:r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227FD0-6EFD-A9AF-8E02-545D0A59BA46}"/>
              </a:ext>
            </a:extLst>
          </p:cNvPr>
          <p:cNvSpPr txBox="1"/>
          <p:nvPr/>
        </p:nvSpPr>
        <p:spPr>
          <a:xfrm>
            <a:off x="838200" y="1674674"/>
            <a:ext cx="97197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1️⃣ Sensor Device → Sends Protobuf-</a:t>
            </a:r>
            <a:r>
              <a:rPr lang="de-DE" dirty="0" err="1"/>
              <a:t>serialized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data</a:t>
            </a:r>
            <a:br>
              <a:rPr lang="de-DE" dirty="0"/>
            </a:br>
            <a:r>
              <a:rPr lang="de-DE" dirty="0"/>
              <a:t>2️⃣ MQTT-</a:t>
            </a:r>
            <a:r>
              <a:rPr lang="en-DE" dirty="0"/>
              <a:t> </a:t>
            </a:r>
            <a:r>
              <a:rPr lang="de-DE" dirty="0"/>
              <a:t>Broker → </a:t>
            </a:r>
            <a:r>
              <a:rPr lang="de-DE" dirty="0" err="1"/>
              <a:t>Receives</a:t>
            </a:r>
            <a:r>
              <a:rPr lang="de-DE" dirty="0"/>
              <a:t> &amp; </a:t>
            </a:r>
            <a:r>
              <a:rPr lang="de-DE" dirty="0" err="1"/>
              <a:t>forwards</a:t>
            </a:r>
            <a:r>
              <a:rPr lang="de-DE" dirty="0"/>
              <a:t> the </a:t>
            </a:r>
            <a:r>
              <a:rPr lang="de-DE" dirty="0" err="1"/>
              <a:t>serialized</a:t>
            </a:r>
            <a:r>
              <a:rPr lang="de-DE" dirty="0"/>
              <a:t> Protobuf </a:t>
            </a:r>
            <a:r>
              <a:rPr lang="de-DE" dirty="0" err="1"/>
              <a:t>data</a:t>
            </a:r>
            <a:br>
              <a:rPr lang="de-DE" dirty="0"/>
            </a:br>
            <a:r>
              <a:rPr lang="de-DE" dirty="0"/>
              <a:t>3️⃣ C++ Backend (</a:t>
            </a:r>
            <a:r>
              <a:rPr lang="de-DE" dirty="0" err="1"/>
              <a:t>Boost.Asio</a:t>
            </a:r>
            <a:r>
              <a:rPr lang="de-DE" dirty="0"/>
              <a:t> + NNG) </a:t>
            </a:r>
            <a:br>
              <a:rPr lang="en-DE" dirty="0"/>
            </a:br>
            <a:r>
              <a:rPr lang="en-DE" dirty="0"/>
              <a:t>	</a:t>
            </a:r>
            <a:r>
              <a:rPr lang="de-DE" dirty="0"/>
              <a:t>→ </a:t>
            </a:r>
            <a:r>
              <a:rPr lang="de-DE" dirty="0" err="1"/>
              <a:t>Receives</a:t>
            </a:r>
            <a:r>
              <a:rPr lang="de-DE" dirty="0"/>
              <a:t> MQTT </a:t>
            </a:r>
            <a:r>
              <a:rPr lang="de-DE" dirty="0" err="1"/>
              <a:t>messages</a:t>
            </a:r>
            <a:r>
              <a:rPr lang="de-DE" dirty="0"/>
              <a:t>, but </a:t>
            </a:r>
            <a:r>
              <a:rPr lang="de-DE" dirty="0" err="1"/>
              <a:t>instead</a:t>
            </a:r>
            <a:r>
              <a:rPr lang="de-DE" dirty="0"/>
              <a:t> of </a:t>
            </a:r>
            <a:r>
              <a:rPr lang="de-DE" dirty="0" err="1"/>
              <a:t>sending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 </a:t>
            </a:r>
            <a:r>
              <a:rPr lang="de-DE" dirty="0" err="1"/>
              <a:t>immediately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Buffers multiple </a:t>
            </a:r>
            <a:r>
              <a:rPr lang="de-DE" dirty="0" err="1"/>
              <a:t>messages</a:t>
            </a:r>
            <a:r>
              <a:rPr lang="de-DE" dirty="0"/>
              <a:t> </a:t>
            </a:r>
            <a:r>
              <a:rPr lang="de-DE" dirty="0" err="1"/>
              <a:t>together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dirty="0" err="1"/>
              <a:t>batch</a:t>
            </a:r>
            <a:r>
              <a:rPr lang="de-DE" dirty="0"/>
              <a:t>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/>
              <a:t>Sends the </a:t>
            </a:r>
            <a:r>
              <a:rPr lang="de-DE" dirty="0" err="1"/>
              <a:t>batch</a:t>
            </a:r>
            <a:r>
              <a:rPr lang="de-DE" dirty="0"/>
              <a:t> via NNG at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(e.g., </a:t>
            </a:r>
            <a:r>
              <a:rPr lang="de-DE" dirty="0" err="1"/>
              <a:t>every</a:t>
            </a:r>
            <a:r>
              <a:rPr lang="de-DE" dirty="0"/>
              <a:t> 50ms).</a:t>
            </a:r>
            <a:endParaRPr lang="en-DE" dirty="0"/>
          </a:p>
          <a:p>
            <a:br>
              <a:rPr lang="en-DE" dirty="0"/>
            </a:br>
            <a:r>
              <a:rPr lang="de-DE" dirty="0"/>
              <a:t>4️⃣ Flutter UI (FFI + NNG) </a:t>
            </a:r>
            <a:br>
              <a:rPr lang="en-DE" dirty="0"/>
            </a:br>
            <a:r>
              <a:rPr lang="en-DE" dirty="0"/>
              <a:t>	</a:t>
            </a:r>
            <a:r>
              <a:rPr lang="de-DE" dirty="0"/>
              <a:t>→ </a:t>
            </a:r>
            <a:r>
              <a:rPr lang="de-DE" dirty="0" err="1"/>
              <a:t>Receives</a:t>
            </a:r>
            <a:r>
              <a:rPr lang="de-DE" dirty="0"/>
              <a:t> </a:t>
            </a:r>
            <a:r>
              <a:rPr lang="de-DE" dirty="0" err="1"/>
              <a:t>batched</a:t>
            </a:r>
            <a:r>
              <a:rPr lang="de-DE" dirty="0"/>
              <a:t> Protobuf </a:t>
            </a:r>
            <a:r>
              <a:rPr lang="de-DE" dirty="0" err="1"/>
              <a:t>data</a:t>
            </a:r>
            <a:r>
              <a:rPr lang="de-DE" dirty="0"/>
              <a:t>, </a:t>
            </a:r>
            <a:r>
              <a:rPr lang="de-DE" dirty="0" err="1"/>
              <a:t>deserializes</a:t>
            </a:r>
            <a:r>
              <a:rPr lang="de-DE" dirty="0"/>
              <a:t>, and </a:t>
            </a:r>
            <a:r>
              <a:rPr lang="de-DE" dirty="0" err="1"/>
              <a:t>updates</a:t>
            </a:r>
            <a:r>
              <a:rPr lang="de-DE" dirty="0"/>
              <a:t> the UI.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de-DE" dirty="0" err="1"/>
              <a:t>Instead</a:t>
            </a:r>
            <a:r>
              <a:rPr lang="de-DE" dirty="0"/>
              <a:t> of </a:t>
            </a:r>
            <a:r>
              <a:rPr lang="de-DE" dirty="0" err="1"/>
              <a:t>rendering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 </a:t>
            </a:r>
            <a:r>
              <a:rPr lang="de-DE" dirty="0" err="1"/>
              <a:t>immediately</a:t>
            </a:r>
            <a:r>
              <a:rPr lang="de-DE" dirty="0"/>
              <a:t>,</a:t>
            </a:r>
            <a:r>
              <a:rPr lang="en-DE" dirty="0"/>
              <a:t> </a:t>
            </a:r>
            <a:r>
              <a:rPr lang="de-DE" dirty="0"/>
              <a:t>Flutter: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de-DE" dirty="0" err="1"/>
              <a:t>Processes</a:t>
            </a:r>
            <a:r>
              <a:rPr lang="de-DE" dirty="0"/>
              <a:t> </a:t>
            </a:r>
            <a:r>
              <a:rPr lang="de-DE" dirty="0" err="1"/>
              <a:t>messages</a:t>
            </a:r>
            <a:r>
              <a:rPr lang="de-DE" dirty="0"/>
              <a:t> in a </a:t>
            </a:r>
            <a:r>
              <a:rPr lang="de-DE" dirty="0" err="1"/>
              <a:t>background</a:t>
            </a:r>
            <a:r>
              <a:rPr lang="de-DE" dirty="0"/>
              <a:t> </a:t>
            </a:r>
            <a:r>
              <a:rPr lang="de-DE" dirty="0" err="1"/>
              <a:t>isolate</a:t>
            </a:r>
            <a:r>
              <a:rPr lang="de-DE" dirty="0"/>
              <a:t>.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de-DE" dirty="0" err="1"/>
              <a:t>Uses</a:t>
            </a:r>
            <a:r>
              <a:rPr lang="de-DE" dirty="0"/>
              <a:t> a stream </a:t>
            </a:r>
            <a:r>
              <a:rPr lang="de-DE" dirty="0" err="1"/>
              <a:t>buffer</a:t>
            </a:r>
            <a:r>
              <a:rPr lang="de-DE" dirty="0"/>
              <a:t> to update the UI at a </a:t>
            </a:r>
            <a:r>
              <a:rPr lang="de-DE" dirty="0" err="1"/>
              <a:t>controlled</a:t>
            </a:r>
            <a:r>
              <a:rPr lang="de-DE" dirty="0"/>
              <a:t> rate.</a:t>
            </a:r>
            <a:endParaRPr lang="en-DE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DE" dirty="0"/>
              <a:t>F</a:t>
            </a:r>
            <a:r>
              <a:rPr lang="de-DE" dirty="0" err="1"/>
              <a:t>oreign</a:t>
            </a:r>
            <a:r>
              <a:rPr lang="de-DE" dirty="0"/>
              <a:t> </a:t>
            </a:r>
            <a:r>
              <a:rPr lang="en-DE" dirty="0"/>
              <a:t>F</a:t>
            </a:r>
            <a:r>
              <a:rPr lang="de-DE" dirty="0" err="1"/>
              <a:t>unction</a:t>
            </a:r>
            <a:r>
              <a:rPr lang="de-DE" dirty="0"/>
              <a:t> </a:t>
            </a:r>
            <a:r>
              <a:rPr lang="en-DE" dirty="0"/>
              <a:t>I</a:t>
            </a:r>
            <a:r>
              <a:rPr lang="de-DE" dirty="0" err="1"/>
              <a:t>nterface</a:t>
            </a:r>
            <a:endParaRPr lang="en-DE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DE" dirty="0"/>
              <a:t>Wraps Incoming data for </a:t>
            </a:r>
            <a:r>
              <a:rPr lang="en-GB" dirty="0"/>
              <a:t>Android, iOS, Windows, Linux</a:t>
            </a:r>
            <a:endParaRPr lang="en-DE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GB" dirty="0"/>
              <a:t>Direct native communication with C++</a:t>
            </a:r>
            <a:endParaRPr lang="en-DE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DE" dirty="0"/>
              <a:t>High </a:t>
            </a:r>
            <a:r>
              <a:rPr lang="en-GB" dirty="0"/>
              <a:t>performance </a:t>
            </a:r>
            <a:endParaRPr lang="en-DE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DE" dirty="0"/>
              <a:t>Drawback </a:t>
            </a:r>
            <a:r>
              <a:rPr lang="en-DE" dirty="0">
                <a:sym typeface="Wingdings" panose="05000000000000000000" pitchFamily="2" charset="2"/>
              </a:rPr>
              <a:t> </a:t>
            </a:r>
            <a:r>
              <a:rPr lang="en-GB" dirty="0">
                <a:sym typeface="Wingdings" panose="05000000000000000000" pitchFamily="2" charset="2"/>
              </a:rPr>
              <a:t>Requires writing some FFI bindings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00428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F1F01B7-82E6-D2A3-D694-5AC81A4A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Plan </a:t>
            </a:r>
            <a:r>
              <a:rPr lang="en-DE">
                <a:sym typeface="Wingdings" panose="05000000000000000000" pitchFamily="2" charset="2"/>
              </a:rPr>
              <a:t> </a:t>
            </a:r>
            <a:r>
              <a:rPr lang="en-DE"/>
              <a:t>Development</a:t>
            </a: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4BD581-ABE0-44DB-EDBA-08CE623400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940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9548D88-2966-712F-2773-B02225C4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u="sng"/>
              <a:t>Notes </a:t>
            </a:r>
            <a:endParaRPr lang="de-DE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1AA867-E2F4-2817-62F7-3F1D669899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30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FC4F9-F170-F83D-AE8A-07EC5A20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Open Questions</a:t>
            </a:r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B28987-BA8D-DC57-21AE-A7DC4B0ACD3A}"/>
              </a:ext>
            </a:extLst>
          </p:cNvPr>
          <p:cNvSpPr txBox="1"/>
          <p:nvPr/>
        </p:nvSpPr>
        <p:spPr>
          <a:xfrm>
            <a:off x="838200" y="1974612"/>
            <a:ext cx="654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W</a:t>
            </a:r>
            <a:r>
              <a:rPr lang="de-DE" dirty="0"/>
              <a:t>i</a:t>
            </a:r>
            <a:r>
              <a:rPr lang="en-DE" dirty="0" err="1"/>
              <a:t>ll</a:t>
            </a:r>
            <a:r>
              <a:rPr lang="en-DE" dirty="0"/>
              <a:t> you be </a:t>
            </a:r>
            <a:r>
              <a:rPr lang="en-DE" dirty="0" err="1"/>
              <a:t>connecti</a:t>
            </a:r>
            <a:r>
              <a:rPr lang="de-DE" dirty="0" err="1"/>
              <a:t>ng</a:t>
            </a:r>
            <a:r>
              <a:rPr lang="en-DE" dirty="0"/>
              <a:t> the sensors with the mobile al</a:t>
            </a:r>
            <a:r>
              <a:rPr lang="de-DE" dirty="0"/>
              <a:t>so</a:t>
            </a:r>
          </a:p>
        </p:txBody>
      </p:sp>
    </p:spTree>
    <p:extLst>
      <p:ext uri="{BB962C8B-B14F-4D97-AF65-F5344CB8AC3E}">
        <p14:creationId xmlns:p14="http://schemas.microsoft.com/office/powerpoint/2010/main" val="307479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E7071-6BFA-89CE-3C29-FCBB2A585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62CC113E-519E-C1FF-11EA-0182E9840D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6205336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906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4E9E47-4DE1-B22A-679A-D7ED4DD3D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17681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DE" sz="6100" dirty="0"/>
              <a:t>Front-End</a:t>
            </a:r>
            <a:br>
              <a:rPr lang="en-DE" sz="6100" dirty="0"/>
            </a:br>
            <a:r>
              <a:rPr lang="en-US" sz="3200" dirty="0"/>
              <a:t>FLUTTER</a:t>
            </a:r>
            <a:br>
              <a:rPr lang="en-DE" sz="3200" kern="1200" dirty="0">
                <a:solidFill>
                  <a:schemeClr val="tx1"/>
                </a:solidFill>
              </a:rPr>
            </a:br>
            <a:r>
              <a:rPr lang="en-US" sz="3200" kern="1200" dirty="0">
                <a:solidFill>
                  <a:schemeClr val="tx1"/>
                </a:solidFill>
              </a:rPr>
              <a:t>AVALONIA</a:t>
            </a:r>
            <a:br>
              <a:rPr lang="en-US" sz="3200" kern="1200" dirty="0">
                <a:solidFill>
                  <a:schemeClr val="tx1"/>
                </a:solidFill>
              </a:rPr>
            </a:br>
            <a:r>
              <a:rPr lang="en-US" sz="3200" kern="1200" dirty="0">
                <a:solidFill>
                  <a:schemeClr val="tx1"/>
                </a:solidFill>
              </a:rPr>
              <a:t>.NET MAUI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68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64DCEEA-A86A-9075-7AC8-0716303F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375DE9-AF6F-3AA0-579B-829FF43D71E9}"/>
              </a:ext>
            </a:extLst>
          </p:cNvPr>
          <p:cNvPicPr/>
          <p:nvPr/>
        </p:nvPicPr>
        <p:blipFill>
          <a:blip r:embed="rId2"/>
          <a:srcRect r="57778"/>
          <a:stretch/>
        </p:blipFill>
        <p:spPr>
          <a:xfrm>
            <a:off x="1388534" y="0"/>
            <a:ext cx="514773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4344ED-72DB-9C23-EE0F-76572408B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267" y="0"/>
            <a:ext cx="4696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9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C9CB6F0-C307-55E1-A491-46098011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5CD6FA-DAFB-CCC0-5954-D1299580281B}"/>
              </a:ext>
            </a:extLst>
          </p:cNvPr>
          <p:cNvPicPr/>
          <p:nvPr/>
        </p:nvPicPr>
        <p:blipFill>
          <a:blip r:embed="rId2"/>
          <a:srcRect r="57709"/>
          <a:stretch/>
        </p:blipFill>
        <p:spPr>
          <a:xfrm>
            <a:off x="1277972" y="0"/>
            <a:ext cx="51562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4A4C2B-16D6-B380-6203-CF9AC84EB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172" y="0"/>
            <a:ext cx="4684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7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65AEF46-741E-CB42-0898-09E9F7220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noProof="0"/>
              <a:t>Avalonia (.NET)</a:t>
            </a:r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7A306-2245-0408-6C61-7FA4828B3F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25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0EDA2E9-B0E0-5A95-5610-F7025384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Flutter</a:t>
            </a:r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7F7785-85B6-BDF2-5EFB-C18F346E7973}"/>
              </a:ext>
            </a:extLst>
          </p:cNvPr>
          <p:cNvSpPr/>
          <p:nvPr/>
        </p:nvSpPr>
        <p:spPr>
          <a:xfrm>
            <a:off x="1286933" y="4478867"/>
            <a:ext cx="9618133" cy="11938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B13CCB-1D49-C7FB-7CBE-08DE574A8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80"/>
            <a:ext cx="12192000" cy="6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41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46440-C1B3-D012-7CC9-FD4740CD2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 Protocol Communication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46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16AD-5341-4AE0-9C82-2E959EA7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b="1" dirty="0"/>
              <a:t>What is GRPC 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220518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Widescreen</PresentationFormat>
  <Paragraphs>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Wingdings</vt:lpstr>
      <vt:lpstr>Office Theme</vt:lpstr>
      <vt:lpstr>Smart Pacifier - Version 2</vt:lpstr>
      <vt:lpstr>Agenda</vt:lpstr>
      <vt:lpstr>Front-End FLUTTER AVALONIA .NET MAUI </vt:lpstr>
      <vt:lpstr>PowerPoint Presentation</vt:lpstr>
      <vt:lpstr>PowerPoint Presentation</vt:lpstr>
      <vt:lpstr>Avalonia (.NET)</vt:lpstr>
      <vt:lpstr>Flutter</vt:lpstr>
      <vt:lpstr>Inter Protocol Communication </vt:lpstr>
      <vt:lpstr>What is GRPC </vt:lpstr>
      <vt:lpstr>What is ZeroMQ</vt:lpstr>
      <vt:lpstr>What is NNG</vt:lpstr>
      <vt:lpstr>What is gRPC</vt:lpstr>
      <vt:lpstr>When to Include gRPC?</vt:lpstr>
      <vt:lpstr> Proposed Models</vt:lpstr>
      <vt:lpstr>MODEL – 3 {Huge Improvements}</vt:lpstr>
      <vt:lpstr>Model 3 - Basic Data Flow</vt:lpstr>
      <vt:lpstr>Plan  Development</vt:lpstr>
      <vt:lpstr>Notes </vt:lpstr>
      <vt:lpstr>Open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Aqeel, Muazzam Bin</dc:creator>
  <cp:lastModifiedBy>Aqeel, Muazzam Bin</cp:lastModifiedBy>
  <cp:revision>4</cp:revision>
  <dcterms:created xsi:type="dcterms:W3CDTF">2025-02-19T18:20:49Z</dcterms:created>
  <dcterms:modified xsi:type="dcterms:W3CDTF">2025-02-23T10:15:00Z</dcterms:modified>
</cp:coreProperties>
</file>