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C95-E60A-4B66-96C3-1539894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FF7D8-EF97-3626-2979-8BFB4C9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EEC7-7D37-4B4B-92CC-8BDB4E492BA8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4C74-10F2-2594-DB8B-9F6A5A31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5D758-9A9A-CA29-E2A1-C98951AD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060F-6A21-4198-B1FB-09A8F7B1F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6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32F7E-DF19-7F34-F612-E1F8D9E8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9C5C-71B3-6973-A2A8-8D16FA55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E805-5DDA-87C1-E84F-67D0C871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4EEC7-7D37-4B4B-92CC-8BDB4E492BA8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F646-AF14-CF2D-AEEA-1797A997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23A4-2215-5143-A923-13FE2B6C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E060F-6A21-4198-B1FB-09A8F7B1F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2DE510-FA28-7F15-46D6-5C8F6516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noProof="0"/>
              <a:t>Smart Pacifier</a:t>
            </a:r>
            <a:r>
              <a:rPr lang="en-DE" sz="7200" noProof="0"/>
              <a:t> - </a:t>
            </a:r>
            <a:r>
              <a:rPr lang="en-US" sz="7200" noProof="0"/>
              <a:t>Version 2</a:t>
            </a:r>
            <a:endParaRPr lang="en-US" sz="72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AB5A-B8FB-01EA-1B7A-45AD37C41F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1F01B7-82E6-D2A3-D694-5AC81A4A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Plan </a:t>
            </a: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Development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BD581-ABE0-44DB-EDBA-08CE623400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548D88-2966-712F-2773-B02225C4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u="sng"/>
              <a:t>Notes </a:t>
            </a:r>
            <a:endParaRPr lang="de-DE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AA867-E2F4-2817-62F7-3F1D66989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225635-CA78-B82C-4722-F1F00C5D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sz="3000">
                <a:solidFill>
                  <a:srgbClr val="FFFFFF"/>
                </a:solidFill>
              </a:rPr>
              <a:t>Agenda</a:t>
            </a:r>
            <a:endParaRPr lang="de-DE" sz="30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D505C-A7C1-1C78-AB6A-9271C84DA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793C3A-75FB-98FE-6CF6-D693D40A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noProof="0"/>
              <a:t>Comparison </a:t>
            </a:r>
            <a:r>
              <a:rPr lang="en-US" sz="4400" noProof="0"/>
              <a:t>Framework</a:t>
            </a:r>
            <a:r>
              <a:rPr lang="en-DE" sz="4400" noProof="0"/>
              <a:t>s</a:t>
            </a:r>
            <a:endParaRPr lang="en-US" sz="60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F303A-970E-41E1-FB81-D4D0ECE826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4DCEEA-A86A-9075-7AC8-0716303F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75DE9-AF6F-3AA0-579B-829FF43D7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9CB6F0-C307-55E1-A491-46098011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CD6FA-DAFB-CCC0-5954-D129958028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7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5AEF46-741E-CB42-0898-09E9F722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/>
              <a:t>Avalonia (.NET)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7A306-2245-0408-6C61-7FA4828B3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EDA2E9-B0E0-5A95-5610-F7025384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Flutter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61CA2-B6C9-6F49-F6C0-23554E41D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038CD1-05A4-6236-E0EE-239AB9C5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</a:t>
            </a:r>
            <a:r>
              <a:rPr lang="en-DE"/>
              <a:t>hat is </a:t>
            </a:r>
            <a:r>
              <a:rPr lang="en-GB"/>
              <a:t>gRPC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0667-1D12-E6C8-0349-967046E93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4B8E4C-47EF-CDD7-198A-069B6516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/>
              <a:t>When to Include </a:t>
            </a:r>
            <a:r>
              <a:rPr lang="de-DE" b="1"/>
              <a:t>gRPC?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815E3-06D4-842F-EAE5-721B0AFA1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Smart Pacifier - Version 2</vt:lpstr>
      <vt:lpstr>Agenda</vt:lpstr>
      <vt:lpstr>Comparison Frameworks</vt:lpstr>
      <vt:lpstr>PowerPoint Presentation</vt:lpstr>
      <vt:lpstr>PowerPoint Presentation</vt:lpstr>
      <vt:lpstr>Avalonia (.NET)</vt:lpstr>
      <vt:lpstr>Flutter</vt:lpstr>
      <vt:lpstr>What is gRPC</vt:lpstr>
      <vt:lpstr>When to Include gRPC?</vt:lpstr>
      <vt:lpstr>Plan  Development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1</cp:revision>
  <dcterms:created xsi:type="dcterms:W3CDTF">2025-02-19T18:20:49Z</dcterms:created>
  <dcterms:modified xsi:type="dcterms:W3CDTF">2025-02-19T18:20:49Z</dcterms:modified>
</cp:coreProperties>
</file>