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231" autoAdjust="0"/>
  </p:normalViewPr>
  <p:slideViewPr>
    <p:cSldViewPr snapToGrid="0">
      <p:cViewPr varScale="1">
        <p:scale>
          <a:sx n="49" d="100"/>
          <a:sy n="49" d="100"/>
        </p:scale>
        <p:origin x="130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603EC-B1C5-4898-A454-0794F3ABD2AB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F6914-4C2D-4822-BC99-4A28FD1461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566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F6914-4C2D-4822-BC99-4A28FD14616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087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F6914-4C2D-4822-BC99-4A28FD14616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5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Exceptions: </a:t>
            </a:r>
            <a:endParaRPr lang="en-DE" dirty="0"/>
          </a:p>
          <a:p>
            <a:endParaRPr lang="en-DE" dirty="0"/>
          </a:p>
          <a:p>
            <a:r>
              <a:rPr lang="en-GB" dirty="0"/>
              <a:t>Pointer type void </a:t>
            </a:r>
            <a:endParaRPr lang="en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Void-pointer is a type specification for pointers, where the real type of the pointer will be provided later. At declaration time, the type is not yet known. </a:t>
            </a:r>
            <a:endParaRPr lang="en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 pointer of type void * can not be dereferenced </a:t>
            </a:r>
            <a:endParaRPr lang="en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Any pointer type</a:t>
            </a:r>
            <a:r>
              <a:rPr lang="en-DE" dirty="0"/>
              <a:t> </a:t>
            </a:r>
            <a:r>
              <a:rPr lang="en-GB" dirty="0"/>
              <a:t>may be assigned to a pointer of type void * (but not vice versa). </a:t>
            </a:r>
            <a:endParaRPr lang="en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Null-Pointer (Value of the pointer equals 0) </a:t>
            </a:r>
            <a:endParaRPr lang="en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It is guaranteed that address 0 never contains a data object </a:t>
            </a:r>
            <a:endParaRPr lang="en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Indicates that the pointer does not refer to a valid object </a:t>
            </a:r>
            <a:endParaRPr lang="en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The literal constant 0 (i.e., number zero) may be assigned to each pointer variable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F6914-4C2D-4822-BC99-4A28FD14616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257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F6914-4C2D-4822-BC99-4A28FD14616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22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37B9-F5F8-A8EB-019B-41C7BC274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BC33B-FC2C-1FE4-A84D-104DD66A0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A1911-7373-78E5-CCD6-B55AB399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94C9-C91D-4F92-902C-EED1B03E00A7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58D38-A001-0E14-1774-E70EF049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FA374-E80C-48AF-99C5-489B665B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EAEE-4ED7-4F5B-BF6B-8322016273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36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47A8E-4B39-05F5-C681-1C8BDAD3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388D4-215F-9545-F23A-4B17B26FE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E5FFE-5927-D2BE-DEB1-079A26A68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94C9-C91D-4F92-902C-EED1B03E00A7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81243-D885-6583-9FC9-594DAF942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E6413-DEE4-6237-287B-4CF4EC9B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EAEE-4ED7-4F5B-BF6B-8322016273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56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C7D60C-EDF3-0BA9-7FAF-D3ECBE03D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D2B91-0810-D784-A25C-9A812C596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3D32B-01EE-EA24-CCFF-EA43C65D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94C9-C91D-4F92-902C-EED1B03E00A7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619A9-CD48-9A01-A8F2-38ED0B0D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C23A3-EDEB-2B0D-5165-CD7A20EA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EAEE-4ED7-4F5B-BF6B-8322016273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04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6448-20B9-2818-4760-5407698F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028B4-5F6D-CECE-DFE1-DC20D8C8A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61515-FB3B-91B4-DF8B-FB922291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94C9-C91D-4F92-902C-EED1B03E00A7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95072-6F0A-09BB-4FE1-D7E95B6C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CAEE4-79F8-3A0B-2801-00164F70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EAEE-4ED7-4F5B-BF6B-8322016273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50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F7BA5-BDDD-5F1E-9EE2-6869F1E75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9FE74-D676-34AA-D03A-ADE4CEB59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772D7-CA8A-3BF8-7C3C-4D08596C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94C9-C91D-4F92-902C-EED1B03E00A7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BA070-3EBD-3A27-41F2-307BD78D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8BED-1D2D-4ED6-12E0-CDB8DD0B6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EAEE-4ED7-4F5B-BF6B-8322016273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55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CA0B-5B82-934D-5262-4B483591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BDF4-E90C-0493-7FE3-741D4A672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AAFCB-DE30-93DA-DE7B-682644B08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11416-1DA1-DF2D-207C-51F2483C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94C9-C91D-4F92-902C-EED1B03E00A7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E06BD-933C-7486-C388-8924A91D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D3122-2D39-495D-E433-14A07CC8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EAEE-4ED7-4F5B-BF6B-8322016273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82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112A-2E17-6D94-6C36-E9033CE2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2A608-E062-6CBD-AC4F-4C8CAD3FD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F88A-3F35-F5F3-A23E-E3919808C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E2C694-3168-3A95-5611-B857506FF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5251B-8525-C0FF-1DE7-694E2D2C1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D43DF-EEFA-BE4A-DC40-695A194F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94C9-C91D-4F92-902C-EED1B03E00A7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C148D-5FC7-1FAF-02CC-9F188B79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39F4D4-02FF-3313-8736-7BF51632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EAEE-4ED7-4F5B-BF6B-8322016273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23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629D-5087-9EE1-6778-0B7FAEFE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B700E-86D6-F429-408B-EDF059BE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94C9-C91D-4F92-902C-EED1B03E00A7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A3865-AF79-AA2A-9B6B-FE3CDDBF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E96AD-8C03-042D-8532-F451FCAF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EAEE-4ED7-4F5B-BF6B-8322016273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74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D5141C-E13C-B5E2-79E0-30D056BC7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94C9-C91D-4F92-902C-EED1B03E00A7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43892-9562-563E-22E9-532FE01F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4333A-C9D8-1B75-55B5-7080196B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EAEE-4ED7-4F5B-BF6B-8322016273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FA3D-6ED8-0F78-E02F-6331C379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C064-2BEA-13D4-DC66-E910D5C81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2F142-2B77-B7C3-E890-44B07B0FC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A54AF-476D-229A-F40C-0A7A5FFD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94C9-C91D-4F92-902C-EED1B03E00A7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1E5A4-EFB2-BA7F-F53A-03F86799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1A3F6-9E6A-B1DF-DE24-597A47EB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EAEE-4ED7-4F5B-BF6B-8322016273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76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98E2-A3AE-7C1B-7B14-00EB745EF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1D1819-EE90-21E5-0FF2-E17481378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926D5-B2FF-669A-C6AF-D1571F0EC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FEA81-B42D-AB83-933D-070CCEBF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94C9-C91D-4F92-902C-EED1B03E00A7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F5AD7-8611-A49F-7A14-E96E0CE4C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5AB2A-1387-74C8-CF49-75CB917E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EAEE-4ED7-4F5B-BF6B-8322016273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71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F80807-CB67-AF72-15B7-F83607616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DACAE-F4B6-355F-EAC8-5C3055630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51154-26CD-5864-5F19-2E4B52151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4C94C9-C91D-4F92-902C-EED1B03E00A7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21780-B7A6-8A9A-2E38-524B80986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47926-5FFE-DA72-ACF7-44DB01EE2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C2EAEE-4ED7-4F5B-BF6B-8322016273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78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7A978-6A23-47B7-00AC-DB6E3784A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DE" sz="4800">
                <a:solidFill>
                  <a:srgbClr val="FFFFFF"/>
                </a:solidFill>
              </a:rPr>
              <a:t>Pointers &amp; References</a:t>
            </a:r>
            <a:endParaRPr lang="de-DE" sz="4800" dirty="0">
              <a:solidFill>
                <a:srgbClr val="FFFFFF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38F7C-963C-8BE0-308D-C2A91BEB0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DE">
                <a:solidFill>
                  <a:srgbClr val="FFFFFF"/>
                </a:solidFill>
              </a:rPr>
              <a:t>Programming 3 - Muazzam Aqeel</a:t>
            </a: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352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8A6C-5C4F-EC80-F0CD-D93787E8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3560D-5F49-D250-5EA7-8EA00934C0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BB20C-EEF9-4BCD-9F3E-9CBBE2114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075"/>
            <a:ext cx="12192000" cy="667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5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E6B8F-02F6-78AA-6AF2-087C59FC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Weekly Work</a:t>
            </a:r>
          </a:p>
        </p:txBody>
      </p:sp>
    </p:spTree>
    <p:extLst>
      <p:ext uri="{BB962C8B-B14F-4D97-AF65-F5344CB8AC3E}">
        <p14:creationId xmlns:p14="http://schemas.microsoft.com/office/powerpoint/2010/main" val="276045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16F2-443C-1C86-CB02-4BDF63EA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Steps – Mastering Pointers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AC441-55A2-B471-DFEA-746EA86F8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Use pointers with all the data types you know</a:t>
            </a:r>
          </a:p>
          <a:p>
            <a:r>
              <a:rPr lang="en-DE" dirty="0"/>
              <a:t>Understand Pointers Arithmetic's</a:t>
            </a:r>
          </a:p>
          <a:p>
            <a:r>
              <a:rPr lang="en-DE" dirty="0"/>
              <a:t>Dynamic Memory Management </a:t>
            </a:r>
          </a:p>
          <a:p>
            <a:r>
              <a:rPr lang="en-DE" dirty="0"/>
              <a:t>Pointers to Pointers</a:t>
            </a:r>
          </a:p>
          <a:p>
            <a:r>
              <a:rPr lang="en-DE" dirty="0"/>
              <a:t>Function Pointers</a:t>
            </a:r>
          </a:p>
          <a:p>
            <a:r>
              <a:rPr lang="en-DE" dirty="0"/>
              <a:t>Optional – Pointers with Structures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950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17C849-C499-F431-214A-37F9194CF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0" y="602715"/>
            <a:ext cx="7295745" cy="5318034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0E0C4D-0F34-C4AB-D2C2-994C3B771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1249" y="232508"/>
            <a:ext cx="4352597" cy="63929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b="1" dirty="0"/>
              <a:t>Stack:</a:t>
            </a:r>
          </a:p>
          <a:p>
            <a:r>
              <a:rPr lang="en-GB" sz="1200" dirty="0"/>
              <a:t>   Memory managed automatically by the compiler.</a:t>
            </a:r>
          </a:p>
          <a:p>
            <a:r>
              <a:rPr lang="en-GB" sz="1200" dirty="0"/>
              <a:t>   Used for local variables and function calls.</a:t>
            </a:r>
          </a:p>
          <a:p>
            <a:r>
              <a:rPr lang="en-GB" sz="1200" dirty="0"/>
              <a:t>   Memory is writable but not executable.</a:t>
            </a:r>
          </a:p>
          <a:p>
            <a:pPr marL="0" indent="0">
              <a:buNone/>
            </a:pPr>
            <a:r>
              <a:rPr lang="en-GB" sz="1200" b="1" dirty="0"/>
              <a:t>Dynamic Data (Heap):</a:t>
            </a:r>
          </a:p>
          <a:p>
            <a:r>
              <a:rPr lang="en-GB" sz="1200" dirty="0"/>
              <a:t>   Memory managed manually by the programmer (via `new`, `delete`, etc.).</a:t>
            </a:r>
          </a:p>
          <a:p>
            <a:r>
              <a:rPr lang="en-GB" sz="1200" dirty="0"/>
              <a:t>   Used for dynamically allocated memory.</a:t>
            </a:r>
          </a:p>
          <a:p>
            <a:r>
              <a:rPr lang="en-GB" sz="1200" dirty="0"/>
              <a:t>   Memory is writable but not executable.</a:t>
            </a:r>
          </a:p>
          <a:p>
            <a:pPr marL="0" indent="0">
              <a:buNone/>
            </a:pPr>
            <a:r>
              <a:rPr lang="en-GB" sz="1200" b="1" dirty="0"/>
              <a:t>Static Data:</a:t>
            </a:r>
          </a:p>
          <a:p>
            <a:r>
              <a:rPr lang="en-GB" sz="1200" dirty="0"/>
              <a:t>   Memory for global and static variables.</a:t>
            </a:r>
          </a:p>
          <a:p>
            <a:r>
              <a:rPr lang="en-GB" sz="1200" dirty="0"/>
              <a:t>   Initialized when the process starts.</a:t>
            </a:r>
          </a:p>
          <a:p>
            <a:r>
              <a:rPr lang="en-GB" sz="1200" dirty="0"/>
              <a:t>   Memory is writable but not executable.</a:t>
            </a:r>
          </a:p>
          <a:p>
            <a:pPr marL="0" indent="0">
              <a:buNone/>
            </a:pPr>
            <a:r>
              <a:rPr lang="en-GB" sz="1200" b="1" dirty="0"/>
              <a:t>Literals</a:t>
            </a:r>
          </a:p>
          <a:p>
            <a:r>
              <a:rPr lang="en-GB" sz="1200" dirty="0"/>
              <a:t>   Memory region for constant values like string or numbers.</a:t>
            </a:r>
          </a:p>
          <a:p>
            <a:r>
              <a:rPr lang="en-GB" sz="1200" dirty="0"/>
              <a:t>   Initialized when the process starts.</a:t>
            </a:r>
          </a:p>
          <a:p>
            <a:r>
              <a:rPr lang="en-GB" sz="1200" dirty="0"/>
              <a:t>   Memory is read-only and not executable.</a:t>
            </a:r>
          </a:p>
          <a:p>
            <a:pPr marL="0" indent="0">
              <a:buNone/>
            </a:pPr>
            <a:r>
              <a:rPr lang="en-GB" sz="1200" b="1" dirty="0"/>
              <a:t>Instructions</a:t>
            </a:r>
          </a:p>
          <a:p>
            <a:r>
              <a:rPr lang="en-GB" sz="1200" dirty="0"/>
              <a:t>   Memory region for executable code (program instructions).</a:t>
            </a:r>
          </a:p>
          <a:p>
            <a:r>
              <a:rPr lang="en-GB" sz="1200" dirty="0"/>
              <a:t>   Initialized when the process starts.</a:t>
            </a:r>
          </a:p>
          <a:p>
            <a:r>
              <a:rPr lang="en-GB" sz="1200" dirty="0"/>
              <a:t>   Memory is read-only but executable.</a:t>
            </a:r>
          </a:p>
        </p:txBody>
      </p:sp>
    </p:spTree>
    <p:extLst>
      <p:ext uri="{BB962C8B-B14F-4D97-AF65-F5344CB8AC3E}">
        <p14:creationId xmlns:p14="http://schemas.microsoft.com/office/powerpoint/2010/main" val="33407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3C46-7ED5-18E6-DD06-91580DFC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What is a pointer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502B6-B82E-6388-9A63-72FDE0877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65315" cy="4351338"/>
          </a:xfrm>
        </p:spPr>
        <p:txBody>
          <a:bodyPr>
            <a:normAutofit/>
          </a:bodyPr>
          <a:lstStyle/>
          <a:p>
            <a:r>
              <a:rPr lang="en-GB" sz="2000" dirty="0"/>
              <a:t>A pointer is a variable that can store the address in memory of another variable (or in general an address of any space in memory). </a:t>
            </a:r>
            <a:endParaRPr lang="en-DE" sz="2000" dirty="0"/>
          </a:p>
          <a:p>
            <a:r>
              <a:rPr lang="en-GB" sz="2000" dirty="0"/>
              <a:t>The stored variable (the memory area whose address is stored) can be accessed indirectly via the "pointer</a:t>
            </a:r>
            <a:endParaRPr lang="de-D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3F578-D849-AC3E-2F31-73167600F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515" y="1785025"/>
            <a:ext cx="8336009" cy="328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6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ointers in C++">
            <a:extLst>
              <a:ext uri="{FF2B5EF4-FFF2-40B4-BE49-F238E27FC236}">
                <a16:creationId xmlns:a16="http://schemas.microsoft.com/office/drawing/2014/main" id="{80B05476-E2E4-F6AE-8CF4-135CABACF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02" y="1727469"/>
            <a:ext cx="10889795" cy="340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943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02AA65-AE4F-4680-7E24-017F55D72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5109" y="48298"/>
            <a:ext cx="10401782" cy="1341965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1B55E69-E5FC-DE09-71B8-FB662E413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26206" y="5872690"/>
            <a:ext cx="9870331" cy="771301"/>
          </a:xfrm>
        </p:spPr>
        <p:txBody>
          <a:bodyPr/>
          <a:lstStyle/>
          <a:p>
            <a:r>
              <a:rPr lang="en-DE" dirty="0"/>
              <a:t>Expect For </a:t>
            </a:r>
            <a:br>
              <a:rPr lang="en-DE" dirty="0"/>
            </a:br>
            <a:r>
              <a:rPr lang="en-DE" dirty="0"/>
              <a:t>Pointer Type void *</a:t>
            </a:r>
            <a:br>
              <a:rPr lang="en-DE" dirty="0"/>
            </a:br>
            <a:r>
              <a:rPr lang="en-DE" dirty="0"/>
              <a:t>Null-Pointer (Value of the pointer equals 0)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CD464F-63B7-71EB-426A-45EDBD2B7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953" y="1614026"/>
            <a:ext cx="10274031" cy="1552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43C0F4-126E-317B-098B-C05CBEAE6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6206" y="3166352"/>
            <a:ext cx="9870332" cy="1341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68C462-D28F-80FC-5065-ECE1A2DEAB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6206" y="4955843"/>
            <a:ext cx="9870332" cy="91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8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9FC342-6AA2-7BE5-0335-6ED536033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37" y="187034"/>
            <a:ext cx="10574226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6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0F25DD-3EC1-5A00-7B95-FA5F59D79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3" y="404390"/>
            <a:ext cx="11850754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6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EE931E-BAFC-7E37-D821-404FF9BD9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70" y="0"/>
            <a:ext cx="9637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78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F7B5EC-C8CA-05B4-CEF2-8390E17D9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3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6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368</Words>
  <Application>Microsoft Office PowerPoint</Application>
  <PresentationFormat>Widescreen</PresentationFormat>
  <Paragraphs>49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Pointers &amp; References</vt:lpstr>
      <vt:lpstr>PowerPoint Presentation</vt:lpstr>
      <vt:lpstr>What is a pointer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Weekly Work</vt:lpstr>
      <vt:lpstr>Steps – Mastering Pointers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Aqeel, Muazzam Bin</dc:creator>
  <cp:lastModifiedBy>Aqeel, Muazzam Bin</cp:lastModifiedBy>
  <cp:revision>2</cp:revision>
  <dcterms:created xsi:type="dcterms:W3CDTF">2024-09-05T12:48:09Z</dcterms:created>
  <dcterms:modified xsi:type="dcterms:W3CDTF">2024-09-06T11:40:34Z</dcterms:modified>
</cp:coreProperties>
</file>