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94" d="100"/>
          <a:sy n="94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B2E98-8814-4377-99ED-BC2AF89AFACB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32BCA-F219-457E-8503-D02307DE07B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8252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C++ has evolved significantly over the years with major updates like </a:t>
            </a:r>
            <a:r>
              <a:rPr lang="en-GB" b="1" dirty="0"/>
              <a:t>C++11</a:t>
            </a:r>
            <a:r>
              <a:rPr lang="en-GB" dirty="0"/>
              <a:t>, </a:t>
            </a:r>
            <a:r>
              <a:rPr lang="en-GB" b="1" dirty="0"/>
              <a:t>C++14</a:t>
            </a:r>
            <a:r>
              <a:rPr lang="en-GB" dirty="0"/>
              <a:t>, </a:t>
            </a:r>
            <a:r>
              <a:rPr lang="en-GB" b="1" dirty="0"/>
              <a:t>C++17</a:t>
            </a:r>
            <a:r>
              <a:rPr lang="en-GB" dirty="0"/>
              <a:t>, and </a:t>
            </a:r>
            <a:r>
              <a:rPr lang="en-GB" b="1" dirty="0"/>
              <a:t>C++20</a:t>
            </a:r>
            <a:r>
              <a:rPr lang="en-GB" dirty="0"/>
              <a:t>. These updates have introduced features like: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Lambda Expressions</a:t>
            </a:r>
            <a:r>
              <a:rPr lang="en-GB" dirty="0"/>
              <a:t>: For inline function definitions.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Smart Pointers</a:t>
            </a:r>
            <a:r>
              <a:rPr lang="en-GB" dirty="0"/>
              <a:t>: Automatic memory management to reduce memory leaks.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Concurrency</a:t>
            </a:r>
            <a:r>
              <a:rPr lang="en-GB" dirty="0"/>
              <a:t>: Multi-threading and parallelism for performance improvements.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Range-based Loops</a:t>
            </a:r>
            <a:r>
              <a:rPr lang="en-GB" dirty="0"/>
              <a:t>: Simplified syntax for iterating over data structures.</a:t>
            </a:r>
          </a:p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32BCA-F219-457E-8503-D02307DE07B1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452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5F0C7-AAF7-6544-D6BF-FCF70BB0E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6AAA5-9377-AE98-E66B-EF5EBDCEE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C4A9-C456-3513-0940-C790CF10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B2C3-4671-0CE0-A729-3505C6A4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4468B-ED20-F406-E57E-EAF3AE9B7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229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29D3-8094-D818-331C-407F6DA46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423D2-C722-20D8-ED46-873877469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9CF2F-69FE-010B-7C39-95E230094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953E-3F7C-AED2-4407-BE3DA055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3E8AE-30D5-A900-18C7-56D37DEA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7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2666A-212A-D21A-55FE-212F1D329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0B8E3-CEB3-850A-AE13-8B4441837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0B98F-7CE0-AB77-DACB-73717A76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EC9F0-A813-B1FB-C59F-8FC7C8BF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44A6-2701-ED4F-772C-C40B6CD2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786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560-E23A-3111-BC42-C747DE5D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B4834-F346-E016-A804-2610D09B5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A070A-B51C-93B6-9F58-FDB7C0C0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DBF35-0616-8212-B3DF-EAD6B058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00B7D-0E61-C9D3-DBF3-507FECB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CF19-BE64-FDFD-C928-CBE21644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1B334-295A-0565-BFF1-6BAFC80DE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EFCBF-6CCB-BA05-114D-C0ABA00C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1C72-1B8D-2276-1A7A-CB0C7D549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5C2A5-CD25-4A46-5DC8-19A67E55D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65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09A4-94AB-1290-901A-2968593D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F8E8C-50D4-6D63-8F5D-BA77D5DBE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B070-BE24-A39B-7A43-23217B9D1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3451-9552-00EF-3E54-D9FFDCCD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C5F9C-AF63-EDF4-38AE-CB08CEB7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62654-EF8C-552C-1AB0-F9480F6A0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40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9FDB9-0E2F-8C5B-8C86-975C2FA9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C6487-8DB5-CF24-6282-B79B07EF5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AE5C6-42D9-B349-91CE-71E0E8B41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885E9-A8CE-F999-CAFD-B8515960A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577EC-5B65-9A05-9951-E1EF6BB8E5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81EEF-85DB-B562-11AA-F38F078F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D644A0-9F77-7CBA-1FF0-35444058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36156C-795A-5B6E-354B-10164E2F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2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3610-D3CA-B028-2327-F1B12D1E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87E98-1CA8-AFCA-E7B3-30F58D16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BF20C-1ED2-E5F2-FDBB-4C52CC39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C50C0-10A0-3AAD-7B10-945BDA6F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29614-6DF2-54D6-F8E8-B98D9662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A92ABC-21A6-829E-8EC8-FDBE77BF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9C2AC4-3C57-809F-094C-566744D3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956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75E2D-D7CD-F52E-88E4-BC6F800C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1C5E8-1406-6C74-9749-F47657328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C1F37-3BB5-B56C-02C3-15E133870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3F1D3-CB2B-233F-2CCC-88CD4BA4E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1C104-3951-50CB-0B02-66527E7B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8091-4A3A-6E95-EB62-257ED8A8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84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ADE21-A125-59BF-0700-5ACB8FB0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CD917-C59A-ACED-9568-4BFD1C0D5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5C5D7-B46D-763B-7BC0-FB6BF360D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28444-626A-E647-413F-4ADA6E2A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B577E-191C-A3E2-4F70-E4C63412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217FE-5ECB-CD93-FFDF-060658905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500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3BBEF-A8E0-D506-6478-CEE78AFD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51498-A2A2-2123-9A12-F1D770AA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FE0E-DA7F-4FFE-8C9E-176BA3501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3E588C-5243-4106-A623-CC5E5897E013}" type="datetimeFigureOut">
              <a:rPr lang="de-DE" smtClean="0"/>
              <a:t>17.10.2024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70C3D-AD70-4EA3-71FF-13C4EDF32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08A16-B706-E446-EE7A-AE83CA8959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FD463-BDA1-48AF-B16A-ED63EF6D757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759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arncpp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4E35C3-8B03-EA68-F64A-760EED253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3840" y="-40218"/>
            <a:ext cx="12911612" cy="69384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073B6-335E-9DE5-81E1-09A1901FBE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Programming 3 - (C++)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81253-F44C-B1BB-FBCD-E438E8E0A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>
                <a:solidFill>
                  <a:schemeClr val="bg1"/>
                </a:solidFill>
              </a:rPr>
              <a:t>Muazzam – CTS 7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92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926C-26AB-DD92-97BE-A4E12096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E" b="1" dirty="0"/>
              <a:t>3 three W’s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AACA-E983-6AF4-A285-41EADD1F0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What is the meaning of .....</a:t>
            </a:r>
          </a:p>
          <a:p>
            <a:r>
              <a:rPr lang="en-DE" dirty="0"/>
              <a:t>Why do we need .....</a:t>
            </a:r>
          </a:p>
          <a:p>
            <a:r>
              <a:rPr lang="en-DE" dirty="0"/>
              <a:t>What are the variations in the area of ..... (How can it be used in differ</a:t>
            </a:r>
            <a:r>
              <a:rPr lang="en-GB" dirty="0"/>
              <a:t>en</a:t>
            </a:r>
            <a:r>
              <a:rPr lang="en-DE" dirty="0"/>
              <a:t>t cases)</a:t>
            </a:r>
          </a:p>
        </p:txBody>
      </p:sp>
    </p:spTree>
    <p:extLst>
      <p:ext uri="{BB962C8B-B14F-4D97-AF65-F5344CB8AC3E}">
        <p14:creationId xmlns:p14="http://schemas.microsoft.com/office/powerpoint/2010/main" val="28039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A2AA-3F90-0724-41F0-708C95CEA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04"/>
            <a:ext cx="10515600" cy="1325563"/>
          </a:xfrm>
        </p:spPr>
        <p:txBody>
          <a:bodyPr/>
          <a:lstStyle/>
          <a:p>
            <a:pPr algn="ctr"/>
            <a:r>
              <a:rPr lang="en-DE" u="sng" dirty="0"/>
              <a:t>About me 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A7A43-2621-A8F4-3090-110C74E47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15" y="1690688"/>
            <a:ext cx="5133113" cy="4848713"/>
          </a:xfrm>
        </p:spPr>
        <p:txBody>
          <a:bodyPr>
            <a:normAutofit/>
          </a:bodyPr>
          <a:lstStyle/>
          <a:p>
            <a:r>
              <a:rPr lang="en-DE" b="1" dirty="0"/>
              <a:t>Completed one semester:</a:t>
            </a:r>
          </a:p>
          <a:p>
            <a:pPr lvl="1"/>
            <a:r>
              <a:rPr lang="en-DE" dirty="0"/>
              <a:t>Bachelors: Business Informatics – Hochschule Furtwangen</a:t>
            </a:r>
          </a:p>
          <a:p>
            <a:r>
              <a:rPr lang="en-DE" b="1" dirty="0"/>
              <a:t>Currently Enrolled:</a:t>
            </a:r>
          </a:p>
          <a:p>
            <a:pPr lvl="1"/>
            <a:r>
              <a:rPr lang="en-DE" dirty="0"/>
              <a:t>Bachelors: Computer Science (CTS - 7) – THU</a:t>
            </a:r>
          </a:p>
          <a:p>
            <a:pPr lvl="2"/>
            <a:r>
              <a:rPr lang="en-DE" dirty="0"/>
              <a:t>Focus Topics: </a:t>
            </a:r>
          </a:p>
          <a:p>
            <a:pPr lvl="3"/>
            <a:r>
              <a:rPr lang="en-DE" dirty="0"/>
              <a:t>Computer Graphics &amp; Vision</a:t>
            </a:r>
          </a:p>
          <a:p>
            <a:pPr lvl="3"/>
            <a:r>
              <a:rPr lang="en-DE" dirty="0"/>
              <a:t>Mobile Computing</a:t>
            </a:r>
          </a:p>
          <a:p>
            <a:r>
              <a:rPr lang="en-DE" b="1" dirty="0"/>
              <a:t>Interests:</a:t>
            </a:r>
          </a:p>
          <a:p>
            <a:pPr lvl="1"/>
            <a:r>
              <a:rPr lang="en-DE" dirty="0"/>
              <a:t>Quantum Computing</a:t>
            </a:r>
          </a:p>
          <a:p>
            <a:pPr lvl="1"/>
            <a:r>
              <a:rPr lang="en-DE" dirty="0"/>
              <a:t>Software Design/Optimization</a:t>
            </a:r>
          </a:p>
          <a:p>
            <a:pPr lvl="3"/>
            <a:endParaRPr lang="en-DE" dirty="0"/>
          </a:p>
          <a:p>
            <a:endParaRPr lang="de-D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B9C4D7-1F54-9C3C-7302-C28940169A1F}"/>
              </a:ext>
            </a:extLst>
          </p:cNvPr>
          <p:cNvSpPr txBox="1">
            <a:spLocks/>
          </p:cNvSpPr>
          <p:nvPr/>
        </p:nvSpPr>
        <p:spPr>
          <a:xfrm>
            <a:off x="5382228" y="1690688"/>
            <a:ext cx="6809772" cy="4848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DE" b="1" dirty="0"/>
              <a:t>Work </a:t>
            </a:r>
            <a:r>
              <a:rPr lang="de-DE" b="1" dirty="0"/>
              <a:t>Experience</a:t>
            </a:r>
            <a:r>
              <a:rPr lang="en-DE" b="1" dirty="0"/>
              <a:t>:</a:t>
            </a:r>
          </a:p>
          <a:p>
            <a:pPr lvl="1"/>
            <a:r>
              <a:rPr lang="en-DE" i="1" dirty="0"/>
              <a:t>Software Developer &amp; System Integration Engineer – Currently</a:t>
            </a:r>
          </a:p>
          <a:p>
            <a:pPr lvl="2"/>
            <a:r>
              <a:rPr lang="en-DE" dirty="0"/>
              <a:t>At Harman Automotive – Ulm</a:t>
            </a:r>
          </a:p>
          <a:p>
            <a:pPr lvl="1"/>
            <a:r>
              <a:rPr lang="en-DE" dirty="0"/>
              <a:t>C++ Tutor – 10 Months</a:t>
            </a:r>
          </a:p>
          <a:p>
            <a:pPr lvl="2"/>
            <a:r>
              <a:rPr lang="en-DE" dirty="0"/>
              <a:t>At THU</a:t>
            </a:r>
          </a:p>
          <a:p>
            <a:pPr lvl="1"/>
            <a:r>
              <a:rPr lang="en-DE" i="1" dirty="0"/>
              <a:t>Strat</a:t>
            </a:r>
            <a:r>
              <a:rPr lang="de-DE" i="1" dirty="0"/>
              <a:t>e</a:t>
            </a:r>
            <a:r>
              <a:rPr lang="en-DE" i="1" dirty="0"/>
              <a:t>gic Business Analyst – 6 months</a:t>
            </a:r>
          </a:p>
          <a:p>
            <a:pPr lvl="2"/>
            <a:r>
              <a:rPr lang="en-DE" dirty="0"/>
              <a:t>At Hartman Group – Heidenheim</a:t>
            </a:r>
          </a:p>
          <a:p>
            <a:pPr lvl="1"/>
            <a:r>
              <a:rPr lang="en-DE" i="1" dirty="0"/>
              <a:t>IT Operations Engineer – 14 months</a:t>
            </a:r>
          </a:p>
          <a:p>
            <a:pPr lvl="2"/>
            <a:r>
              <a:rPr lang="en-DE" dirty="0"/>
              <a:t>At TeamViewer – Göppingen</a:t>
            </a:r>
          </a:p>
          <a:p>
            <a:pPr lvl="1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3433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E86CC-FFE7-381E-9245-F885FC79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DE" u="sng" dirty="0"/>
              <a:t>Sessions – Plan</a:t>
            </a:r>
            <a:endParaRPr lang="de-DE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079B1-174C-7617-34F5-708E2F7B0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198" y="1543163"/>
            <a:ext cx="5393361" cy="4922416"/>
          </a:xfrm>
        </p:spPr>
        <p:txBody>
          <a:bodyPr>
            <a:normAutofit/>
          </a:bodyPr>
          <a:lstStyle/>
          <a:p>
            <a:r>
              <a:rPr lang="en-DE" sz="1600" dirty="0"/>
              <a:t>Week 1 - Introduction to C++ / Pointers</a:t>
            </a:r>
          </a:p>
          <a:p>
            <a:r>
              <a:rPr lang="en-DE" sz="1600" dirty="0"/>
              <a:t>Week 2 - Pointers / References</a:t>
            </a:r>
          </a:p>
          <a:p>
            <a:r>
              <a:rPr lang="en-DE" sz="1600" dirty="0"/>
              <a:t>Week 3 – Classes &amp; Objects </a:t>
            </a:r>
          </a:p>
          <a:p>
            <a:r>
              <a:rPr lang="en-DE" sz="1600" dirty="0"/>
              <a:t>Week 4 – Inheritance</a:t>
            </a:r>
          </a:p>
          <a:p>
            <a:r>
              <a:rPr lang="en-DE" sz="1600" dirty="0"/>
              <a:t>Week 5 – Polymorphism </a:t>
            </a:r>
          </a:p>
          <a:p>
            <a:r>
              <a:rPr lang="en-DE" sz="1600" dirty="0"/>
              <a:t>Week 6 – O</a:t>
            </a:r>
            <a:r>
              <a:rPr lang="de-DE" sz="1600" dirty="0"/>
              <a:t>perator Overloading</a:t>
            </a:r>
            <a:endParaRPr lang="en-DE" sz="1600" dirty="0"/>
          </a:p>
          <a:p>
            <a:r>
              <a:rPr lang="en-DE" sz="1600" dirty="0"/>
              <a:t>Week 7 – </a:t>
            </a:r>
            <a:r>
              <a:rPr lang="de-DE" sz="1600" dirty="0"/>
              <a:t>Conversion</a:t>
            </a:r>
            <a:r>
              <a:rPr lang="en-DE" sz="1600" dirty="0"/>
              <a:t> </a:t>
            </a:r>
            <a:r>
              <a:rPr lang="en-DE" sz="1600" b="1" dirty="0"/>
              <a:t>/ Revision</a:t>
            </a:r>
          </a:p>
          <a:p>
            <a:r>
              <a:rPr lang="en-DE" sz="1600" dirty="0"/>
              <a:t>Week 8 – T</a:t>
            </a:r>
            <a:r>
              <a:rPr lang="de-DE" sz="1600" dirty="0"/>
              <a:t>emplates</a:t>
            </a:r>
            <a:endParaRPr lang="en-DE" sz="1600" dirty="0"/>
          </a:p>
          <a:p>
            <a:r>
              <a:rPr lang="en-DE" sz="1600" dirty="0"/>
              <a:t>Week 9 – STL</a:t>
            </a:r>
          </a:p>
          <a:p>
            <a:r>
              <a:rPr lang="en-DE" sz="1600" dirty="0"/>
              <a:t>Week 10 – STL</a:t>
            </a:r>
          </a:p>
          <a:p>
            <a:r>
              <a:rPr lang="en-DE" sz="1600" dirty="0"/>
              <a:t>Week 11 – Smart Pointers</a:t>
            </a:r>
          </a:p>
          <a:p>
            <a:r>
              <a:rPr lang="en-DE" sz="1600" dirty="0"/>
              <a:t>Week 12 – Buffer</a:t>
            </a:r>
          </a:p>
          <a:p>
            <a:r>
              <a:rPr lang="en-DE" sz="1600" dirty="0"/>
              <a:t>Week 13 – Exam Practice </a:t>
            </a:r>
          </a:p>
          <a:p>
            <a:r>
              <a:rPr lang="en-DE" sz="1600" dirty="0"/>
              <a:t>Week 14 – Exam Practice </a:t>
            </a:r>
            <a:endParaRPr lang="de-DE" sz="1600" dirty="0"/>
          </a:p>
        </p:txBody>
      </p:sp>
      <p:pic>
        <p:nvPicPr>
          <p:cNvPr id="1026" name="Picture 2" descr="C++ Logo for C/C++ Software Developer&quot; Pin for Sale by hellkni9ht |  Redbubble">
            <a:extLst>
              <a:ext uri="{FF2B5EF4-FFF2-40B4-BE49-F238E27FC236}">
                <a16:creationId xmlns:a16="http://schemas.microsoft.com/office/drawing/2014/main" id="{37A59395-C6B1-E45C-A7AD-70A3DDCDCA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91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1662-60A2-15A1-C575-7999E189E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696718"/>
            <a:ext cx="5933440" cy="3962401"/>
          </a:xfrm>
        </p:spPr>
        <p:txBody>
          <a:bodyPr/>
          <a:lstStyle/>
          <a:p>
            <a:r>
              <a:rPr lang="de-DE" dirty="0"/>
              <a:t>Industry Demand</a:t>
            </a:r>
            <a:endParaRPr lang="en-DE" dirty="0"/>
          </a:p>
          <a:p>
            <a:r>
              <a:rPr lang="de-DE" dirty="0"/>
              <a:t>Extensive Libraries and Frameworks</a:t>
            </a:r>
            <a:endParaRPr lang="en-DE" dirty="0"/>
          </a:p>
          <a:p>
            <a:r>
              <a:rPr lang="de-DE" dirty="0"/>
              <a:t>High Performance</a:t>
            </a:r>
            <a:endParaRPr lang="en-DE" dirty="0"/>
          </a:p>
          <a:p>
            <a:r>
              <a:rPr lang="de-DE" dirty="0"/>
              <a:t>Close to Hardware</a:t>
            </a:r>
            <a:endParaRPr lang="en-DE" dirty="0"/>
          </a:p>
          <a:p>
            <a:r>
              <a:rPr lang="de-DE" dirty="0"/>
              <a:t>Cross-</a:t>
            </a:r>
            <a:r>
              <a:rPr lang="de-DE" dirty="0" err="1"/>
              <a:t>Platform</a:t>
            </a:r>
            <a:endParaRPr lang="en-DE" dirty="0"/>
          </a:p>
          <a:p>
            <a:r>
              <a:rPr lang="en-DE" dirty="0"/>
              <a:t>The Learning Curve – My </a:t>
            </a:r>
            <a:r>
              <a:rPr lang="en-DE" dirty="0" err="1"/>
              <a:t>Experi</a:t>
            </a:r>
            <a:r>
              <a:rPr lang="de-DE" dirty="0"/>
              <a:t>e</a:t>
            </a:r>
            <a:r>
              <a:rPr lang="en-DE" dirty="0" err="1"/>
              <a:t>nce</a:t>
            </a:r>
            <a:endParaRPr lang="en-DE" dirty="0"/>
          </a:p>
          <a:p>
            <a:endParaRPr lang="de-DE" dirty="0"/>
          </a:p>
        </p:txBody>
      </p:sp>
      <p:pic>
        <p:nvPicPr>
          <p:cNvPr id="2050" name="Picture 2" descr="The Power of Motivation: Understanding What Moves Us - Strategic Learning">
            <a:extLst>
              <a:ext uri="{FF2B5EF4-FFF2-40B4-BE49-F238E27FC236}">
                <a16:creationId xmlns:a16="http://schemas.microsoft.com/office/drawing/2014/main" id="{8E237B90-2C19-FC36-A55F-8651B49D5C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9588" y="1947227"/>
            <a:ext cx="5640651" cy="296354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62907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E097A-0A25-E9D8-0D05-03F4822DD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897" y="4163916"/>
            <a:ext cx="4682473" cy="2216513"/>
          </a:xfrm>
        </p:spPr>
        <p:txBody>
          <a:bodyPr>
            <a:normAutofit/>
          </a:bodyPr>
          <a:lstStyle/>
          <a:p>
            <a:r>
              <a:rPr lang="en-DE" u="sng" dirty="0"/>
              <a:t>Introduction to C++</a:t>
            </a:r>
            <a:endParaRPr lang="de-DE" u="sng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37C0E9-A5C1-B838-9900-99511B84A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82" y="643469"/>
            <a:ext cx="11916835" cy="2711080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5467-144B-F788-4BD0-8A2FDC660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2266" y="4615920"/>
            <a:ext cx="6382966" cy="2216512"/>
          </a:xfrm>
        </p:spPr>
        <p:txBody>
          <a:bodyPr>
            <a:normAutofit fontScale="92500" lnSpcReduction="20000"/>
          </a:bodyPr>
          <a:lstStyle/>
          <a:p>
            <a:r>
              <a:rPr lang="de-DE" sz="2600" dirty="0"/>
              <a:t>Object-Oriented Programming (OOP)</a:t>
            </a:r>
            <a:endParaRPr lang="en-DE" sz="2600" dirty="0"/>
          </a:p>
          <a:p>
            <a:r>
              <a:rPr lang="de-DE" sz="2600" dirty="0"/>
              <a:t>Memory Management:</a:t>
            </a:r>
            <a:endParaRPr lang="en-DE" sz="2600" dirty="0"/>
          </a:p>
          <a:p>
            <a:r>
              <a:rPr lang="de-DE" sz="2600" dirty="0"/>
              <a:t>Standard Template Library (STL)</a:t>
            </a:r>
            <a:endParaRPr lang="en-DE" sz="2600" dirty="0"/>
          </a:p>
          <a:p>
            <a:r>
              <a:rPr lang="en-DE" sz="2600" dirty="0"/>
              <a:t>Application of C++</a:t>
            </a:r>
            <a:br>
              <a:rPr lang="de-DE" sz="2600" dirty="0"/>
            </a:br>
            <a:br>
              <a:rPr lang="de-DE" sz="2600" dirty="0"/>
            </a:b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3366388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999B-E6BA-9DDF-5FCE-05D34DD3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Suggestions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40037-A2F1-C665-98A9-6E92ED0C4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Rule book</a:t>
            </a:r>
          </a:p>
          <a:p>
            <a:pPr lvl="1"/>
            <a:r>
              <a:rPr lang="en-DE" dirty="0"/>
              <a:t>Splitting up the topics</a:t>
            </a:r>
          </a:p>
          <a:p>
            <a:r>
              <a:rPr lang="en-DE" dirty="0"/>
              <a:t>Using external reso</a:t>
            </a:r>
            <a:r>
              <a:rPr lang="en-GB" dirty="0"/>
              <a:t>ur</a:t>
            </a:r>
            <a:r>
              <a:rPr lang="en-DE" dirty="0"/>
              <a:t>ces for having a bigger picture</a:t>
            </a:r>
          </a:p>
          <a:p>
            <a:pPr lvl="1"/>
            <a:r>
              <a:rPr lang="en-DE" dirty="0"/>
              <a:t>Primary source:</a:t>
            </a:r>
          </a:p>
          <a:p>
            <a:pPr lvl="2"/>
            <a:r>
              <a:rPr lang="en-DE" dirty="0"/>
              <a:t>Prof. Script</a:t>
            </a:r>
          </a:p>
          <a:p>
            <a:pPr lvl="2"/>
            <a:r>
              <a:rPr lang="en-DE" dirty="0"/>
              <a:t>LearnCPP Website: </a:t>
            </a:r>
            <a:r>
              <a:rPr lang="en-GB" dirty="0">
                <a:hlinkClick r:id="rId2"/>
              </a:rPr>
              <a:t>Learn C++ – Skill up with our free tutorials (learncpp.com)</a:t>
            </a:r>
            <a:endParaRPr lang="en-DE" dirty="0"/>
          </a:p>
          <a:p>
            <a:pPr lvl="2"/>
            <a:r>
              <a:rPr lang="en-DE" dirty="0"/>
              <a:t>Udemy C</a:t>
            </a:r>
            <a:r>
              <a:rPr lang="en-GB" dirty="0"/>
              <a:t>o</a:t>
            </a:r>
            <a:r>
              <a:rPr lang="en-DE" dirty="0"/>
              <a:t>urse, most of you alre</a:t>
            </a:r>
            <a:r>
              <a:rPr lang="en-GB" dirty="0"/>
              <a:t>ad</a:t>
            </a:r>
            <a:r>
              <a:rPr lang="en-DE" dirty="0"/>
              <a:t>y know about it </a:t>
            </a:r>
            <a:r>
              <a:rPr lang="en-DE" dirty="0">
                <a:sym typeface="Wingdings" panose="05000000000000000000" pitchFamily="2" charset="2"/>
              </a:rPr>
              <a:t></a:t>
            </a:r>
            <a:endParaRPr lang="en-DE" dirty="0"/>
          </a:p>
          <a:p>
            <a:r>
              <a:rPr lang="en-DE" dirty="0"/>
              <a:t>Power of Chat GPT (Le</a:t>
            </a:r>
            <a:r>
              <a:rPr lang="en-GB" dirty="0"/>
              <a:t>ar</a:t>
            </a:r>
            <a:r>
              <a:rPr lang="en-DE" dirty="0"/>
              <a:t>ning Techn</a:t>
            </a:r>
            <a:r>
              <a:rPr lang="en-GB" dirty="0" err="1"/>
              <a:t>iq</a:t>
            </a:r>
            <a:r>
              <a:rPr lang="en-DE" dirty="0"/>
              <a:t>ues)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858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FD21-B6AD-29C5-75CC-4CD4A2534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1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53-D43B-4A91-B2CB-15C8E3B9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800" dirty="0"/>
              <a:t>To get fluent:</a:t>
            </a:r>
          </a:p>
          <a:p>
            <a:pPr lvl="1"/>
            <a:r>
              <a:rPr lang="en-DE" sz="2400" dirty="0"/>
              <a:t>Minimum Info: </a:t>
            </a:r>
          </a:p>
          <a:p>
            <a:pPr lvl="2"/>
            <a:r>
              <a:rPr lang="en-DE" sz="2000" dirty="0"/>
              <a:t>Classes and Objects</a:t>
            </a:r>
          </a:p>
          <a:p>
            <a:pPr lvl="2"/>
            <a:r>
              <a:rPr lang="en-DE" sz="2000" dirty="0"/>
              <a:t>Inheritance</a:t>
            </a:r>
          </a:p>
          <a:p>
            <a:pPr lvl="2"/>
            <a:r>
              <a:rPr lang="en-DE" sz="2000" dirty="0"/>
              <a:t>Polymorphism</a:t>
            </a:r>
          </a:p>
          <a:p>
            <a:pPr lvl="2"/>
            <a:r>
              <a:rPr lang="en-DE" sz="2000" dirty="0"/>
              <a:t>Sometimes (STL) but not complicated compar</a:t>
            </a:r>
            <a:r>
              <a:rPr lang="en-GB" sz="2000" dirty="0"/>
              <a:t>a</a:t>
            </a:r>
            <a:r>
              <a:rPr lang="en-DE" sz="2000" dirty="0"/>
              <a:t>tively</a:t>
            </a:r>
          </a:p>
        </p:txBody>
      </p:sp>
    </p:spTree>
    <p:extLst>
      <p:ext uri="{BB962C8B-B14F-4D97-AF65-F5344CB8AC3E}">
        <p14:creationId xmlns:p14="http://schemas.microsoft.com/office/powerpoint/2010/main" val="419666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AA73-57F8-4CC2-40EB-A6E1F66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3528-E87C-B5BF-497E-FC26051E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E" dirty="0"/>
              <a:t>How to optim</a:t>
            </a:r>
            <a:r>
              <a:rPr lang="en-GB" dirty="0" err="1"/>
              <a:t>i</a:t>
            </a:r>
            <a:r>
              <a:rPr lang="en-DE" dirty="0"/>
              <a:t>ze your cheat sheet its maximum potential</a:t>
            </a:r>
          </a:p>
          <a:p>
            <a:pPr lvl="1"/>
            <a:r>
              <a:rPr lang="en-DE" b="1" dirty="0"/>
              <a:t>Draft 1 </a:t>
            </a:r>
            <a:r>
              <a:rPr lang="en-DE" dirty="0"/>
              <a:t>– Find all the keywords from t</a:t>
            </a:r>
            <a:r>
              <a:rPr lang="en-GB" dirty="0"/>
              <a:t>he</a:t>
            </a:r>
            <a:r>
              <a:rPr lang="en-DE" dirty="0"/>
              <a:t> script (Recommended – Split all the big topics in different notebooks on your IPAD/Paper Based Notebook)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2</a:t>
            </a:r>
            <a:r>
              <a:rPr lang="en-DE" dirty="0"/>
              <a:t> – After looking over all the past exams, find the common questions asked by the Prof. </a:t>
            </a:r>
            <a:r>
              <a:rPr lang="en-GB" dirty="0"/>
              <a:t>A</a:t>
            </a:r>
            <a:r>
              <a:rPr lang="en-DE" dirty="0" err="1"/>
              <a:t>nd</a:t>
            </a:r>
            <a:r>
              <a:rPr lang="en-DE" dirty="0"/>
              <a:t> rep</a:t>
            </a:r>
            <a:r>
              <a:rPr lang="en-GB" dirty="0"/>
              <a:t>la</a:t>
            </a:r>
            <a:r>
              <a:rPr lang="en-DE" dirty="0" err="1"/>
              <a:t>ce</a:t>
            </a:r>
            <a:r>
              <a:rPr lang="en-DE" dirty="0"/>
              <a:t> that with draft 1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Draft 3 </a:t>
            </a:r>
            <a:r>
              <a:rPr lang="en-DE" dirty="0"/>
              <a:t>– You will notice over the period of time, some concepts would get very easy to remember, be</a:t>
            </a:r>
            <a:r>
              <a:rPr lang="en-GB" dirty="0"/>
              <a:t>ca</a:t>
            </a:r>
            <a:r>
              <a:rPr lang="en-DE" dirty="0"/>
              <a:t>use you would be using it in real life programming questions (So Remove those extra Info.)</a:t>
            </a:r>
            <a:br>
              <a:rPr lang="en-DE" dirty="0"/>
            </a:br>
            <a:endParaRPr lang="en-DE" dirty="0"/>
          </a:p>
          <a:p>
            <a:pPr lvl="1"/>
            <a:r>
              <a:rPr lang="en-DE" b="1" dirty="0"/>
              <a:t>Final Draft – </a:t>
            </a:r>
            <a:r>
              <a:rPr lang="en-DE" dirty="0"/>
              <a:t>Make sure to put all the past exam questions especially the </a:t>
            </a:r>
            <a:r>
              <a:rPr lang="en-DE" dirty="0" err="1"/>
              <a:t>the</a:t>
            </a:r>
            <a:r>
              <a:rPr lang="en-GB" dirty="0"/>
              <a:t>or</a:t>
            </a:r>
            <a:r>
              <a:rPr lang="en-DE" dirty="0"/>
              <a:t>y on your cheat sheet.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40436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C5996-B93F-655C-E301-89175E2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Question 3/4/5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238E2-D584-6A73-9D66-EF86B1A28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sz="2400" dirty="0"/>
              <a:t>Start reading other peoples code</a:t>
            </a:r>
          </a:p>
          <a:p>
            <a:r>
              <a:rPr lang="en-DE" sz="2400" dirty="0"/>
              <a:t>Weekly Exercises</a:t>
            </a:r>
          </a:p>
          <a:p>
            <a:r>
              <a:rPr lang="en-DE" sz="2400" dirty="0"/>
              <a:t>First try your best, then use Chat GPT </a:t>
            </a:r>
          </a:p>
          <a:p>
            <a:pPr lvl="1"/>
            <a:r>
              <a:rPr lang="en-DE" sz="2000" dirty="0"/>
              <a:t>(Don’t Forget to document your progress, what you ach</a:t>
            </a:r>
            <a:r>
              <a:rPr lang="en-GB" sz="2000" dirty="0" err="1"/>
              <a:t>ie</a:t>
            </a:r>
            <a:r>
              <a:rPr lang="en-DE" sz="2000" dirty="0" err="1"/>
              <a:t>ved</a:t>
            </a:r>
            <a:r>
              <a:rPr lang="en-DE" sz="2000" dirty="0"/>
              <a:t> and what Chat GPT did)</a:t>
            </a:r>
          </a:p>
          <a:p>
            <a:pPr marL="0" indent="0">
              <a:buNone/>
            </a:pPr>
            <a:r>
              <a:rPr lang="en-DE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727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</Words>
  <Application>Microsoft Office PowerPoint</Application>
  <PresentationFormat>Widescreen</PresentationFormat>
  <Paragraphs>86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Office Theme</vt:lpstr>
      <vt:lpstr>Programming 3 - (C++)</vt:lpstr>
      <vt:lpstr>About me </vt:lpstr>
      <vt:lpstr>Sessions – Plan</vt:lpstr>
      <vt:lpstr>PowerPoint Presentation</vt:lpstr>
      <vt:lpstr>Introduction to C++</vt:lpstr>
      <vt:lpstr>Suggestions</vt:lpstr>
      <vt:lpstr>Question 1 </vt:lpstr>
      <vt:lpstr>Question 2</vt:lpstr>
      <vt:lpstr>Question 3/4/5</vt:lpstr>
      <vt:lpstr>3 three W’s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Aqeel, Muazzam Bin</dc:creator>
  <cp:lastModifiedBy>Aqeel, Muazzam Bin</cp:lastModifiedBy>
  <cp:revision>8</cp:revision>
  <dcterms:created xsi:type="dcterms:W3CDTF">2024-09-26T15:18:26Z</dcterms:created>
  <dcterms:modified xsi:type="dcterms:W3CDTF">2024-10-17T11:55:09Z</dcterms:modified>
</cp:coreProperties>
</file>