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0" r:id="rId4"/>
    <p:sldId id="259" r:id="rId5"/>
    <p:sldId id="261" r:id="rId6"/>
    <p:sldId id="258" r:id="rId7"/>
    <p:sldId id="264" r:id="rId8"/>
    <p:sldId id="265" r:id="rId9"/>
    <p:sldId id="262" r:id="rId10"/>
    <p:sldId id="263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64024" autoAdjust="0"/>
  </p:normalViewPr>
  <p:slideViewPr>
    <p:cSldViewPr snapToGrid="0">
      <p:cViewPr varScale="1">
        <p:scale>
          <a:sx n="69" d="100"/>
          <a:sy n="69" d="100"/>
        </p:scale>
        <p:origin x="104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F23B99-A557-43A4-9D37-721A85848DEA}" type="datetimeFigureOut">
              <a:rPr lang="de-DE" smtClean="0"/>
              <a:t>25.09.2024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1F3CEE-C362-4750-A62D-70931170D33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9244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F3CEE-C362-4750-A62D-70931170D33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2632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1. Child classes</a:t>
            </a:r>
            <a:r>
              <a:rPr lang="en-DE" dirty="0"/>
              <a:t> </a:t>
            </a:r>
            <a:r>
              <a:rPr lang="en-GB" dirty="0"/>
              <a:t>(`Car`, `Truck`) can reuse **public methods and variables** from the base class (`</a:t>
            </a:r>
            <a:r>
              <a:rPr lang="en-GB" dirty="0" err="1"/>
              <a:t>MotorVehicle</a:t>
            </a:r>
            <a:r>
              <a:rPr lang="en-GB" dirty="0"/>
              <a:t>`).</a:t>
            </a:r>
          </a:p>
          <a:p>
            <a:r>
              <a:rPr lang="en-GB" dirty="0"/>
              <a:t>2. Private members (marked with `-`) in `</a:t>
            </a:r>
            <a:r>
              <a:rPr lang="en-GB" dirty="0" err="1"/>
              <a:t>MotorVehicle</a:t>
            </a:r>
            <a:r>
              <a:rPr lang="en-GB" dirty="0"/>
              <a:t>` cannot be accessed directly by child classes.</a:t>
            </a:r>
          </a:p>
          <a:p>
            <a:r>
              <a:rPr lang="en-GB" dirty="0"/>
              <a:t>3. Public members (marked with `+`) are accessible to child classes.</a:t>
            </a:r>
          </a:p>
          <a:p>
            <a:r>
              <a:rPr lang="en-GB" dirty="0"/>
              <a:t>4. Protected members (not shown, but would use `#`) are accessible to child classes but hidden from outside classes.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F3CEE-C362-4750-A62D-70931170D33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3931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F3CEE-C362-4750-A62D-70931170D33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1719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F3CEE-C362-4750-A62D-70931170D33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4549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F3CEE-C362-4750-A62D-70931170D33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9773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F3CEE-C362-4750-A62D-70931170D33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48267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F3CEE-C362-4750-A62D-70931170D336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18642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The issue arises when </a:t>
            </a:r>
            <a:r>
              <a:rPr lang="en-GB" b="1" dirty="0" err="1"/>
              <a:t>AmphibiousVehicle</a:t>
            </a:r>
            <a:r>
              <a:rPr lang="en-GB" dirty="0"/>
              <a:t> inherits from both </a:t>
            </a:r>
            <a:r>
              <a:rPr lang="en-GB" b="1" dirty="0"/>
              <a:t>Boat</a:t>
            </a:r>
            <a:r>
              <a:rPr lang="en-GB" dirty="0"/>
              <a:t> and </a:t>
            </a:r>
            <a:r>
              <a:rPr lang="en-GB" b="1" dirty="0"/>
              <a:t>Motor Vehicle</a:t>
            </a:r>
            <a:r>
              <a:rPr lang="en-GB" dirty="0"/>
              <a:t>, because </a:t>
            </a:r>
            <a:r>
              <a:rPr lang="en-GB" b="1" dirty="0"/>
              <a:t>both of these classes inherited from the same base class, Vehicle</a:t>
            </a:r>
            <a:r>
              <a:rPr lang="en-GB" dirty="0"/>
              <a:t>. Therefore, </a:t>
            </a:r>
            <a:r>
              <a:rPr lang="en-GB" b="1" dirty="0" err="1"/>
              <a:t>AmphibiousVehicle</a:t>
            </a:r>
            <a:r>
              <a:rPr lang="en-GB" dirty="0"/>
              <a:t> ends up inheriting the </a:t>
            </a:r>
            <a:r>
              <a:rPr lang="en-GB" b="1" dirty="0"/>
              <a:t>Vehicle</a:t>
            </a:r>
            <a:r>
              <a:rPr lang="en-GB" dirty="0"/>
              <a:t> class </a:t>
            </a:r>
            <a:r>
              <a:rPr lang="en-GB" b="1" dirty="0"/>
              <a:t>twice</a:t>
            </a:r>
            <a:r>
              <a:rPr lang="en-GB" dirty="0"/>
              <a:t> (once via </a:t>
            </a:r>
            <a:r>
              <a:rPr lang="en-GB" b="1" dirty="0"/>
              <a:t>Boat</a:t>
            </a:r>
            <a:r>
              <a:rPr lang="en-GB" dirty="0"/>
              <a:t> and once via </a:t>
            </a:r>
            <a:r>
              <a:rPr lang="en-GB" b="1" dirty="0"/>
              <a:t>Motor Vehicle</a:t>
            </a:r>
            <a:r>
              <a:rPr lang="en-GB" dirty="0"/>
              <a:t>), which creates ambiguity.</a:t>
            </a:r>
          </a:p>
          <a:p>
            <a:endParaRPr lang="en-DE" dirty="0"/>
          </a:p>
          <a:p>
            <a:endParaRPr lang="en-DE" dirty="0"/>
          </a:p>
          <a:p>
            <a:r>
              <a:rPr lang="en-GB" dirty="0"/>
              <a:t>For instance, if the </a:t>
            </a:r>
            <a:r>
              <a:rPr lang="en-GB" b="1" dirty="0"/>
              <a:t>Vehicle</a:t>
            </a:r>
            <a:r>
              <a:rPr lang="en-GB" dirty="0"/>
              <a:t> class contains a protected variable, like int power, it's unclear which copy of the variable </a:t>
            </a:r>
            <a:r>
              <a:rPr lang="en-GB" b="1" dirty="0" err="1"/>
              <a:t>AmphibiousVehicle</a:t>
            </a:r>
            <a:r>
              <a:rPr lang="en-GB" dirty="0"/>
              <a:t> should use:</a:t>
            </a:r>
          </a:p>
          <a:p>
            <a:pPr>
              <a:buFont typeface="+mj-lt"/>
              <a:buAutoNum type="arabicPeriod"/>
            </a:pPr>
            <a:r>
              <a:rPr lang="en-GB" dirty="0"/>
              <a:t>The one from </a:t>
            </a:r>
            <a:r>
              <a:rPr lang="en-GB" b="1" dirty="0"/>
              <a:t>Boat's</a:t>
            </a:r>
            <a:r>
              <a:rPr lang="en-GB" dirty="0"/>
              <a:t> copy of </a:t>
            </a:r>
            <a:r>
              <a:rPr lang="en-GB" b="1" dirty="0"/>
              <a:t>Vehicle</a:t>
            </a:r>
            <a:r>
              <a:rPr lang="en-GB" dirty="0"/>
              <a:t>?</a:t>
            </a:r>
          </a:p>
          <a:p>
            <a:pPr>
              <a:buFont typeface="+mj-lt"/>
              <a:buAutoNum type="arabicPeriod"/>
            </a:pPr>
            <a:r>
              <a:rPr lang="en-GB" dirty="0"/>
              <a:t>Or the one from </a:t>
            </a:r>
            <a:r>
              <a:rPr lang="en-GB" b="1" dirty="0"/>
              <a:t>Motor Vehicle's</a:t>
            </a:r>
            <a:r>
              <a:rPr lang="en-GB" dirty="0"/>
              <a:t> copy of </a:t>
            </a:r>
            <a:r>
              <a:rPr lang="en-GB" b="1" dirty="0"/>
              <a:t>Vehicle</a:t>
            </a:r>
            <a:r>
              <a:rPr lang="en-GB" dirty="0"/>
              <a:t>?</a:t>
            </a:r>
          </a:p>
          <a:p>
            <a:br>
              <a:rPr lang="en-DE" dirty="0"/>
            </a:br>
            <a:br>
              <a:rPr lang="en-DE" dirty="0"/>
            </a:br>
            <a:r>
              <a:rPr lang="en-GB" b="1" dirty="0"/>
              <a:t>C++</a:t>
            </a:r>
            <a:r>
              <a:rPr lang="en-GB" dirty="0"/>
              <a:t>: It allows multiple inheritance but provides a solution to this problem using </a:t>
            </a:r>
            <a:r>
              <a:rPr lang="en-GB" b="1" dirty="0"/>
              <a:t>virtual inheritance</a:t>
            </a:r>
            <a:r>
              <a:rPr lang="en-GB" dirty="0"/>
              <a:t>, where the base class (Vehicle) is only inherited once, no matter how many classes inherit from it.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F3CEE-C362-4750-A62D-70931170D336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8204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6C53-F3CA-6BC3-B899-F07FD7849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54CAAA-14DE-E4F2-5E7E-C460891FAB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BE09C-9238-FB34-F1A5-4ACD615AE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7A8C1-B74F-40A4-9DE1-D17E4FB2AB4A}" type="datetimeFigureOut">
              <a:rPr lang="de-DE" smtClean="0"/>
              <a:t>25.09.2024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80799-0FB5-9F4A-D4F9-9843056DA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FF5F9-E1B8-0F2A-F83B-C012359C2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AED2-CE0A-487F-9154-EA5439621A2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152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E7E6-147B-9FA5-28DF-A5A16EF62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61995A-6D2D-C1D6-6480-E66321851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5DE7C-0246-8CAF-C9F4-82C4DAB57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7A8C1-B74F-40A4-9DE1-D17E4FB2AB4A}" type="datetimeFigureOut">
              <a:rPr lang="de-DE" smtClean="0"/>
              <a:t>25.09.2024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39490-0F73-D47D-8373-081158FDE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0A5FB-4B88-A2ED-748B-2715CF634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AED2-CE0A-487F-9154-EA5439621A2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4444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4AB6C8-850D-0C90-EC97-7537ACF16B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E78063-7569-636A-0293-F871A8670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B07C0-1CA0-A982-553B-F018787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7A8C1-B74F-40A4-9DE1-D17E4FB2AB4A}" type="datetimeFigureOut">
              <a:rPr lang="de-DE" smtClean="0"/>
              <a:t>25.09.2024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72E51-F59A-6991-D402-6816336C8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710A2-401D-0FDE-5C5A-35B686498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AED2-CE0A-487F-9154-EA5439621A2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957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45066-154F-5C17-D4D7-41E6DFB47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63DB6-17BC-6B7E-EA05-F86D30B6D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99C03-75DB-9FE3-7CF4-7431BF74E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7A8C1-B74F-40A4-9DE1-D17E4FB2AB4A}" type="datetimeFigureOut">
              <a:rPr lang="de-DE" smtClean="0"/>
              <a:t>25.09.2024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18A01-9CE9-66A9-4B57-F29B3DFA5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88D51-7136-2507-BC13-CABC0E90B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AED2-CE0A-487F-9154-EA5439621A2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7552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8C911-9CE6-226E-7313-94BD25204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015DC-C0A8-BF5E-C25E-240B169E4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F3642-9FFD-444F-71A6-D23452D4A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7A8C1-B74F-40A4-9DE1-D17E4FB2AB4A}" type="datetimeFigureOut">
              <a:rPr lang="de-DE" smtClean="0"/>
              <a:t>25.09.2024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623FC-15A4-9D99-388B-5059AC93E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F2722-7A81-6EB6-A110-579D4164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AED2-CE0A-487F-9154-EA5439621A2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1415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50BB8-F630-FBB3-3457-4268FA1B0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9B214-04D3-AC6A-1BCD-18802D79A2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CEE011-4889-627A-BEA9-3CD1CE5B9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F1326-EB13-A1EB-DFB9-2D50F10CE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7A8C1-B74F-40A4-9DE1-D17E4FB2AB4A}" type="datetimeFigureOut">
              <a:rPr lang="de-DE" smtClean="0"/>
              <a:t>25.09.2024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D740FB-3848-C032-BC31-8E67EC984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8B80B4-FD45-703A-9740-2895CDED9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AED2-CE0A-487F-9154-EA5439621A2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4358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2361D-FDC2-6B1D-1F83-90A3CC4DA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9FA50-7E72-3813-F4EF-755058E3E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C4BEE8-4436-C370-B59E-16D21B06B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3F3807-E699-D601-AB27-5593613F0D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A98D18-C6B3-643E-07F9-4CC85B69DB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52F22F-C6D8-E651-7DA4-E8D69D149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7A8C1-B74F-40A4-9DE1-D17E4FB2AB4A}" type="datetimeFigureOut">
              <a:rPr lang="de-DE" smtClean="0"/>
              <a:t>25.09.2024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3FDCBB-FAB5-C923-BAE0-451E41D2B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A79576-B757-D53F-C093-983BF1638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AED2-CE0A-487F-9154-EA5439621A2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6911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93B4B-F969-EE42-8A55-D158888DE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12158B-AB6B-F22A-FA24-9810D1A83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7A8C1-B74F-40A4-9DE1-D17E4FB2AB4A}" type="datetimeFigureOut">
              <a:rPr lang="de-DE" smtClean="0"/>
              <a:t>25.09.2024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693793-BE6F-C7F2-81BB-9BC617F4F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70979B-4B50-DFD0-EB1E-90C056E0C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AED2-CE0A-487F-9154-EA5439621A2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1262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450780-8BA3-A3B2-24C2-FB5DA1CF3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7A8C1-B74F-40A4-9DE1-D17E4FB2AB4A}" type="datetimeFigureOut">
              <a:rPr lang="de-DE" smtClean="0"/>
              <a:t>25.09.2024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E20B9D-A9DC-A58C-73DA-EC48CE2CC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D20E43-7EDA-DA4C-7EA5-6AA10C643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AED2-CE0A-487F-9154-EA5439621A2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1462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BB175-21B2-DA24-5B12-CD81F0267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43D08-154C-0488-7562-1970D0FF3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65E8C-5516-0F6F-F09E-A75DB3F2D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F4DA5-0BB1-CE76-DD1A-7731C0B05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7A8C1-B74F-40A4-9DE1-D17E4FB2AB4A}" type="datetimeFigureOut">
              <a:rPr lang="de-DE" smtClean="0"/>
              <a:t>25.09.2024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661820-B9B4-49BC-0A5A-4DEE24536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1C9A06-2225-3014-D46F-2755A7874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AED2-CE0A-487F-9154-EA5439621A2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1734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231E4-0855-AFE6-879D-02BE6890F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592545-45FE-B222-F51F-7A7A48F9C7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1DC9BA-70A6-0F7C-4C23-E4E79200FD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84EB0-1DFE-1B9D-6DD1-250538961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7A8C1-B74F-40A4-9DE1-D17E4FB2AB4A}" type="datetimeFigureOut">
              <a:rPr lang="de-DE" smtClean="0"/>
              <a:t>25.09.2024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36199-C1AE-40A2-38D7-8161F2B17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E896E-F4BD-CFEE-36D6-AF89599C9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AED2-CE0A-487F-9154-EA5439621A2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515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A01E6F-2A23-D50E-FF77-A9C5C37FA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77468-0658-8570-838C-60EB43F17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F9C8A-B7BB-3823-D33A-E6066E2837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17A8C1-B74F-40A4-9DE1-D17E4FB2AB4A}" type="datetimeFigureOut">
              <a:rPr lang="de-DE" smtClean="0"/>
              <a:t>25.09.2024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295CB-5AAC-B528-934D-B41E42E77F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2B334-10A3-029A-F0B8-9F59F3EAB0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80AED2-CE0A-487F-9154-EA5439621A2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4361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D10177-468C-3874-6F8B-A1DBC7998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0436"/>
            <a:ext cx="12911612" cy="69384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BB891D-FA87-9BDE-D50F-74E875C86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2235200"/>
            <a:ext cx="9144000" cy="2387600"/>
          </a:xfrm>
        </p:spPr>
        <p:txBody>
          <a:bodyPr/>
          <a:lstStyle/>
          <a:p>
            <a:pPr algn="r"/>
            <a:r>
              <a:rPr lang="en-DE" dirty="0">
                <a:solidFill>
                  <a:schemeClr val="bg1"/>
                </a:solidFill>
              </a:rPr>
              <a:t>Inheritance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337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444A449-5B42-69D1-7856-EFCCE6869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anchor="ctr"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Basic rule for allocation (so-called "slicing") </a:t>
            </a:r>
            <a:endParaRPr lang="de-DE" sz="40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FD9291-46EC-3067-36D4-461F2F893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06" y="2731556"/>
            <a:ext cx="5732543" cy="15764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10F977-5FC3-2D42-F262-7BE61C527D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0882" y="2825020"/>
            <a:ext cx="6115403" cy="148298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0D526-8943-51F1-8DD5-57C632C9A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8" y="5070346"/>
            <a:ext cx="9496427" cy="1385266"/>
          </a:xfrm>
        </p:spPr>
        <p:txBody>
          <a:bodyPr>
            <a:normAutofit/>
          </a:bodyPr>
          <a:lstStyle/>
          <a:p>
            <a:r>
              <a:rPr lang="en-GB" sz="2000"/>
              <a:t>An object of a derived class may be assigned to an object of a direct or indirect base class (but not the other way round!).</a:t>
            </a:r>
            <a:endParaRPr lang="en-DE" sz="2000"/>
          </a:p>
          <a:p>
            <a:r>
              <a:rPr lang="en-GB" sz="2000"/>
              <a:t>In the assignment, only the elements of the base class are copied component by component</a:t>
            </a:r>
            <a:endParaRPr lang="de-DE" sz="2000"/>
          </a:p>
        </p:txBody>
      </p:sp>
    </p:spTree>
    <p:extLst>
      <p:ext uri="{BB962C8B-B14F-4D97-AF65-F5344CB8AC3E}">
        <p14:creationId xmlns:p14="http://schemas.microsoft.com/office/powerpoint/2010/main" val="1222735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A7D1A-DFEF-57B9-2400-F4EDDAF51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Some Additional Rules 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C5F88-448E-4A42-7D68-C337AE8A8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Constructors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not </a:t>
            </a:r>
            <a:r>
              <a:rPr lang="de-DE" dirty="0" err="1"/>
              <a:t>inherited</a:t>
            </a:r>
            <a:r>
              <a:rPr lang="de-DE" dirty="0"/>
              <a:t>!</a:t>
            </a:r>
            <a:endParaRPr lang="en-DE" dirty="0"/>
          </a:p>
          <a:p>
            <a:r>
              <a:rPr lang="en-GB" dirty="0"/>
              <a:t>A derived class constructor automatically calls the default constructor of the base class before executing the code of the constructor itself!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8911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20083B-07A9-A1AB-4C0A-29FA37A96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Multiple Interitance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19940B-B3FC-1333-77FF-60B7D54BF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682" y="2198692"/>
            <a:ext cx="6866037" cy="2694919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77A44D-3643-4CA6-BDDD-FD6472E860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87988" y="5032187"/>
            <a:ext cx="8416024" cy="147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673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52A62-5540-2CC2-0A23-45C525B2F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DE" dirty="0"/>
              <a:t>The famous Diamond Problem</a:t>
            </a:r>
            <a:endParaRPr lang="de-D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F3557C-9940-598E-3991-6DB3487455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29549" y="1253331"/>
            <a:ext cx="10224251" cy="4351338"/>
          </a:xfrm>
        </p:spPr>
      </p:pic>
    </p:spTree>
    <p:extLst>
      <p:ext uri="{BB962C8B-B14F-4D97-AF65-F5344CB8AC3E}">
        <p14:creationId xmlns:p14="http://schemas.microsoft.com/office/powerpoint/2010/main" val="1981223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F6404-258A-C517-6E13-C6F7019F5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7EA4F-3F83-2D3B-67BD-5B5C3C462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7223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4CEEA8-B3E8-2B88-8896-047CD5E4E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DE" sz="5400"/>
              <a:t>What is Interitance</a:t>
            </a:r>
            <a:endParaRPr lang="de-DE" sz="5400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59593-ACC8-6E09-59A5-F7D2C6462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2200" dirty="0"/>
              <a:t>In simple terms, inheritance in C++ is a way for one class (called a derived class) to get or "inherit" properties and behaviours (like variables and functions) from another class (called a base class).</a:t>
            </a:r>
            <a:endParaRPr lang="de-DE" sz="2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E5C119-12A5-77A8-670B-FFB3A49C1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960920"/>
            <a:ext cx="6903720" cy="493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112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5F5715-125B-234D-FF01-8753358AFF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12711" y="295755"/>
            <a:ext cx="9366577" cy="6266490"/>
          </a:xfrm>
        </p:spPr>
      </p:pic>
    </p:spTree>
    <p:extLst>
      <p:ext uri="{BB962C8B-B14F-4D97-AF65-F5344CB8AC3E}">
        <p14:creationId xmlns:p14="http://schemas.microsoft.com/office/powerpoint/2010/main" val="4215816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665042-0F7B-CDE3-CBEC-B70A216C58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83870" y="462871"/>
            <a:ext cx="10224259" cy="593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299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5461D5-6A05-12CE-58F2-73355BBC8B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91524" y="1268375"/>
            <a:ext cx="10208949" cy="518479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7247B0-B043-DE15-93DD-D633F97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en-DE" dirty="0"/>
              <a:t>Another Important Slide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8271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2CACCDC-9C92-C481-3E20-ACD6C699D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447" y="0"/>
            <a:ext cx="9585105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A7FC553-BBD7-0FC8-D92C-DDA6910A4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551" y="0"/>
            <a:ext cx="3991532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42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30884-6D92-15B2-9424-65D4FB346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Exam Tips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D95F8-5C98-755A-DF4E-48482DE2A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derived class constructor automatically calls the default constructor of the base class before executing the code of the constructor itself!</a:t>
            </a:r>
            <a:endParaRPr lang="en-DE" dirty="0"/>
          </a:p>
          <a:p>
            <a:r>
              <a:rPr lang="en-DE" dirty="0"/>
              <a:t>Precedence</a:t>
            </a:r>
          </a:p>
          <a:p>
            <a:pPr lvl="1"/>
            <a:r>
              <a:rPr lang="en-GB" dirty="0"/>
              <a:t>First, the base class constructor is executed. </a:t>
            </a:r>
            <a:endParaRPr lang="en-DE" dirty="0"/>
          </a:p>
          <a:p>
            <a:pPr lvl="1"/>
            <a:r>
              <a:rPr lang="en-GB" dirty="0"/>
              <a:t>Second, member objects of the derived class are initialized. </a:t>
            </a:r>
            <a:endParaRPr lang="en-DE" dirty="0"/>
          </a:p>
          <a:p>
            <a:pPr lvl="1"/>
            <a:r>
              <a:rPr lang="en-GB" dirty="0"/>
              <a:t>Third, the derived class constructor runs.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6089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12CD28-5278-5C51-89D7-2F96F6C309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7327" y="-1"/>
            <a:ext cx="7272702" cy="689292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043E3E-0174-6D35-E926-F7D24F9EF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451" y="2947323"/>
            <a:ext cx="5692549" cy="96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964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19FEF-DA0C-C19E-6E10-3A53B72E2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67814"/>
            <a:ext cx="10515600" cy="1325563"/>
          </a:xfrm>
        </p:spPr>
        <p:txBody>
          <a:bodyPr/>
          <a:lstStyle/>
          <a:p>
            <a:pPr algn="ctr"/>
            <a:r>
              <a:rPr lang="en-DE" dirty="0"/>
              <a:t>Object Slicing</a:t>
            </a:r>
            <a:endParaRPr lang="de-DE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4A6ECAA-07B5-EEA3-8D85-C44162E96F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5493" y="1346122"/>
            <a:ext cx="9671122" cy="5382814"/>
          </a:xfrm>
        </p:spPr>
      </p:pic>
    </p:spTree>
    <p:extLst>
      <p:ext uri="{BB962C8B-B14F-4D97-AF65-F5344CB8AC3E}">
        <p14:creationId xmlns:p14="http://schemas.microsoft.com/office/powerpoint/2010/main" val="4282471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420</Words>
  <Application>Microsoft Office PowerPoint</Application>
  <PresentationFormat>Widescreen</PresentationFormat>
  <Paragraphs>38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Inheritance</vt:lpstr>
      <vt:lpstr>What is Interitance</vt:lpstr>
      <vt:lpstr>PowerPoint Presentation</vt:lpstr>
      <vt:lpstr>PowerPoint Presentation</vt:lpstr>
      <vt:lpstr>Another Important Slide</vt:lpstr>
      <vt:lpstr>PowerPoint Presentation</vt:lpstr>
      <vt:lpstr>Exam Tips</vt:lpstr>
      <vt:lpstr>PowerPoint Presentation</vt:lpstr>
      <vt:lpstr>Object Slicing</vt:lpstr>
      <vt:lpstr>Basic rule for allocation (so-called "slicing") </vt:lpstr>
      <vt:lpstr>Some Additional Rules </vt:lpstr>
      <vt:lpstr>Multiple Interitance</vt:lpstr>
      <vt:lpstr>The famous Diamond Problem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Aqeel, Muazzam Bin</dc:creator>
  <cp:lastModifiedBy>Aqeel, Muazzam Bin</cp:lastModifiedBy>
  <cp:revision>7</cp:revision>
  <dcterms:created xsi:type="dcterms:W3CDTF">2024-09-21T12:26:39Z</dcterms:created>
  <dcterms:modified xsi:type="dcterms:W3CDTF">2024-09-25T16:13:19Z</dcterms:modified>
</cp:coreProperties>
</file>