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>
        <p:scale>
          <a:sx n="66" d="100"/>
          <a:sy n="66" d="100"/>
        </p:scale>
        <p:origin x="1142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4374-29B2-5526-C091-05C03D08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428BA-4047-8E77-C046-151366CF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00D9-64E0-1CAD-F08A-5BF294B8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2332-26F2-726B-7DAC-4D537D1A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F4C7-2E93-7BCC-013D-D7D99CD4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504A-A18B-92D0-8D76-C5FDE1D9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4F2D-E051-6D08-B916-9CB3B42C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3F27-CB2F-F1EB-59C6-965C240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F70F-305C-F87C-3CD6-EA213BC5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82C2-96A0-946A-7558-19918798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C66E6-A62A-3321-81F2-D150FB07F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AF526-E6AD-1CAE-0274-40994A10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6FC7-0A57-770D-D5FD-6BE1B7A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324C-85AD-F2D3-4259-5A9661E1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6BDC-A59A-0F0A-57F3-F0EBC6A7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5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603-1CF5-5BC0-82CC-50265B12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B5E5-A760-5D6B-6689-36857B5F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5B82-DAAD-0763-1F3D-75D53727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4DCE-699B-E65B-6DC2-5AE5192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A1D8-345E-4875-81D3-D4276CC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3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3089-6DE7-8F6D-DE13-D182E944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2427-D484-9669-7580-5B463B3B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AE48-ADFE-C1AE-DA3D-A8453335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C36F-0D2E-4ACB-1676-B95B8572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E45-59B2-80B0-63B6-912888BA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CCD0-4237-482D-8297-EB5878B1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2DD1-D60B-EBCC-FD75-8AF15112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362E0-BCEA-9E44-89D5-2F0E7704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9A169-6B5D-F40E-B9AA-7A6DB19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2CE4-3B3E-F6F7-2E81-3F1B2346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92D5-36A7-7C37-55F0-6B4967A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9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9AF3-29FF-BB2A-CB43-C5BED5AB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2D9E-478C-F887-8F47-4EA865AC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4825A-1450-70D6-C389-DAEDB21F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4BC3E-888E-DE27-0A07-3E8E515F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3167-8DC9-033F-459F-6F0D3E8BF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8E537-A760-DF40-B48B-DCC43F7A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BEA0C-0F54-2197-A123-262208E8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16C06-B8F2-5B19-9FB8-0FAE0509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FA9F-CFE3-579A-C3FF-ACEE46DC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0C38A-42AE-428D-2090-AAEFC118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BED1A-B956-841D-C5F9-0D445D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CF3F7-9BD2-1AC7-ED7C-FD39E51E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60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FD46C-6300-D202-02CD-9580D7DA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06484-F2DD-FC61-19DD-BDEB0032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8C6BA-20CD-5E4E-250B-3FB409D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6A84-4AB7-4885-A462-C741E4F8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90B2-D600-9A4B-3914-9A311880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A48E0-A217-D2F5-0A00-12F47C07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7BD7-468E-68B0-8178-1E57F86E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4407-B28B-B1FA-60E1-897AE7F0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11C0-D817-90D0-9D33-954C301B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DAE8-08B1-96DE-5A3D-66A1C20E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0D87-3D16-304E-8754-6256BD4A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F46E2-D547-5C62-5D60-8FB02502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42C3-0480-C890-6F9C-97A11BF2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5ADCB-AEFC-E98E-73D5-46EFF337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03DDF-1854-CD3A-4D59-3840625C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83D3-81BF-17F8-DC94-7B43C612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9162-E9CC-5CB1-F0A1-9BC3CBC9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10D3-4934-3A0C-12DC-087C75C9F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45865-84CA-42F6-BE0A-D9DB698C966C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17E8-7BB2-356F-1CD5-35A2C87C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3DACE-B117-93C1-AA42-DC2DDE4D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64D62-E8C6-3EB7-81F9-C66F3B5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F0E8-F86D-3A53-E962-D4985866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53" y="2085749"/>
            <a:ext cx="9144000" cy="2387600"/>
          </a:xfrm>
        </p:spPr>
        <p:txBody>
          <a:bodyPr/>
          <a:lstStyle/>
          <a:p>
            <a:pPr algn="r"/>
            <a:r>
              <a:rPr lang="de-DE" b="1" i="0" dirty="0">
                <a:solidFill>
                  <a:schemeClr val="bg1"/>
                </a:solidFill>
                <a:effectLst/>
                <a:latin typeface="-apple-system"/>
              </a:rPr>
              <a:t>Operator Overloading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1BB6-945C-C0FE-0E47-B96AF071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do we know so far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28B7-6B59-07B6-0037-FC3F0DC9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We know the purpose of classes?</a:t>
            </a:r>
          </a:p>
          <a:p>
            <a:r>
              <a:rPr lang="en-DE" dirty="0"/>
              <a:t>We know why we need to have objects</a:t>
            </a:r>
          </a:p>
          <a:p>
            <a:r>
              <a:rPr lang="en-DE" dirty="0"/>
              <a:t>Any limitations still?</a:t>
            </a:r>
          </a:p>
        </p:txBody>
      </p:sp>
    </p:spTree>
    <p:extLst>
      <p:ext uri="{BB962C8B-B14F-4D97-AF65-F5344CB8AC3E}">
        <p14:creationId xmlns:p14="http://schemas.microsoft.com/office/powerpoint/2010/main" val="100649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13A8-BD8A-CFF7-97A1-6718F5D8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7C0-4C46-0A3A-1322-A253180D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08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Office Theme</vt:lpstr>
      <vt:lpstr>Operator Overloading</vt:lpstr>
      <vt:lpstr>What do we know so far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2</cp:revision>
  <dcterms:created xsi:type="dcterms:W3CDTF">2024-09-29T17:46:05Z</dcterms:created>
  <dcterms:modified xsi:type="dcterms:W3CDTF">2024-10-12T07:50:01Z</dcterms:modified>
</cp:coreProperties>
</file>