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74" r:id="rId4"/>
    <p:sldId id="276" r:id="rId5"/>
    <p:sldId id="275" r:id="rId6"/>
    <p:sldId id="277" r:id="rId7"/>
    <p:sldId id="27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69574" autoAdjust="0"/>
  </p:normalViewPr>
  <p:slideViewPr>
    <p:cSldViewPr snapToGrid="0">
      <p:cViewPr varScale="1">
        <p:scale>
          <a:sx n="57" d="100"/>
          <a:sy n="57" d="100"/>
        </p:scale>
        <p:origin x="14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8452F3-7DA1-40F7-BE50-A8444F3C487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6FE784-84A1-4A6E-BC5E-A6C37D354433}">
      <dgm:prSet/>
      <dgm:spPr/>
      <dgm:t>
        <a:bodyPr/>
        <a:lstStyle/>
        <a:p>
          <a:r>
            <a:rPr lang="en-US"/>
            <a:t>Smart pointers in C++ are special objects that act like regular pointers but provide additional features, such as automatic memory management. </a:t>
          </a:r>
        </a:p>
      </dgm:t>
    </dgm:pt>
    <dgm:pt modelId="{9607D3CF-8149-40FB-9730-7468C7F7452C}" type="parTrans" cxnId="{D7CD8D08-AF8C-4C65-ADD1-23DDB3EB8E49}">
      <dgm:prSet/>
      <dgm:spPr/>
      <dgm:t>
        <a:bodyPr/>
        <a:lstStyle/>
        <a:p>
          <a:endParaRPr lang="en-US"/>
        </a:p>
      </dgm:t>
    </dgm:pt>
    <dgm:pt modelId="{A0807604-1981-4F78-AAB5-A9A3C7430C55}" type="sibTrans" cxnId="{D7CD8D08-AF8C-4C65-ADD1-23DDB3EB8E49}">
      <dgm:prSet/>
      <dgm:spPr/>
      <dgm:t>
        <a:bodyPr/>
        <a:lstStyle/>
        <a:p>
          <a:endParaRPr lang="en-US"/>
        </a:p>
      </dgm:t>
    </dgm:pt>
    <dgm:pt modelId="{A9EFFBF7-6EBB-41F0-AA82-DA86776C0549}">
      <dgm:prSet/>
      <dgm:spPr/>
      <dgm:t>
        <a:bodyPr/>
        <a:lstStyle/>
        <a:p>
          <a:r>
            <a:rPr lang="en-US"/>
            <a:t>They help prevent common issues like memory leaks and dangling pointers</a:t>
          </a:r>
        </a:p>
      </dgm:t>
    </dgm:pt>
    <dgm:pt modelId="{AE301514-B9F0-40E7-AEF1-04366265DD99}" type="parTrans" cxnId="{3960A6B0-F7DE-4221-A2DD-6BF971EE1053}">
      <dgm:prSet/>
      <dgm:spPr/>
      <dgm:t>
        <a:bodyPr/>
        <a:lstStyle/>
        <a:p>
          <a:endParaRPr lang="en-US"/>
        </a:p>
      </dgm:t>
    </dgm:pt>
    <dgm:pt modelId="{56C3D574-905F-4A42-9818-8155DEE7D306}" type="sibTrans" cxnId="{3960A6B0-F7DE-4221-A2DD-6BF971EE1053}">
      <dgm:prSet/>
      <dgm:spPr/>
      <dgm:t>
        <a:bodyPr/>
        <a:lstStyle/>
        <a:p>
          <a:endParaRPr lang="en-US"/>
        </a:p>
      </dgm:t>
    </dgm:pt>
    <dgm:pt modelId="{0A4D4AE6-6CA3-420E-91CC-102B1F9C0379}" type="pres">
      <dgm:prSet presAssocID="{4D8452F3-7DA1-40F7-BE50-A8444F3C48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4E7CF0-FB97-4A8F-B4E7-C49C808DCD03}" type="pres">
      <dgm:prSet presAssocID="{016FE784-84A1-4A6E-BC5E-A6C37D354433}" presName="hierRoot1" presStyleCnt="0"/>
      <dgm:spPr/>
    </dgm:pt>
    <dgm:pt modelId="{1BD333E1-985C-4ECC-9376-BBDE53D9F585}" type="pres">
      <dgm:prSet presAssocID="{016FE784-84A1-4A6E-BC5E-A6C37D354433}" presName="composite" presStyleCnt="0"/>
      <dgm:spPr/>
    </dgm:pt>
    <dgm:pt modelId="{AE4E75C3-EEB5-4472-BFCA-B212D9EAE484}" type="pres">
      <dgm:prSet presAssocID="{016FE784-84A1-4A6E-BC5E-A6C37D354433}" presName="background" presStyleLbl="node0" presStyleIdx="0" presStyleCnt="2"/>
      <dgm:spPr/>
    </dgm:pt>
    <dgm:pt modelId="{D07BB7CD-2350-43F8-965D-4B9AC7D3124E}" type="pres">
      <dgm:prSet presAssocID="{016FE784-84A1-4A6E-BC5E-A6C37D354433}" presName="text" presStyleLbl="fgAcc0" presStyleIdx="0" presStyleCnt="2">
        <dgm:presLayoutVars>
          <dgm:chPref val="3"/>
        </dgm:presLayoutVars>
      </dgm:prSet>
      <dgm:spPr/>
    </dgm:pt>
    <dgm:pt modelId="{730D224C-6109-48DA-9060-05EE14FF8DA9}" type="pres">
      <dgm:prSet presAssocID="{016FE784-84A1-4A6E-BC5E-A6C37D354433}" presName="hierChild2" presStyleCnt="0"/>
      <dgm:spPr/>
    </dgm:pt>
    <dgm:pt modelId="{48CE2802-8F34-45BF-9559-65B99355A70D}" type="pres">
      <dgm:prSet presAssocID="{A9EFFBF7-6EBB-41F0-AA82-DA86776C0549}" presName="hierRoot1" presStyleCnt="0"/>
      <dgm:spPr/>
    </dgm:pt>
    <dgm:pt modelId="{CBCE6024-2F1C-4663-B927-BA9D2466DD4D}" type="pres">
      <dgm:prSet presAssocID="{A9EFFBF7-6EBB-41F0-AA82-DA86776C0549}" presName="composite" presStyleCnt="0"/>
      <dgm:spPr/>
    </dgm:pt>
    <dgm:pt modelId="{55B5ED5D-7DBC-42E4-B27C-F96D3A9C53D0}" type="pres">
      <dgm:prSet presAssocID="{A9EFFBF7-6EBB-41F0-AA82-DA86776C0549}" presName="background" presStyleLbl="node0" presStyleIdx="1" presStyleCnt="2"/>
      <dgm:spPr/>
    </dgm:pt>
    <dgm:pt modelId="{ABECF541-FC97-4688-8F15-5CF7990B5DBD}" type="pres">
      <dgm:prSet presAssocID="{A9EFFBF7-6EBB-41F0-AA82-DA86776C0549}" presName="text" presStyleLbl="fgAcc0" presStyleIdx="1" presStyleCnt="2">
        <dgm:presLayoutVars>
          <dgm:chPref val="3"/>
        </dgm:presLayoutVars>
      </dgm:prSet>
      <dgm:spPr/>
    </dgm:pt>
    <dgm:pt modelId="{262C10FA-FB38-4A3F-B72B-0E5209C13868}" type="pres">
      <dgm:prSet presAssocID="{A9EFFBF7-6EBB-41F0-AA82-DA86776C0549}" presName="hierChild2" presStyleCnt="0"/>
      <dgm:spPr/>
    </dgm:pt>
  </dgm:ptLst>
  <dgm:cxnLst>
    <dgm:cxn modelId="{D7CD8D08-AF8C-4C65-ADD1-23DDB3EB8E49}" srcId="{4D8452F3-7DA1-40F7-BE50-A8444F3C4879}" destId="{016FE784-84A1-4A6E-BC5E-A6C37D354433}" srcOrd="0" destOrd="0" parTransId="{9607D3CF-8149-40FB-9730-7468C7F7452C}" sibTransId="{A0807604-1981-4F78-AAB5-A9A3C7430C55}"/>
    <dgm:cxn modelId="{C431F696-7BD9-4878-A288-711275105B45}" type="presOf" srcId="{4D8452F3-7DA1-40F7-BE50-A8444F3C4879}" destId="{0A4D4AE6-6CA3-420E-91CC-102B1F9C0379}" srcOrd="0" destOrd="0" presId="urn:microsoft.com/office/officeart/2005/8/layout/hierarchy1"/>
    <dgm:cxn modelId="{3960A6B0-F7DE-4221-A2DD-6BF971EE1053}" srcId="{4D8452F3-7DA1-40F7-BE50-A8444F3C4879}" destId="{A9EFFBF7-6EBB-41F0-AA82-DA86776C0549}" srcOrd="1" destOrd="0" parTransId="{AE301514-B9F0-40E7-AEF1-04366265DD99}" sibTransId="{56C3D574-905F-4A42-9818-8155DEE7D306}"/>
    <dgm:cxn modelId="{81D424E7-B8C2-4249-897E-AEE55F2BF053}" type="presOf" srcId="{016FE784-84A1-4A6E-BC5E-A6C37D354433}" destId="{D07BB7CD-2350-43F8-965D-4B9AC7D3124E}" srcOrd="0" destOrd="0" presId="urn:microsoft.com/office/officeart/2005/8/layout/hierarchy1"/>
    <dgm:cxn modelId="{890E2EF8-0F25-40A1-B413-57AEEC366585}" type="presOf" srcId="{A9EFFBF7-6EBB-41F0-AA82-DA86776C0549}" destId="{ABECF541-FC97-4688-8F15-5CF7990B5DBD}" srcOrd="0" destOrd="0" presId="urn:microsoft.com/office/officeart/2005/8/layout/hierarchy1"/>
    <dgm:cxn modelId="{01C6BD7D-49A6-436A-A494-4D7B22094196}" type="presParOf" srcId="{0A4D4AE6-6CA3-420E-91CC-102B1F9C0379}" destId="{B44E7CF0-FB97-4A8F-B4E7-C49C808DCD03}" srcOrd="0" destOrd="0" presId="urn:microsoft.com/office/officeart/2005/8/layout/hierarchy1"/>
    <dgm:cxn modelId="{22C62F4A-EA54-4529-B907-B64EF5403992}" type="presParOf" srcId="{B44E7CF0-FB97-4A8F-B4E7-C49C808DCD03}" destId="{1BD333E1-985C-4ECC-9376-BBDE53D9F585}" srcOrd="0" destOrd="0" presId="urn:microsoft.com/office/officeart/2005/8/layout/hierarchy1"/>
    <dgm:cxn modelId="{54A32008-6A28-4F63-9833-38B2A14127A1}" type="presParOf" srcId="{1BD333E1-985C-4ECC-9376-BBDE53D9F585}" destId="{AE4E75C3-EEB5-4472-BFCA-B212D9EAE484}" srcOrd="0" destOrd="0" presId="urn:microsoft.com/office/officeart/2005/8/layout/hierarchy1"/>
    <dgm:cxn modelId="{1B579F7B-4DB0-4A12-91BF-79FDED0BCE29}" type="presParOf" srcId="{1BD333E1-985C-4ECC-9376-BBDE53D9F585}" destId="{D07BB7CD-2350-43F8-965D-4B9AC7D3124E}" srcOrd="1" destOrd="0" presId="urn:microsoft.com/office/officeart/2005/8/layout/hierarchy1"/>
    <dgm:cxn modelId="{09D52E94-0BFA-40E3-95A7-4FC011586687}" type="presParOf" srcId="{B44E7CF0-FB97-4A8F-B4E7-C49C808DCD03}" destId="{730D224C-6109-48DA-9060-05EE14FF8DA9}" srcOrd="1" destOrd="0" presId="urn:microsoft.com/office/officeart/2005/8/layout/hierarchy1"/>
    <dgm:cxn modelId="{5EAC457C-26F8-4D07-844F-B61C5BE1D60E}" type="presParOf" srcId="{0A4D4AE6-6CA3-420E-91CC-102B1F9C0379}" destId="{48CE2802-8F34-45BF-9559-65B99355A70D}" srcOrd="1" destOrd="0" presId="urn:microsoft.com/office/officeart/2005/8/layout/hierarchy1"/>
    <dgm:cxn modelId="{8C0CF4EF-C56E-45A2-A237-0B49536004B5}" type="presParOf" srcId="{48CE2802-8F34-45BF-9559-65B99355A70D}" destId="{CBCE6024-2F1C-4663-B927-BA9D2466DD4D}" srcOrd="0" destOrd="0" presId="urn:microsoft.com/office/officeart/2005/8/layout/hierarchy1"/>
    <dgm:cxn modelId="{877F40EF-6A5D-4CE7-B7FA-232A4DE7C40E}" type="presParOf" srcId="{CBCE6024-2F1C-4663-B927-BA9D2466DD4D}" destId="{55B5ED5D-7DBC-42E4-B27C-F96D3A9C53D0}" srcOrd="0" destOrd="0" presId="urn:microsoft.com/office/officeart/2005/8/layout/hierarchy1"/>
    <dgm:cxn modelId="{651C8A60-A993-4AB6-A2DB-0D70F8C42746}" type="presParOf" srcId="{CBCE6024-2F1C-4663-B927-BA9D2466DD4D}" destId="{ABECF541-FC97-4688-8F15-5CF7990B5DBD}" srcOrd="1" destOrd="0" presId="urn:microsoft.com/office/officeart/2005/8/layout/hierarchy1"/>
    <dgm:cxn modelId="{A1DE41DE-3997-42AD-87B8-17890AB26D46}" type="presParOf" srcId="{48CE2802-8F34-45BF-9559-65B99355A70D}" destId="{262C10FA-FB38-4A3F-B72B-0E5209C1386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E75C3-EEB5-4472-BFCA-B212D9EAE484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BB7CD-2350-43F8-965D-4B9AC7D3124E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Smart pointers in C++ are special objects that act like regular pointers but provide additional features, such as automatic memory management. </a:t>
          </a:r>
        </a:p>
      </dsp:txBody>
      <dsp:txXfrm>
        <a:off x="608661" y="692298"/>
        <a:ext cx="4508047" cy="2799040"/>
      </dsp:txXfrm>
    </dsp:sp>
    <dsp:sp modelId="{55B5ED5D-7DBC-42E4-B27C-F96D3A9C53D0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CF541-FC97-4688-8F15-5CF7990B5DBD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They help prevent common issues like memory leaks and dangling pointers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C1BFC-DAD4-42C5-8322-7FB505DE7949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0C51B-24B2-44F7-938D-3AE3D84097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37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C51B-24B2-44F7-938D-3AE3D840970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21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0CB0-F4A4-C5D8-A4F4-1DE00763C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00FAF-D9CE-CF00-1C65-86B615BFA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DA4A-6FA5-E462-8EFA-80EC8B6A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D3ED-FC8E-4EF2-B10C-8433349B8CDB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F9ED4-FEE7-E257-E939-2E21038E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3E46F-C4BB-7A5C-6826-F9D1EC2D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87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1DC5-9CBD-8A2F-67AA-0F94ED6F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6C2FF-73A0-E092-9A50-FCC71BD4F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BC726-5472-3914-DF61-29FC5785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D3ED-FC8E-4EF2-B10C-8433349B8CDB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62740-DD79-FEF5-A8BC-8024A8DC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CF3DA-83A4-2D18-7B23-8DF0AB55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10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EF591-C75A-8E39-D9BF-45434FFAC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86F0B-3A07-3EC1-812C-5114C699B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04EDE-703D-BA76-2A52-57864542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D3ED-FC8E-4EF2-B10C-8433349B8CDB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2F89-0BAD-B401-1E2B-585F80B7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F3A67-56F6-ADD2-96D3-5EC7627A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47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2B59-89DA-5A70-702C-D7CBFC02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567C-86C5-3F8F-82F7-C017016C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C3DE3-6751-ACB0-5775-5103A39F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D3ED-FC8E-4EF2-B10C-8433349B8CDB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930B0-C69C-3C22-8DE9-A8A6565F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23875-088E-E83F-382C-05E93235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22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AB5A-B217-5FF3-74B1-EF2B666D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668CF-5F2B-E9F3-9CEE-C0512E521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EEAD0-56E8-0D89-6083-0651017F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D3ED-FC8E-4EF2-B10C-8433349B8CDB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DC863-DD55-5DE0-BA95-3E755642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5095-FEE1-36EF-06CB-367C295D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3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7EAD-2340-31EC-37A3-29A7C599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CA46-2543-324D-321A-D9D52D659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0C56F-CEE6-9B0B-4829-321B3443B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15BB1-CE1A-2C83-C695-1E94789D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D3ED-FC8E-4EF2-B10C-8433349B8CDB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3A4C-A4B2-7361-6D04-91062300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811C4-B44B-AA9B-68BB-2FA1F7CB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68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7CC6-F2E7-C7E8-9BCF-06B65000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B77E-01BE-CA8E-E68F-0EEE574AC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D5EC5-E651-45C1-4F45-0BADA1072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11457-B8D1-F8DB-1E82-E574C9BA5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CC114-0069-B532-A627-7042FD6E2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FFC37-FCD8-7CC2-8684-485CFDAC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D3ED-FC8E-4EF2-B10C-8433349B8CDB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F0979-0DA9-7167-50AE-81FB1F1D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D94A0-DBFF-A991-4A2E-47095A0A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68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F9E2-9F75-2B97-74C5-C21949D4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9EC3B-B2FF-560D-FBDA-A8B0E5A2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D3ED-FC8E-4EF2-B10C-8433349B8CDB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3E0E2-E062-7577-ED36-151FB974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201B8-5DC3-F87F-536F-CFC63151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43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C4528-3ADC-5F7B-67AA-32A925A1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D3ED-FC8E-4EF2-B10C-8433349B8CDB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C206-BDAB-67B3-75EF-38840CB8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5046C-3762-9BBC-6B3B-AF80D4A1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28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BADF-F245-66A0-1E42-C6CECC29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FE84-F27B-3807-C989-3C9CA0E54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0A210-5CC0-1FF4-11F6-6781925B7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165D-4C53-13C5-603F-923AC001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D3ED-FC8E-4EF2-B10C-8433349B8CDB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9F748-776D-FE5E-0547-EDFF1823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4D277-BD2F-A49E-093C-41607848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40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E141-5A6E-3C34-7DF0-4AB4B9DA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A1938-8D52-12B3-0425-6EF8DC9F9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A0916-A943-C657-01ED-295702F6D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99F40-045D-A2D9-C6D1-6800A648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D3ED-FC8E-4EF2-B10C-8433349B8CDB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8CCCB-D966-7B32-7219-5FD1DFF4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C7A48-5F02-1D8C-C91E-E902CC20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66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5A7CD-1DE7-041A-20F5-E023C4AD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97919-232A-F83D-85E4-84558B8A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71F2C-E421-3106-90AE-49A489C13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DCD3ED-FC8E-4EF2-B10C-8433349B8CDB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1842B-788A-5678-DFAC-E13B3EB8E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2C2A8-94C6-ACBE-F6BD-B2F7490EA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15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9C9BEC-0F4B-2A75-DF6D-2EF8B55DC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436"/>
            <a:ext cx="12911612" cy="6938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3DA2BE-E030-6069-CAF9-E2C418839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8329" y="2194982"/>
            <a:ext cx="9144000" cy="2387600"/>
          </a:xfrm>
        </p:spPr>
        <p:txBody>
          <a:bodyPr/>
          <a:lstStyle/>
          <a:p>
            <a:pPr algn="r"/>
            <a:r>
              <a:rPr lang="de-DE" dirty="0">
                <a:solidFill>
                  <a:schemeClr val="bg1"/>
                </a:solidFill>
              </a:rPr>
              <a:t>Smart Pointers</a:t>
            </a:r>
          </a:p>
        </p:txBody>
      </p:sp>
    </p:spTree>
    <p:extLst>
      <p:ext uri="{BB962C8B-B14F-4D97-AF65-F5344CB8AC3E}">
        <p14:creationId xmlns:p14="http://schemas.microsoft.com/office/powerpoint/2010/main" val="77947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5DB0-6032-CF1E-42CB-C58198BA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3200" b="1" i="0">
                <a:effectLst/>
              </a:rPr>
              <a:t>Problems with normal pointers</a:t>
            </a:r>
          </a:p>
        </p:txBody>
      </p:sp>
      <p:pic>
        <p:nvPicPr>
          <p:cNvPr id="7" name="Picture 6" descr="Wood human figure">
            <a:extLst>
              <a:ext uri="{FF2B5EF4-FFF2-40B4-BE49-F238E27FC236}">
                <a16:creationId xmlns:a16="http://schemas.microsoft.com/office/drawing/2014/main" id="{A200083F-BE3D-0E72-FBBA-3BA90023AE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862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364C8E3D-A484-C51F-E7C7-0F8249FDD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557" y="2551176"/>
            <a:ext cx="5444382" cy="35912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de-DE" sz="1700" b="1" i="0" u="none" strike="noStrike" cap="none" normalizeH="0" baseline="0">
                <a:ln>
                  <a:noFill/>
                </a:ln>
                <a:effectLst/>
              </a:rPr>
              <a:t>Memory leaks</a:t>
            </a:r>
            <a:r>
              <a:rPr kumimoji="0" lang="en-US" altLang="de-DE" sz="1700" b="0" i="0" u="none" strike="noStrike" cap="none" normalizeH="0" baseline="0">
                <a:ln>
                  <a:noFill/>
                </a:ln>
                <a:effectLst/>
              </a:rPr>
              <a:t>: Memory is allocated but not freed, causing excessive usage and system crashes. 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de-DE" sz="1700" b="1" i="0" u="none" strike="noStrike" cap="none" normalizeH="0" baseline="0">
                <a:ln>
                  <a:noFill/>
                </a:ln>
                <a:effectLst/>
              </a:rPr>
              <a:t>Hanging pointers</a:t>
            </a:r>
            <a:r>
              <a:rPr kumimoji="0" lang="en-US" altLang="de-DE" sz="1700" b="0" i="0" u="none" strike="noStrike" cap="none" normalizeH="0" baseline="0">
                <a:ln>
                  <a:noFill/>
                </a:ln>
                <a:effectLst/>
              </a:rPr>
              <a:t>: Pointers still point to released memory, leading to undefined behavior. 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de-DE" sz="1700" b="1" i="0" u="none" strike="noStrike" cap="none" normalizeH="0" baseline="0">
                <a:ln>
                  <a:noFill/>
                </a:ln>
                <a:effectLst/>
              </a:rPr>
              <a:t>Wild pointers</a:t>
            </a:r>
            <a:r>
              <a:rPr kumimoji="0" lang="en-US" altLang="de-DE" sz="1700" b="0" i="0" u="none" strike="noStrike" cap="none" normalizeH="0" baseline="0">
                <a:ln>
                  <a:noFill/>
                </a:ln>
                <a:effectLst/>
              </a:rPr>
              <a:t>: Uninitialized pointers point to invalid memory addresses. 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de-DE" sz="1700" b="1" i="0" u="none" strike="noStrike" cap="none" normalizeH="0" baseline="0">
                <a:ln>
                  <a:noFill/>
                </a:ln>
                <a:effectLst/>
              </a:rPr>
              <a:t>Data inconsistency</a:t>
            </a:r>
            <a:r>
              <a:rPr kumimoji="0" lang="en-US" altLang="de-DE" sz="1700" b="0" i="0" u="none" strike="noStrike" cap="none" normalizeH="0" baseline="0">
                <a:ln>
                  <a:noFill/>
                </a:ln>
                <a:effectLst/>
              </a:rPr>
              <a:t>: Data stored in memory is not updated consistently. 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de-DE" sz="1700" b="1" i="0" u="none" strike="noStrike" cap="none" normalizeH="0" baseline="0">
                <a:ln>
                  <a:noFill/>
                </a:ln>
                <a:effectLst/>
              </a:rPr>
              <a:t>Buffer overflow</a:t>
            </a:r>
            <a:r>
              <a:rPr kumimoji="0" lang="en-US" altLang="de-DE" sz="1700" b="0" i="0" u="none" strike="noStrike" cap="none" normalizeH="0" baseline="0">
                <a:ln>
                  <a:noFill/>
                </a:ln>
                <a:effectLst/>
              </a:rPr>
              <a:t>: Writing outside allocated memory corrupts data and poses security risks.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de-DE" sz="17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548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46600-0C91-BF5C-9F66-929A7AF7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What are Smart Pointers?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A92AA6-C13B-B7F4-1B6D-426FA7BAB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69982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22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BC2B-578F-B762-BF26-1DD30FB49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41" y="309282"/>
            <a:ext cx="10587318" cy="6239435"/>
          </a:xfrm>
        </p:spPr>
        <p:txBody>
          <a:bodyPr>
            <a:normAutofit/>
          </a:bodyPr>
          <a:lstStyle/>
          <a:p>
            <a:r>
              <a:rPr lang="en-US" b="1" dirty="0"/>
              <a:t>What are they? 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Smart pointers are classes in the C++ Standard Library that wrap around raw pointers and manage their memory automatically. </a:t>
            </a:r>
            <a:br>
              <a:rPr lang="en-US" dirty="0"/>
            </a:br>
            <a:endParaRPr lang="en-US" b="1" dirty="0"/>
          </a:p>
          <a:p>
            <a:r>
              <a:rPr lang="en-US" b="1" dirty="0"/>
              <a:t>Why use them?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They eliminate the need to manually delete memory, which helps avoid memory leaks and other pointer-related problems</a:t>
            </a:r>
            <a:br>
              <a:rPr lang="en-US" dirty="0"/>
            </a:br>
            <a:endParaRPr lang="en-US" dirty="0"/>
          </a:p>
          <a:p>
            <a:r>
              <a:rPr lang="de-DE" b="1" dirty="0"/>
              <a:t>Types of Smart Pointers:</a:t>
            </a:r>
            <a:endParaRPr lang="en-US" b="1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unique_ptr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shared_ptr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weak_ptr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7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B7030-46A7-9717-286D-4E59E9D48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513" y="466845"/>
            <a:ext cx="9476974" cy="5924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02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8826F-8038-1D60-F0E9-75627258A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00" y="1648038"/>
            <a:ext cx="11758399" cy="3561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238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8235-4C36-EFD0-116C-9BDCAC72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27957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Smart Pointers</vt:lpstr>
      <vt:lpstr>Problems with normal pointers</vt:lpstr>
      <vt:lpstr>What are Smart Pointers?</vt:lpstr>
      <vt:lpstr>PowerPoint Presentation</vt:lpstr>
      <vt:lpstr>PowerPoint Presentation</vt:lpstr>
      <vt:lpstr>PowerPoint Presentation</vt:lpstr>
      <vt:lpstr>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Aqeel, Muazzam Bin</dc:creator>
  <cp:lastModifiedBy>Aqeel, MuazzamBin</cp:lastModifiedBy>
  <cp:revision>6</cp:revision>
  <dcterms:created xsi:type="dcterms:W3CDTF">2024-09-25T16:13:30Z</dcterms:created>
  <dcterms:modified xsi:type="dcterms:W3CDTF">2024-12-17T13:14:43Z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215d82-5bf5-4d07-af41-65de05a9c87a_Enabled">
    <vt:lpwstr>true</vt:lpwstr>
  </property>
  <property fmtid="{D5CDD505-2E9C-101B-9397-08002B2CF9AE}" pid="3" name="MSIP_Label_9c215d82-5bf5-4d07-af41-65de05a9c87a_SetDate">
    <vt:lpwstr>2024-12-17T13:01:08Z</vt:lpwstr>
  </property>
  <property fmtid="{D5CDD505-2E9C-101B-9397-08002B2CF9AE}" pid="4" name="MSIP_Label_9c215d82-5bf5-4d07-af41-65de05a9c87a_Method">
    <vt:lpwstr>Standard</vt:lpwstr>
  </property>
  <property fmtid="{D5CDD505-2E9C-101B-9397-08002B2CF9AE}" pid="5" name="MSIP_Label_9c215d82-5bf5-4d07-af41-65de05a9c87a_Name">
    <vt:lpwstr>Amber</vt:lpwstr>
  </property>
  <property fmtid="{D5CDD505-2E9C-101B-9397-08002B2CF9AE}" pid="6" name="MSIP_Label_9c215d82-5bf5-4d07-af41-65de05a9c87a_SiteId">
    <vt:lpwstr>f66b6bd3-ebc2-4f54-8769-d22858de97c5</vt:lpwstr>
  </property>
  <property fmtid="{D5CDD505-2E9C-101B-9397-08002B2CF9AE}" pid="7" name="MSIP_Label_9c215d82-5bf5-4d07-af41-65de05a9c87a_ActionId">
    <vt:lpwstr>461cd512-c29d-42c1-9a63-193a12d12b5b</vt:lpwstr>
  </property>
  <property fmtid="{D5CDD505-2E9C-101B-9397-08002B2CF9AE}" pid="8" name="MSIP_Label_9c215d82-5bf5-4d07-af41-65de05a9c87a_ContentBits">
    <vt:lpwstr>0</vt:lpwstr>
  </property>
</Properties>
</file>