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B4374-29B2-5526-C091-05C03D084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428BA-4047-8E77-C046-151366CFD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700D9-64E0-1CAD-F08A-5BF294B8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2332-26F2-726B-7DAC-4D537D1A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8F4C7-2E93-7BCC-013D-D7D99CD4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50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504A-A18B-92D0-8D76-C5FDE1D9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14F2D-E051-6D08-B916-9CB3B42C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3F27-CB2F-F1EB-59C6-965C2400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F70F-305C-F87C-3CD6-EA213BC5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682C2-96A0-946A-7558-19918798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787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C66E6-A62A-3321-81F2-D150FB07F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AF526-E6AD-1CAE-0274-40994A106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26FC7-0A57-770D-D5FD-6BE1B7A3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3324C-85AD-F2D3-4259-5A9661E1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06BDC-A59A-0F0A-57F3-F0EBC6A7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4603-1CF5-5BC0-82CC-50265B125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AB5E5-A760-5D6B-6689-36857B5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55B82-DAAD-0763-1F3D-75D53727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4DCE-699B-E65B-6DC2-5AE5192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0A1D8-345E-4875-81D3-D4276CC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3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3089-6DE7-8F6D-DE13-D182E944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2427-D484-9669-7580-5B463B3B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AE48-ADFE-C1AE-DA3D-A8453335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36F-0D2E-4ACB-1676-B95B8572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BE45-59B2-80B0-63B6-912888BA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0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CCD0-4237-482D-8297-EB5878B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2DD1-D60B-EBCC-FD75-8AF15112A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362E0-BCEA-9E44-89D5-2F0E7704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9A169-6B5D-F40E-B9AA-7A6DB198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02CE4-3B3E-F6F7-2E81-3F1B2346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92D5-36A7-7C37-55F0-6B4967A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9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9AF3-29FF-BB2A-CB43-C5BED5AB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D2D9E-478C-F887-8F47-4EA865AC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4825A-1450-70D6-C389-DAEDB21F2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4BC3E-888E-DE27-0A07-3E8E515F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3167-8DC9-033F-459F-6F0D3E8B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8E537-A760-DF40-B48B-DCC43F7A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BEA0C-0F54-2197-A123-262208E8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16C06-B8F2-5B19-9FB8-0FAE0509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1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FA9F-CFE3-579A-C3FF-ACEE46DC0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0C38A-42AE-428D-2090-AAEFC118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BED1A-B956-841D-C5F9-0D445D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CF3F7-9BD2-1AC7-ED7C-FD39E51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60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FD46C-6300-D202-02CD-9580D7DA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06484-F2DD-FC61-19DD-BDEB0032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8C6BA-20CD-5E4E-250B-3FB409D9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14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6A84-4AB7-4885-A462-C741E4F8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A90B2-D600-9A4B-3914-9A311880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A48E0-A217-D2F5-0A00-12F47C07E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37BD7-468E-68B0-8178-1E57F86E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4407-B28B-B1FA-60E1-897AE7F0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811C0-D817-90D0-9D33-954C301B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3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DAE8-08B1-96DE-5A3D-66A1C20E5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40D87-3D16-304E-8754-6256BD4A1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F46E2-D547-5C62-5D60-8FB02502B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42C3-0480-C890-6F9C-97A11BF2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5ADCB-AEFC-E98E-73D5-46EFF337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03DDF-1854-CD3A-4D59-3840625C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E83D3-81BF-17F8-DC94-7B43C612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29162-E9CC-5CB1-F0A1-9BC3CBC95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310D3-4934-3A0C-12DC-087C75C9F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45865-84CA-42F6-BE0A-D9DB698C966C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17E8-7BB2-356F-1CD5-35A2C87CD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3DACE-B117-93C1-AA42-DC2DDE4D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63D88-CBFF-4AAF-99EA-CEFFA115620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64D62-E8C6-3EB7-81F9-C66F3B5C3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4F0E8-F86D-3A53-E962-D49858660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721" y="2235200"/>
            <a:ext cx="9144000" cy="2387600"/>
          </a:xfrm>
        </p:spPr>
        <p:txBody>
          <a:bodyPr/>
          <a:lstStyle/>
          <a:p>
            <a:pPr algn="r"/>
            <a:r>
              <a:rPr lang="de-DE" b="1" i="0" dirty="0">
                <a:solidFill>
                  <a:schemeClr val="bg1"/>
                </a:solidFill>
                <a:effectLst/>
                <a:latin typeface="-apple-system"/>
              </a:rPr>
              <a:t>Templates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9E11-CB86-DA70-6B17-3E7D4BBB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046" y="3338512"/>
            <a:ext cx="3372059" cy="1325563"/>
          </a:xfrm>
        </p:spPr>
        <p:txBody>
          <a:bodyPr/>
          <a:lstStyle/>
          <a:p>
            <a:r>
              <a:rPr lang="de-DE" b="1" dirty="0"/>
              <a:t>Teamplates?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1FA2-60C0-3EC6-2C02-0224C404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C++ template is a powerful feature added to C++. </a:t>
            </a:r>
          </a:p>
          <a:p>
            <a:r>
              <a:rPr lang="en-US" dirty="0"/>
              <a:t>It allows you to define the generic classes and generic functions and thus provides support for generic programming. </a:t>
            </a:r>
          </a:p>
          <a:p>
            <a:r>
              <a:rPr lang="en-US" dirty="0"/>
              <a:t>Templates can be represented in two ways: </a:t>
            </a:r>
          </a:p>
          <a:p>
            <a:pPr lvl="1"/>
            <a:r>
              <a:rPr lang="de-DE" dirty="0"/>
              <a:t>Function templates </a:t>
            </a:r>
          </a:p>
          <a:p>
            <a:pPr lvl="1"/>
            <a:r>
              <a:rPr lang="de-DE" dirty="0"/>
              <a:t>Class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853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70E11-F4EC-B4BC-C9A5-08E5D1F0A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049" y="1145528"/>
            <a:ext cx="11493901" cy="4566944"/>
          </a:xfrm>
        </p:spPr>
      </p:pic>
    </p:spTree>
    <p:extLst>
      <p:ext uri="{BB962C8B-B14F-4D97-AF65-F5344CB8AC3E}">
        <p14:creationId xmlns:p14="http://schemas.microsoft.com/office/powerpoint/2010/main" val="10618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8BBE6E-F373-7C1A-AC7A-E026F9B8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724" y="688821"/>
            <a:ext cx="9766552" cy="548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2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Office Theme</vt:lpstr>
      <vt:lpstr>Templates</vt:lpstr>
      <vt:lpstr>Teamplates?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MuazzamBin</cp:lastModifiedBy>
  <cp:revision>3</cp:revision>
  <dcterms:created xsi:type="dcterms:W3CDTF">2024-09-29T17:46:05Z</dcterms:created>
  <dcterms:modified xsi:type="dcterms:W3CDTF">2024-12-05T10:27:45Z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2024-12-05T10:27:44Z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cd50ac30-8c8f-45ea-bf9a-cd81a0493f33</vt:lpwstr>
  </property>
  <property fmtid="{D5CDD505-2E9C-101B-9397-08002B2CF9AE}" pid="8" name="MSIP_Label_9c215d82-5bf5-4d07-af41-65de05a9c87a_ContentBits">
    <vt:lpwstr>0</vt:lpwstr>
  </property>
</Properties>
</file>