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B2E98-8814-4377-99ED-BC2AF89AFACB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2BCA-F219-457E-8503-D02307DE07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F0C7-AAF7-6544-D6BF-FCF70BB0E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6AAA5-9377-AE98-E66B-EF5EBDCEE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C4A9-C456-3513-0940-C790CF10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B2C3-4671-0CE0-A729-3505C6A4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468B-ED20-F406-E57E-EAF3AE9B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29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29D3-8094-D818-331C-407F6DA4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423D2-C722-20D8-ED46-873877469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CF2F-69FE-010B-7C39-95E23009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953E-3F7C-AED2-4407-BE3DA055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3E8AE-30D5-A900-18C7-56D37DEA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71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2666A-212A-D21A-55FE-212F1D329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0B8E3-CEB3-850A-AE13-8B4441837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B98F-7CE0-AB77-DACB-73717A76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EC9F0-A813-B1FB-C59F-8FC7C8BF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44A6-2701-ED4F-772C-C40B6CD2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86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560-E23A-3111-BC42-C747DE5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4834-F346-E016-A804-2610D09B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070A-B51C-93B6-9F58-FDB7C0C0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BF35-0616-8212-B3DF-EAD6B058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00B7D-0E61-C9D3-DBF3-507FECB9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CF19-BE64-FDFD-C928-CBE21644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1B334-295A-0565-BFF1-6BAFC80DE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FCBF-6CCB-BA05-114D-C0ABA00C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1C72-1B8D-2276-1A7A-CB0C7D54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5C2A5-CD25-4A46-5DC8-19A67E55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65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09A4-94AB-1290-901A-2968593D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F8E8C-50D4-6D63-8F5D-BA77D5DBE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B070-BE24-A39B-7A43-23217B9D1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3451-9552-00EF-3E54-D9FFDCCD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C5F9C-AF63-EDF4-38AE-CB08CEB7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62654-EF8C-552C-1AB0-F9480F6A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0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FDB9-0E2F-8C5B-8C86-975C2FA9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C6487-8DB5-CF24-6282-B79B07EF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AE5C6-42D9-B349-91CE-71E0E8B4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885E9-A8CE-F999-CAFD-B8515960A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577EC-5B65-9A05-9951-E1EF6BB8E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1EEF-85DB-B562-11AA-F38F078F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644A0-9F77-7CBA-1FF0-35444058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6156C-795A-5B6E-354B-10164E2F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92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3610-D3CA-B028-2327-F1B12D1E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87E98-1CA8-AFCA-E7B3-30F58D16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BF20C-1ED2-E5F2-FDBB-4C52CC39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50C0-10A0-3AAD-7B10-945BDA6F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29614-6DF2-54D6-F8E8-B98D9662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92ABC-21A6-829E-8EC8-FDBE77BF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C2AC4-3C57-809F-094C-566744D3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9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5E2D-D7CD-F52E-88E4-BC6F800C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C5E8-1406-6C74-9749-F4765732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C1F37-3BB5-B56C-02C3-15E1338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3F1D3-CB2B-233F-2CCC-88CD4BA4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C104-3951-50CB-0B02-66527E7B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8091-4A3A-6E95-EB62-257ED8A8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DE21-A125-59BF-0700-5ACB8FB0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CD917-C59A-ACED-9568-4BFD1C0D5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5C5D7-B46D-763B-7BC0-FB6BF360D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28444-626A-E647-413F-4ADA6E2A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B577E-191C-A3E2-4F70-E4C63412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217FE-5ECB-CD93-FFDF-06065890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00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3BBEF-A8E0-D506-6478-CEE78AFD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1498-A2A2-2123-9A12-F1D770AA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FE0E-DA7F-4FFE-8C9E-176BA3501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3E588C-5243-4106-A623-CC5E5897E013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0C3D-AD70-4EA3-71FF-13C4EDF32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8A16-B706-E446-EE7A-AE83CA895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5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4E35C3-8B03-EA68-F64A-760EED25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" y="-40218"/>
            <a:ext cx="12911612" cy="6938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73B6-335E-9DE5-81E1-09A1901F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1937" y="3137976"/>
            <a:ext cx="7910980" cy="2387600"/>
          </a:xfrm>
        </p:spPr>
        <p:txBody>
          <a:bodyPr/>
          <a:lstStyle/>
          <a:p>
            <a:pPr algn="l"/>
            <a:r>
              <a:rPr lang="de-DE" b="0" i="0" dirty="0">
                <a:solidFill>
                  <a:schemeClr val="bg2"/>
                </a:solidFill>
                <a:effectLst/>
                <a:latin typeface="-apple-system"/>
              </a:rPr>
              <a:t>Move Semantics</a:t>
            </a:r>
            <a:br>
              <a:rPr lang="de-DE" b="0" i="0" dirty="0">
                <a:solidFill>
                  <a:schemeClr val="bg2"/>
                </a:solidFill>
                <a:effectLst/>
                <a:latin typeface="-apple-system"/>
              </a:rPr>
            </a:br>
            <a:r>
              <a:rPr lang="de-DE" b="0" i="0" dirty="0">
                <a:solidFill>
                  <a:schemeClr val="bg2"/>
                </a:solidFill>
                <a:effectLst/>
                <a:latin typeface="-apple-system"/>
              </a:rPr>
              <a:t>Functors/Binder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2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FCC6-0CBB-386C-F36B-ECFCEE8D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 Semantics   -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9B40-AE78-0B09-ED2C-C8492EAD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semantics optimize performance by allowing resources to be transferred rather than copied.</a:t>
            </a:r>
          </a:p>
          <a:p>
            <a:r>
              <a:rPr lang="en-US" dirty="0"/>
              <a:t>Introduced in C++11 with </a:t>
            </a:r>
            <a:r>
              <a:rPr lang="en-US" dirty="0" err="1"/>
              <a:t>rvalue</a:t>
            </a:r>
            <a:r>
              <a:rPr lang="en-US" dirty="0"/>
              <a:t> references (&amp;&amp;).</a:t>
            </a:r>
          </a:p>
          <a:p>
            <a:r>
              <a:rPr lang="en-US" dirty="0"/>
              <a:t>Helps avoid unnecessary deep copies, improving efficiency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90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DB46-65D2-4BAC-5AB0-4DF52111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Move Semantics?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6329-F823-9F14-CF6C-84D7820A3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3735" cy="4351338"/>
          </a:xfrm>
        </p:spPr>
        <p:txBody>
          <a:bodyPr/>
          <a:lstStyle/>
          <a:p>
            <a:r>
              <a:rPr lang="en-US" dirty="0"/>
              <a:t>Normally, copying an object involves allocating new resources and copying data.</a:t>
            </a:r>
          </a:p>
          <a:p>
            <a:r>
              <a:rPr lang="en-US" dirty="0"/>
              <a:t>Move semantics allows ownership transfer of resources from one object to another, avoiding expensive deep copies.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48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Office Theme</vt:lpstr>
      <vt:lpstr>Move Semantics Functors/Binder</vt:lpstr>
      <vt:lpstr>Move Semantics   - Introduction</vt:lpstr>
      <vt:lpstr>What is Move Semantics?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MuazzamBin</cp:lastModifiedBy>
  <cp:revision>9</cp:revision>
  <dcterms:created xsi:type="dcterms:W3CDTF">2024-09-26T15:18:26Z</dcterms:created>
  <dcterms:modified xsi:type="dcterms:W3CDTF">2025-01-30T16:41:16Z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2025-01-30T16:41:13Z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6e774e74-e818-4687-84df-01e807d86688</vt:lpwstr>
  </property>
  <property fmtid="{D5CDD505-2E9C-101B-9397-08002B2CF9AE}" pid="8" name="MSIP_Label_9c215d82-5bf5-4d07-af41-65de05a9c87a_ContentBits">
    <vt:lpwstr>0</vt:lpwstr>
  </property>
</Properties>
</file>