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47:16.30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C63CD-EEB8-476F-8178-AD9D51964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427490-2BC1-4D9C-BEFB-86A415FF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092BD-97AF-4072-BF31-9D5D90BD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C223B-CB1D-42DE-AB80-CBE3022F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E627F-5DA9-4DA6-895C-BF264D42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9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D9CBC-B48F-4D1F-9B12-BB396A3D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D35C7-25E3-43D0-89AA-F37A7394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A218F-14D7-4F6F-B2FC-6B47D7E7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5FA34-E105-4650-BAFE-043CCE94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524AB-5126-4F9D-94BC-D3727A8F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7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E27D45-8A15-43D4-A49A-5103E5BF7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6D3E7-E1F2-4E06-8C3A-B8DC60F5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8BE25-1E84-4DAC-85C0-5124C3DD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53E4C-A881-4339-8D87-AB33F138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3C3FE-E660-4129-BA01-E8B943CB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9576-94C2-4F9D-867E-D6C287AD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22627-0DFF-4303-B2CD-DCE8F452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12B95-7F73-46DB-B271-A452628D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53587-B31D-4B9F-875E-9B0A5D3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CFFBF-67A5-4DDE-A4BA-02E66E0D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4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B4B8D-3C00-421A-A546-C6F4F292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F5550-751B-46A0-BC04-1F433ED06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588A9-822A-44FA-9EFA-5F241C1B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1C1A6-36A9-4654-AD19-8EC1ABCD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EC67D-4952-4B93-AFAD-6E9728C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3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05F35-DA62-4D4B-A1FE-8849BC97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5B2B2-2CD9-4F7C-A15B-B6BDF9A5E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95801-C570-48EB-B130-0C4A76ED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B2BBB6-4ADE-4C6F-B706-71EFF4F6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E28BC-6BE2-4832-B7D6-026CE279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4E9CBC-1514-49F7-BB8E-3690FA56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B27DA-9AA2-43B6-84B6-D35FFB16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C79D9-EFF4-4F9C-88ED-E10E4F22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B9DA8-E733-43F3-A3C5-D478F439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26E0E3-A1D5-4CA0-8560-5BD970337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C9329-2821-428B-9281-6BB2A2A4B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7B7A46-DE84-492D-AA17-5C356A62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DB0B2C-4F40-4D27-81F1-B04EA9E2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1202D0-8332-4E6E-A0F1-3CFFE047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4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B1FAD-0C7E-4D4C-9E95-3BD1F500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B53326-C67C-471E-B707-DABBEF62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54F662-B696-440A-8357-8E5C36D5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FB8322-30BB-43CB-B153-71029EE9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1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6A8004-B279-47D1-A4BB-C49AA4F9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7353CB-8D20-40F0-AA9E-225498BD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D09AC1-39A5-4657-9112-D7DFEC2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7BF3A-E757-4D6A-B9A7-4A418AD3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53C98-2278-49F1-A0E2-B087F3D7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F4826-6EEA-4FAA-AA9C-215900AE6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6FAFB-F68E-49B4-8673-1A8CE1EB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736C4-FB7E-4283-A20D-4E89B3BD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0FCB8-85F3-4A17-97DD-E035EAE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951A3-7985-4757-872E-D823CBEF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89B32D-6449-4C36-BEF0-58D55CCF1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BE455-8E6E-450D-A96C-C09D06F6B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7585B-02CA-404D-BA8F-1AA61581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A5F43-5F0F-4030-8DA6-4825C523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A74B4-C66D-4962-8034-A3C57793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11535E-4FFE-45B2-B1E2-9A17C987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B2709-B672-4048-AE33-CBBD4A65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D3CC7-3155-4D5F-95B6-2ACE6218C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F840-0A28-45CE-99EB-2EB5921E397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31E38-9E64-42F8-8CBB-D7CB9AA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9AFE1-D5D0-43B6-B9F9-D1F743BB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867A-D145-495A-B879-5B5C91263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6%95%A3%E7%82%B9%E5%9B%BE/10065276" TargetMode="External"/><Relationship Id="rId3" Type="http://schemas.openxmlformats.org/officeDocument/2006/relationships/hyperlink" Target="https://baike.baidu.com/item/C%2B%2B" TargetMode="External"/><Relationship Id="rId7" Type="http://schemas.openxmlformats.org/officeDocument/2006/relationships/hyperlink" Target="https://baike.baidu.com/item/C%2B%2B%E5%AF%B9%E8%B1%A1/9568297" TargetMode="External"/><Relationship Id="rId12" Type="http://schemas.openxmlformats.org/officeDocument/2006/relationships/hyperlink" Target="https://baike.baidu.com/item/C%2B%2B11/2522975" TargetMode="External"/><Relationship Id="rId2" Type="http://schemas.openxmlformats.org/officeDocument/2006/relationships/hyperlink" Target="https://baike.baidu.com/item/C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4%BA%8C%E8%BF%9B%E5%88%B6/361457" TargetMode="External"/><Relationship Id="rId11" Type="http://schemas.openxmlformats.org/officeDocument/2006/relationships/hyperlink" Target="https://baike.baidu.com/item/C%2B%2B%E7%A8%8B%E5%BA%8F/7931518" TargetMode="External"/><Relationship Id="rId5" Type="http://schemas.openxmlformats.org/officeDocument/2006/relationships/hyperlink" Target="https://baike.baidu.com/item/Linux" TargetMode="External"/><Relationship Id="rId10" Type="http://schemas.openxmlformats.org/officeDocument/2006/relationships/hyperlink" Target="https://baike.baidu.com/item/Python/407313" TargetMode="External"/><Relationship Id="rId4" Type="http://schemas.openxmlformats.org/officeDocument/2006/relationships/hyperlink" Target="https://baike.baidu.com/item/%E7%B2%92%E5%AD%90%E7%89%A9%E7%90%86%E5%AE%9E%E9%AA%8C/3427807" TargetMode="External"/><Relationship Id="rId9" Type="http://schemas.openxmlformats.org/officeDocument/2006/relationships/hyperlink" Target="https://baike.baidu.com/item/%E6%9F%B1%E7%8A%B6%E5%9B%BE/1096368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hyperlink" Target="https://root.cern.ch/content/release-62004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A299-8CBC-451C-93AF-5FBD84D5D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932"/>
            <a:ext cx="9144000" cy="2387600"/>
          </a:xfrm>
        </p:spPr>
        <p:txBody>
          <a:bodyPr/>
          <a:lstStyle/>
          <a:p>
            <a:r>
              <a:rPr lang="en-US" altLang="zh-CN" dirty="0"/>
              <a:t>CERN ROOT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BAB3E-0F69-42B3-AEE7-CFA301FBB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004" y="4758430"/>
            <a:ext cx="2757996" cy="499369"/>
          </a:xfrm>
        </p:spPr>
        <p:txBody>
          <a:bodyPr/>
          <a:lstStyle/>
          <a:p>
            <a:r>
              <a:rPr lang="zh-CN" altLang="en-US" dirty="0"/>
              <a:t>艮泰</a:t>
            </a:r>
            <a:r>
              <a:rPr lang="en-US" altLang="zh-CN" dirty="0"/>
              <a:t>-</a:t>
            </a:r>
            <a:r>
              <a:rPr lang="zh-CN" altLang="en-US" dirty="0"/>
              <a:t>柏祖明</a:t>
            </a:r>
          </a:p>
        </p:txBody>
      </p:sp>
    </p:spTree>
    <p:extLst>
      <p:ext uri="{BB962C8B-B14F-4D97-AF65-F5344CB8AC3E}">
        <p14:creationId xmlns:p14="http://schemas.microsoft.com/office/powerpoint/2010/main" val="385281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62B75-36CE-49B5-853F-7FB89BE5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18382" cy="6416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软件测试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9E099-6AB5-4527-8D0C-CA81CDD2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188"/>
            <a:ext cx="10515600" cy="4351338"/>
          </a:xfrm>
        </p:spPr>
        <p:txBody>
          <a:bodyPr/>
          <a:lstStyle/>
          <a:p>
            <a:r>
              <a:rPr lang="zh-CN" altLang="en-US" dirty="0"/>
              <a:t>利用软件自带的测试算例进行测试：</a:t>
            </a:r>
            <a:endParaRPr lang="en-US" altLang="zh-CN" dirty="0"/>
          </a:p>
          <a:p>
            <a:r>
              <a:rPr lang="en-US" altLang="zh-CN" dirty="0"/>
              <a:t>cd</a:t>
            </a:r>
            <a:r>
              <a:rPr lang="zh-CN" altLang="en-US" dirty="0"/>
              <a:t>  </a:t>
            </a:r>
            <a:r>
              <a:rPr lang="en-US" altLang="zh-CN" dirty="0"/>
              <a:t>/opt/software/root6/tutorials/</a:t>
            </a:r>
            <a:r>
              <a:rPr lang="en-US" altLang="zh-CN" dirty="0" err="1"/>
              <a:t>rootfit</a:t>
            </a:r>
            <a:r>
              <a:rPr lang="en-US" altLang="zh-CN" dirty="0"/>
              <a:t> /*</a:t>
            </a:r>
            <a:r>
              <a:rPr lang="zh-CN" altLang="en-US" dirty="0"/>
              <a:t>算例是在</a:t>
            </a:r>
            <a:r>
              <a:rPr lang="en-US" altLang="zh-CN" dirty="0"/>
              <a:t>tutorials</a:t>
            </a:r>
            <a:r>
              <a:rPr lang="zh-CN" altLang="en-US" dirty="0"/>
              <a:t>中的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root -l rf101_basics.C</a:t>
            </a:r>
          </a:p>
          <a:p>
            <a:r>
              <a:rPr lang="zh-CN" altLang="en-US" dirty="0"/>
              <a:t>执行后会显示一个图像，显示后则代表软件安装成功算例可以正常运行如下图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4AA998-0B4B-4F02-A1F8-C47FB184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80" y="3170382"/>
            <a:ext cx="76009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7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F4ED-A5D8-4876-B15A-9671116B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26" y="347807"/>
            <a:ext cx="11224491" cy="65887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分享一个小技巧，在编译或者安装经常会遇到因为缺少库或者找不到而失败，</a:t>
            </a:r>
            <a:r>
              <a:rPr lang="en-US" altLang="zh-CN" dirty="0"/>
              <a:t>yum install</a:t>
            </a:r>
            <a:r>
              <a:rPr lang="zh-CN" altLang="en-US" dirty="0"/>
              <a:t>也找不到包安装</a:t>
            </a:r>
            <a:endParaRPr lang="en-US" altLang="zh-CN" dirty="0"/>
          </a:p>
          <a:p>
            <a:r>
              <a:rPr lang="zh-CN" altLang="en-US" dirty="0"/>
              <a:t>公司打包系统有很多的包和依赖库，可以先执行下面命令：</a:t>
            </a:r>
            <a:endParaRPr lang="en-US" altLang="zh-CN" dirty="0"/>
          </a:p>
          <a:p>
            <a:r>
              <a:rPr lang="en-US" altLang="zh-CN" dirty="0"/>
              <a:t>locate </a:t>
            </a:r>
            <a:r>
              <a:rPr lang="zh-CN" altLang="en-US" dirty="0"/>
              <a:t>库名称  </a:t>
            </a:r>
            <a:r>
              <a:rPr lang="en-US" altLang="zh-CN" dirty="0"/>
              <a:t>/*</a:t>
            </a:r>
            <a:r>
              <a:rPr lang="zh-CN" altLang="en-US" dirty="0"/>
              <a:t>查找服务器中是否有此库</a:t>
            </a:r>
            <a:r>
              <a:rPr lang="en-US" altLang="zh-CN" dirty="0"/>
              <a:t>*/</a:t>
            </a:r>
          </a:p>
          <a:p>
            <a:r>
              <a:rPr lang="zh-CN" altLang="en-US" dirty="0"/>
              <a:t>如果显示一堆路径，比如其中一个是</a:t>
            </a:r>
            <a:endParaRPr lang="en-US" altLang="zh-CN" dirty="0"/>
          </a:p>
          <a:p>
            <a:r>
              <a:rPr lang="en-US" altLang="zh-CN" dirty="0"/>
              <a:t>/opt/sotware/cmake/lib/liblsm.so  </a:t>
            </a:r>
          </a:p>
          <a:p>
            <a:r>
              <a:rPr lang="zh-CN" altLang="en-US" dirty="0"/>
              <a:t>那么复制 </a:t>
            </a:r>
            <a:r>
              <a:rPr lang="en-US" altLang="zh-CN" dirty="0"/>
              <a:t>/opt/software/</a:t>
            </a:r>
            <a:r>
              <a:rPr lang="en-US" altLang="zh-CN" dirty="0" err="1"/>
              <a:t>cmake</a:t>
            </a:r>
            <a:r>
              <a:rPr lang="en-US" altLang="zh-CN" dirty="0"/>
              <a:t>/lib</a:t>
            </a:r>
          </a:p>
          <a:p>
            <a:r>
              <a:rPr lang="en-US" altLang="zh-CN" dirty="0"/>
              <a:t>vim /</a:t>
            </a:r>
            <a:r>
              <a:rPr lang="en-US" altLang="zh-CN" dirty="0" err="1"/>
              <a:t>etc</a:t>
            </a:r>
            <a:r>
              <a:rPr lang="en-US" altLang="zh-CN" dirty="0"/>
              <a:t>/profile </a:t>
            </a:r>
          </a:p>
          <a:p>
            <a:r>
              <a:rPr lang="en-US" altLang="zh-CN" dirty="0"/>
              <a:t>export LD_LIBRARY_PATH=/opt/software/</a:t>
            </a:r>
            <a:r>
              <a:rPr lang="en-US" altLang="zh-CN" dirty="0" err="1"/>
              <a:t>cmake</a:t>
            </a:r>
            <a:r>
              <a:rPr lang="en-US" altLang="zh-CN" dirty="0"/>
              <a:t>/lib:$LD_LIBRARY_PATH</a:t>
            </a:r>
          </a:p>
          <a:p>
            <a:r>
              <a:rPr lang="zh-CN" altLang="en-US" dirty="0"/>
              <a:t>按</a:t>
            </a:r>
            <a:r>
              <a:rPr lang="en-US" altLang="zh-CN" dirty="0"/>
              <a:t>esc</a:t>
            </a:r>
            <a:r>
              <a:rPr lang="zh-CN" altLang="en-US" dirty="0"/>
              <a:t>输入</a:t>
            </a:r>
            <a:r>
              <a:rPr lang="en-US" altLang="zh-CN" dirty="0" err="1"/>
              <a:t>wq</a:t>
            </a:r>
            <a:endParaRPr lang="en-US" altLang="zh-CN" dirty="0"/>
          </a:p>
          <a:p>
            <a:r>
              <a:rPr lang="en-US" altLang="zh-CN" dirty="0"/>
              <a:t>source 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r>
              <a:rPr lang="zh-CN" altLang="en-US" dirty="0"/>
              <a:t>   </a:t>
            </a:r>
            <a:r>
              <a:rPr lang="en-US" altLang="zh-CN" dirty="0"/>
              <a:t>/</a:t>
            </a:r>
            <a:r>
              <a:rPr lang="zh-CN" altLang="en-US" dirty="0"/>
              <a:t>*基本就可以解决问题了*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还有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 </a:t>
            </a:r>
            <a:r>
              <a:rPr lang="zh-CN" altLang="en-US" dirty="0"/>
              <a:t>和</a:t>
            </a:r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  <a:r>
              <a:rPr lang="zh-CN" altLang="en-US" dirty="0"/>
              <a:t>虽然都是配置环境变量，但是</a:t>
            </a:r>
            <a:r>
              <a:rPr lang="en-US" altLang="zh-CN" dirty="0"/>
              <a:t>profile</a:t>
            </a:r>
            <a:r>
              <a:rPr lang="zh-CN" altLang="en-US" dirty="0"/>
              <a:t>只有一个，而</a:t>
            </a:r>
            <a:r>
              <a:rPr lang="en-US" altLang="zh-CN" dirty="0" err="1"/>
              <a:t>bashrc</a:t>
            </a:r>
            <a:r>
              <a:rPr lang="zh-CN" altLang="en-US" dirty="0"/>
              <a:t>则是每个用户都拥有一个，</a:t>
            </a:r>
            <a:r>
              <a:rPr lang="en-US" altLang="zh-CN" dirty="0" err="1"/>
              <a:t>bashrc</a:t>
            </a:r>
            <a:r>
              <a:rPr lang="zh-CN" altLang="en-US" dirty="0"/>
              <a:t>编辑后只有该用户能享受自己</a:t>
            </a:r>
            <a:r>
              <a:rPr lang="en-US" altLang="zh-CN" dirty="0" err="1"/>
              <a:t>bashrc</a:t>
            </a:r>
            <a:r>
              <a:rPr lang="zh-CN" altLang="en-US" dirty="0"/>
              <a:t>，其他用户还需要自己设置，</a:t>
            </a:r>
            <a:r>
              <a:rPr lang="en-US" altLang="zh-CN" dirty="0"/>
              <a:t>profile</a:t>
            </a:r>
            <a:r>
              <a:rPr lang="zh-CN" altLang="en-US" dirty="0"/>
              <a:t>是所有用户共享的环境变量，但是如果软件装完用户每次使用软件都要</a:t>
            </a:r>
            <a:r>
              <a:rPr lang="en-US" altLang="zh-CN" dirty="0"/>
              <a:t>source profile</a:t>
            </a:r>
            <a:r>
              <a:rPr lang="zh-CN" altLang="en-US" dirty="0"/>
              <a:t>的话则可以添加到该用户的</a:t>
            </a:r>
            <a:r>
              <a:rPr lang="en-US" altLang="zh-CN" dirty="0" err="1"/>
              <a:t>bashrc</a:t>
            </a:r>
            <a:r>
              <a:rPr lang="zh-CN" altLang="en-US" dirty="0"/>
              <a:t>中基本可以解决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160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3A22F-A5F3-4C98-9DAE-06B4EDAF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-2789"/>
            <a:ext cx="10515600" cy="1325563"/>
          </a:xfrm>
        </p:spPr>
        <p:txBody>
          <a:bodyPr/>
          <a:lstStyle/>
          <a:p>
            <a:r>
              <a:rPr lang="en-US" altLang="zh-CN" dirty="0"/>
              <a:t>CERN ROOT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B1913-9812-4323-AF75-FEA3436D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4"/>
            <a:ext cx="10515600" cy="619661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CERN</a:t>
            </a:r>
            <a:r>
              <a:rPr lang="zh-CN" altLang="en-US" dirty="0"/>
              <a:t>）开发的基于</a:t>
            </a:r>
            <a:r>
              <a:rPr lang="en-US" altLang="zh-CN" u="sng" dirty="0">
                <a:hlinkClick r:id="rId3"/>
              </a:rPr>
              <a:t>C++</a:t>
            </a:r>
            <a:r>
              <a:rPr lang="zh-CN" altLang="en-US" dirty="0"/>
              <a:t>的开源软件，主要用于</a:t>
            </a:r>
            <a:r>
              <a:rPr lang="zh-CN" altLang="en-US" dirty="0">
                <a:hlinkClick r:id="rId4"/>
              </a:rPr>
              <a:t>粒子物理实验</a:t>
            </a:r>
            <a:r>
              <a:rPr lang="zh-CN" altLang="en-US" dirty="0"/>
              <a:t>的数据处理、科学计算和作图，可用于</a:t>
            </a:r>
            <a:r>
              <a:rPr lang="en-US" altLang="zh-CN" dirty="0"/>
              <a:t>Windows</a:t>
            </a:r>
            <a:r>
              <a:rPr lang="zh-CN" altLang="en-US" dirty="0"/>
              <a:t>，</a:t>
            </a:r>
            <a:r>
              <a:rPr lang="en-US" altLang="zh-CN" dirty="0">
                <a:hlinkClick r:id="rId5"/>
              </a:rPr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r>
              <a:rPr lang="zh-CN" altLang="en-US" dirty="0"/>
              <a:t>系统。</a:t>
            </a:r>
          </a:p>
          <a:p>
            <a:r>
              <a:rPr lang="en-US" altLang="zh-CN" dirty="0"/>
              <a:t>ROOT</a:t>
            </a:r>
            <a:r>
              <a:rPr lang="zh-CN" altLang="en-US" dirty="0"/>
              <a:t>提供了压缩</a:t>
            </a:r>
            <a:r>
              <a:rPr lang="zh-CN" altLang="en-US" dirty="0">
                <a:hlinkClick r:id="rId6"/>
              </a:rPr>
              <a:t>二进制</a:t>
            </a:r>
            <a:r>
              <a:rPr lang="zh-CN" altLang="en-US" dirty="0"/>
              <a:t>形式的</a:t>
            </a:r>
            <a:r>
              <a:rPr lang="en-US" altLang="zh-CN" dirty="0"/>
              <a:t>ROOT</a:t>
            </a:r>
            <a:r>
              <a:rPr lang="zh-CN" altLang="en-US" dirty="0"/>
              <a:t>文件，可以保存大规模的数据或</a:t>
            </a:r>
            <a:r>
              <a:rPr lang="en-US" altLang="zh-CN" dirty="0">
                <a:hlinkClick r:id="rId7"/>
              </a:rPr>
              <a:t>C++</a:t>
            </a:r>
            <a:r>
              <a:rPr lang="zh-CN" altLang="en-US" dirty="0">
                <a:hlinkClick r:id="rId7"/>
              </a:rPr>
              <a:t>对象</a:t>
            </a:r>
            <a:r>
              <a:rPr lang="zh-CN" altLang="en-US" dirty="0"/>
              <a:t>。通过</a:t>
            </a:r>
            <a:r>
              <a:rPr lang="en-US" altLang="zh-CN" dirty="0"/>
              <a:t>ROOT</a:t>
            </a:r>
            <a:r>
              <a:rPr lang="zh-CN" altLang="en-US" dirty="0"/>
              <a:t>的数据结构，能比常规的数据库更快速地获取大规模数据。</a:t>
            </a:r>
          </a:p>
          <a:p>
            <a:r>
              <a:rPr lang="en-US" altLang="zh-CN" dirty="0"/>
              <a:t>ROOT</a:t>
            </a:r>
            <a:r>
              <a:rPr lang="zh-CN" altLang="en-US" dirty="0"/>
              <a:t>文件的树状结构有利于遍历数据，使得实验组能够通过网络获取、处理数据，或用于大规模散布式计算（如网格计算）。</a:t>
            </a:r>
          </a:p>
          <a:p>
            <a:r>
              <a:rPr lang="en-US" altLang="zh-CN" dirty="0"/>
              <a:t>ROOT</a:t>
            </a:r>
            <a:r>
              <a:rPr lang="zh-CN" altLang="en-US" dirty="0"/>
              <a:t>提供了大量的数学和统计工具，比如可以根据统计分布自动生成随机数据来模拟复杂系统（与</a:t>
            </a:r>
            <a:r>
              <a:rPr lang="en-US" altLang="zh-CN" dirty="0"/>
              <a:t>CERN</a:t>
            </a:r>
            <a:r>
              <a:rPr lang="zh-CN" altLang="en-US" dirty="0"/>
              <a:t>开发的另一款软件探测器模拟软件</a:t>
            </a:r>
            <a:r>
              <a:rPr lang="en-US" altLang="zh-CN" dirty="0"/>
              <a:t>Geant4</a:t>
            </a:r>
            <a:r>
              <a:rPr lang="zh-CN" altLang="en-US" dirty="0"/>
              <a:t>结合）等。</a:t>
            </a:r>
          </a:p>
          <a:p>
            <a:r>
              <a:rPr lang="en-US" altLang="zh-CN" dirty="0"/>
              <a:t>ROOT</a:t>
            </a:r>
            <a:r>
              <a:rPr lang="zh-CN" altLang="en-US" dirty="0"/>
              <a:t>可以生成精美的图片，比如</a:t>
            </a:r>
            <a:r>
              <a:rPr lang="en-US" altLang="zh-CN" dirty="0"/>
              <a:t>2</a:t>
            </a:r>
            <a:r>
              <a:rPr lang="zh-CN" altLang="en-US" dirty="0"/>
              <a:t>维和</a:t>
            </a:r>
            <a:r>
              <a:rPr lang="en-US" altLang="zh-CN" dirty="0"/>
              <a:t>3</a:t>
            </a:r>
            <a:r>
              <a:rPr lang="zh-CN" altLang="en-US" dirty="0"/>
              <a:t>维的</a:t>
            </a:r>
            <a:r>
              <a:rPr lang="zh-CN" altLang="en-US" dirty="0">
                <a:hlinkClick r:id="rId8"/>
              </a:rPr>
              <a:t>散点图</a:t>
            </a:r>
            <a:r>
              <a:rPr lang="zh-CN" altLang="en-US" dirty="0"/>
              <a:t>、</a:t>
            </a:r>
            <a:r>
              <a:rPr lang="zh-CN" altLang="en-US" dirty="0">
                <a:hlinkClick r:id="rId9"/>
              </a:rPr>
              <a:t>柱状图</a:t>
            </a:r>
            <a:r>
              <a:rPr lang="zh-CN" altLang="en-US" dirty="0"/>
              <a:t>、几何结构等。生成的图片可以直接用鼠标调节，然后保存为高质量的</a:t>
            </a:r>
            <a:r>
              <a:rPr lang="en-US" altLang="zh-CN" dirty="0"/>
              <a:t>pdf</a:t>
            </a:r>
            <a:r>
              <a:rPr lang="zh-CN" altLang="en-US" dirty="0"/>
              <a:t>，</a:t>
            </a:r>
            <a:r>
              <a:rPr lang="en-US" altLang="zh-CN" dirty="0"/>
              <a:t>jpg</a:t>
            </a:r>
            <a:r>
              <a:rPr lang="zh-CN" altLang="en-US" dirty="0"/>
              <a:t>等图片格式。</a:t>
            </a:r>
          </a:p>
          <a:p>
            <a:r>
              <a:rPr lang="zh-CN" altLang="en-US" dirty="0"/>
              <a:t>可以利用</a:t>
            </a:r>
            <a:r>
              <a:rPr lang="en-US" altLang="zh-CN" dirty="0"/>
              <a:t>CINT C++ </a:t>
            </a:r>
            <a:r>
              <a:rPr lang="zh-CN" altLang="en-US" dirty="0"/>
              <a:t>编译器或</a:t>
            </a:r>
            <a:r>
              <a:rPr lang="en-US" altLang="zh-CN" dirty="0">
                <a:hlinkClick r:id="rId10"/>
              </a:rPr>
              <a:t>Python</a:t>
            </a:r>
            <a:r>
              <a:rPr lang="zh-CN" altLang="en-US" dirty="0"/>
              <a:t>来与</a:t>
            </a:r>
            <a:r>
              <a:rPr lang="en-US" altLang="zh-CN" dirty="0"/>
              <a:t>ROOT</a:t>
            </a:r>
            <a:r>
              <a:rPr lang="zh-CN" altLang="en-US" dirty="0"/>
              <a:t>交互，有时甚至可以编写</a:t>
            </a:r>
            <a:r>
              <a:rPr lang="en-US" altLang="zh-CN" dirty="0"/>
              <a:t>GUI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ROOT</a:t>
            </a:r>
            <a:r>
              <a:rPr lang="zh-CN" altLang="en-US" dirty="0"/>
              <a:t>也可以直接运行</a:t>
            </a:r>
            <a:r>
              <a:rPr lang="en-US" altLang="zh-CN" dirty="0">
                <a:hlinkClick r:id="rId11"/>
              </a:rPr>
              <a:t>C++</a:t>
            </a:r>
            <a:r>
              <a:rPr lang="zh-CN" altLang="en-US" dirty="0">
                <a:hlinkClick r:id="rId11"/>
              </a:rPr>
              <a:t>程序</a:t>
            </a:r>
            <a:r>
              <a:rPr lang="zh-CN" altLang="en-US" dirty="0"/>
              <a:t>，语法比</a:t>
            </a:r>
            <a:r>
              <a:rPr lang="en-US" altLang="zh-CN" dirty="0"/>
              <a:t>C++</a:t>
            </a:r>
            <a:r>
              <a:rPr lang="zh-CN" altLang="en-US" dirty="0"/>
              <a:t>简洁，如</a:t>
            </a:r>
            <a:r>
              <a:rPr lang="en-US" altLang="zh-CN" dirty="0"/>
              <a:t>x=5</a:t>
            </a:r>
            <a:r>
              <a:rPr lang="zh-CN" altLang="en-US" dirty="0"/>
              <a:t>，</a:t>
            </a:r>
            <a:r>
              <a:rPr lang="en-US" altLang="zh-CN" dirty="0"/>
              <a:t>ROOT</a:t>
            </a:r>
            <a:r>
              <a:rPr lang="zh-CN" altLang="en-US" dirty="0"/>
              <a:t>可自动分配（</a:t>
            </a:r>
            <a:r>
              <a:rPr lang="en-US" altLang="zh-CN" dirty="0"/>
              <a:t>int</a:t>
            </a:r>
            <a:r>
              <a:rPr lang="zh-CN" altLang="en-US" dirty="0"/>
              <a:t>）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2013</a:t>
            </a:r>
            <a:r>
              <a:rPr lang="zh-CN" altLang="en-US" dirty="0"/>
              <a:t>年年底</a:t>
            </a:r>
            <a:r>
              <a:rPr lang="en-US" altLang="zh-CN" dirty="0"/>
              <a:t>ROOT</a:t>
            </a:r>
            <a:r>
              <a:rPr lang="zh-CN" altLang="en-US" dirty="0"/>
              <a:t>开发组颁布了基于</a:t>
            </a:r>
            <a:r>
              <a:rPr lang="en-US" altLang="zh-CN" dirty="0">
                <a:hlinkClick r:id="rId12"/>
              </a:rPr>
              <a:t>C++11</a:t>
            </a:r>
            <a:r>
              <a:rPr lang="zh-CN" altLang="en-US" dirty="0"/>
              <a:t>标准库的</a:t>
            </a:r>
            <a:r>
              <a:rPr lang="en-US" altLang="zh-CN" dirty="0"/>
              <a:t>ROOT-6</a:t>
            </a:r>
            <a:r>
              <a:rPr lang="zh-CN" altLang="en-US" dirty="0"/>
              <a:t>测试版。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29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31767-EF48-4211-B063-6486B5C2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326500"/>
            <a:ext cx="7435788" cy="49600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E8771-E7A5-4A9A-88F9-98DA2EE8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4" y="964491"/>
            <a:ext cx="10515600" cy="4351338"/>
          </a:xfrm>
        </p:spPr>
        <p:txBody>
          <a:bodyPr/>
          <a:lstStyle/>
          <a:p>
            <a:r>
              <a:rPr lang="zh-CN" altLang="en-US" dirty="0"/>
              <a:t>安装中个人遇到的需要下载有</a:t>
            </a:r>
            <a:r>
              <a:rPr lang="en-US" altLang="zh-CN" dirty="0"/>
              <a:t>ROOT6</a:t>
            </a:r>
            <a:r>
              <a:rPr lang="zh-CN" altLang="en-US" dirty="0"/>
              <a:t>和</a:t>
            </a:r>
            <a:r>
              <a:rPr lang="en-US" altLang="zh-CN" dirty="0" err="1"/>
              <a:t>cmake</a:t>
            </a:r>
            <a:r>
              <a:rPr lang="en-US" altLang="zh-CN" dirty="0"/>
              <a:t> 3.9</a:t>
            </a:r>
            <a:r>
              <a:rPr lang="zh-CN" altLang="en-US" dirty="0"/>
              <a:t>以上版本，下面是链接：</a:t>
            </a:r>
            <a:endParaRPr lang="en-US" altLang="zh-CN" dirty="0"/>
          </a:p>
          <a:p>
            <a:r>
              <a:rPr lang="en-US" altLang="zh-CN" dirty="0"/>
              <a:t>Root6-20:</a:t>
            </a:r>
            <a:r>
              <a:rPr lang="en-US" altLang="zh-CN" dirty="0">
                <a:hlinkClick r:id="rId2"/>
              </a:rPr>
              <a:t>https://root.cern.ch/content/release-62004</a:t>
            </a:r>
            <a:endParaRPr lang="en-US" altLang="zh-CN" dirty="0"/>
          </a:p>
          <a:p>
            <a:r>
              <a:rPr lang="en-US" altLang="zh-CN" dirty="0" err="1"/>
              <a:t>Cmake</a:t>
            </a:r>
            <a:r>
              <a:rPr lang="en-US" altLang="zh-CN" dirty="0"/>
              <a:t> 3.17:</a:t>
            </a:r>
            <a:r>
              <a:rPr lang="en-US" altLang="zh-CN" dirty="0">
                <a:hlinkClick r:id="rId3"/>
              </a:rPr>
              <a:t>https://cmake.org/download/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75DFD0-C9B0-4676-A9F1-3B2474EB5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72" y="2834643"/>
            <a:ext cx="4737682" cy="40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6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0B947-92C3-474D-A3EF-7E5F483F9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03" y="449406"/>
            <a:ext cx="10515600" cy="732848"/>
          </a:xfrm>
        </p:spPr>
        <p:txBody>
          <a:bodyPr/>
          <a:lstStyle/>
          <a:p>
            <a:r>
              <a:rPr lang="zh-CN" altLang="en-US" dirty="0"/>
              <a:t>下载时一定要下载</a:t>
            </a:r>
            <a:r>
              <a:rPr lang="en-US" altLang="zh-CN" dirty="0"/>
              <a:t>source</a:t>
            </a:r>
            <a:r>
              <a:rPr lang="zh-CN" altLang="en-US" dirty="0"/>
              <a:t>开源软件包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AF0E3-FFAD-4FD5-9BE3-F8E182E3D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1" y="1459345"/>
            <a:ext cx="5948047" cy="41240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F184FF-E30C-454C-885E-9120EA858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68" y="1459345"/>
            <a:ext cx="5633459" cy="41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EE4D2-863A-4DF2-B8A8-C9CC7853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230909"/>
            <a:ext cx="10515600" cy="766618"/>
          </a:xfrm>
        </p:spPr>
        <p:txBody>
          <a:bodyPr/>
          <a:lstStyle/>
          <a:p>
            <a:r>
              <a:rPr lang="zh-CN" altLang="en-US" dirty="0"/>
              <a:t>安装前准备：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64A1C-5815-4A4C-B4D2-264D8429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345334"/>
            <a:ext cx="10515600" cy="4351338"/>
          </a:xfrm>
        </p:spPr>
        <p:txBody>
          <a:bodyPr/>
          <a:lstStyle/>
          <a:p>
            <a:r>
              <a:rPr lang="zh-CN" altLang="en-US" dirty="0"/>
              <a:t>下载好一些依赖库文件，切换成管理员权限下载：</a:t>
            </a:r>
            <a:endParaRPr lang="en-US" altLang="zh-CN" dirty="0"/>
          </a:p>
          <a:p>
            <a:r>
              <a:rPr lang="zh-CN" altLang="en-US" dirty="0"/>
              <a:t>如果你的</a:t>
            </a:r>
            <a:r>
              <a:rPr lang="en-US" altLang="zh-CN" dirty="0" err="1"/>
              <a:t>linux</a:t>
            </a:r>
            <a:r>
              <a:rPr lang="zh-CN" altLang="en-US" dirty="0"/>
              <a:t>发行版是 </a:t>
            </a:r>
            <a:r>
              <a:rPr lang="en-US" altLang="zh-CN" dirty="0"/>
              <a:t>Fedora 18, 19 and 20; Scientific Linux 5, 6; CentOS 6, 7 :</a:t>
            </a:r>
          </a:p>
          <a:p>
            <a:r>
              <a:rPr lang="en-US" altLang="zh-CN" dirty="0"/>
              <a:t>yum install git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en-US" altLang="zh-CN" dirty="0" err="1"/>
              <a:t>gcc-c</a:t>
            </a:r>
            <a:r>
              <a:rPr lang="en-US" altLang="zh-CN" dirty="0"/>
              <a:t>++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binutils</a:t>
            </a:r>
            <a:r>
              <a:rPr lang="en-US" altLang="zh-CN" dirty="0"/>
              <a:t> libX11-devel  </a:t>
            </a:r>
            <a:r>
              <a:rPr lang="en-US" altLang="zh-CN" dirty="0" err="1"/>
              <a:t>libXpm-devel</a:t>
            </a:r>
            <a:r>
              <a:rPr lang="en-US" altLang="zh-CN" dirty="0"/>
              <a:t> </a:t>
            </a:r>
            <a:r>
              <a:rPr lang="en-US" altLang="zh-CN" dirty="0" err="1"/>
              <a:t>libXft-devel</a:t>
            </a:r>
            <a:r>
              <a:rPr lang="en-US" altLang="zh-CN" dirty="0"/>
              <a:t> </a:t>
            </a:r>
            <a:r>
              <a:rPr lang="en-US" altLang="zh-CN" dirty="0" err="1"/>
              <a:t>libXext-devel</a:t>
            </a:r>
            <a:r>
              <a:rPr lang="en-US" altLang="zh-CN" dirty="0"/>
              <a:t> </a:t>
            </a:r>
            <a:r>
              <a:rPr lang="en-US" altLang="zh-CN" dirty="0" err="1"/>
              <a:t>gcc-gfortran</a:t>
            </a:r>
            <a:r>
              <a:rPr lang="en-US" altLang="zh-CN" dirty="0"/>
              <a:t> </a:t>
            </a:r>
            <a:r>
              <a:rPr lang="en-US" altLang="zh-CN" dirty="0" err="1"/>
              <a:t>openssl-devel</a:t>
            </a:r>
            <a:r>
              <a:rPr lang="en-US" altLang="zh-CN" dirty="0"/>
              <a:t> </a:t>
            </a:r>
            <a:r>
              <a:rPr lang="en-US" altLang="zh-CN" dirty="0" err="1"/>
              <a:t>pcre-devel</a:t>
            </a:r>
            <a:r>
              <a:rPr lang="en-US" altLang="zh-CN" dirty="0"/>
              <a:t>  mesa-</a:t>
            </a:r>
            <a:r>
              <a:rPr lang="en-US" altLang="zh-CN" dirty="0" err="1"/>
              <a:t>libGL</a:t>
            </a:r>
            <a:r>
              <a:rPr lang="en-US" altLang="zh-CN" dirty="0"/>
              <a:t>-</a:t>
            </a:r>
            <a:r>
              <a:rPr lang="en-US" altLang="zh-CN" dirty="0" err="1"/>
              <a:t>devel</a:t>
            </a:r>
            <a:r>
              <a:rPr lang="en-US" altLang="zh-CN" dirty="0"/>
              <a:t> mesa-</a:t>
            </a:r>
            <a:r>
              <a:rPr lang="en-US" altLang="zh-CN" dirty="0" err="1"/>
              <a:t>libGLU</a:t>
            </a:r>
            <a:r>
              <a:rPr lang="en-US" altLang="zh-CN" dirty="0"/>
              <a:t>-</a:t>
            </a:r>
            <a:r>
              <a:rPr lang="en-US" altLang="zh-CN" dirty="0" err="1"/>
              <a:t>devel</a:t>
            </a:r>
            <a:r>
              <a:rPr lang="en-US" altLang="zh-CN" dirty="0"/>
              <a:t> </a:t>
            </a:r>
            <a:r>
              <a:rPr lang="en-US" altLang="zh-CN" dirty="0" err="1"/>
              <a:t>glew-devel</a:t>
            </a:r>
            <a:r>
              <a:rPr lang="en-US" altLang="zh-CN" dirty="0"/>
              <a:t> </a:t>
            </a:r>
            <a:r>
              <a:rPr lang="en-US" altLang="zh-CN" dirty="0" err="1"/>
              <a:t>ftgl-devel</a:t>
            </a:r>
            <a:r>
              <a:rPr lang="en-US" altLang="zh-CN" dirty="0"/>
              <a:t> </a:t>
            </a:r>
            <a:r>
              <a:rPr lang="en-US" altLang="zh-CN" dirty="0" err="1"/>
              <a:t>mysql-devel</a:t>
            </a:r>
            <a:r>
              <a:rPr lang="en-US" altLang="zh-CN" dirty="0"/>
              <a:t>  </a:t>
            </a:r>
            <a:r>
              <a:rPr lang="en-US" altLang="zh-CN" dirty="0" err="1"/>
              <a:t>fftw-devel</a:t>
            </a:r>
            <a:r>
              <a:rPr lang="en-US" altLang="zh-CN" dirty="0"/>
              <a:t> </a:t>
            </a:r>
            <a:r>
              <a:rPr lang="en-US" altLang="zh-CN" dirty="0" err="1"/>
              <a:t>cfitsio-devel</a:t>
            </a:r>
            <a:r>
              <a:rPr lang="en-US" altLang="zh-CN" dirty="0"/>
              <a:t> </a:t>
            </a:r>
            <a:r>
              <a:rPr lang="en-US" altLang="zh-CN" dirty="0" err="1"/>
              <a:t>graphviz-devel</a:t>
            </a:r>
            <a:r>
              <a:rPr lang="en-US" altLang="zh-CN" dirty="0"/>
              <a:t>  avahi-</a:t>
            </a:r>
            <a:r>
              <a:rPr lang="en-US" altLang="zh-CN" dirty="0" err="1"/>
              <a:t>compat</a:t>
            </a:r>
            <a:r>
              <a:rPr lang="en-US" altLang="zh-CN" dirty="0"/>
              <a:t>-</a:t>
            </a:r>
            <a:r>
              <a:rPr lang="en-US" altLang="zh-CN" dirty="0" err="1"/>
              <a:t>libdns_sd-devel</a:t>
            </a:r>
            <a:r>
              <a:rPr lang="en-US" altLang="zh-CN" dirty="0"/>
              <a:t> </a:t>
            </a:r>
            <a:r>
              <a:rPr lang="en-US" altLang="zh-CN" dirty="0" err="1"/>
              <a:t>libldap</a:t>
            </a:r>
            <a:r>
              <a:rPr lang="en-US" altLang="zh-CN" dirty="0"/>
              <a:t>-dev python-</a:t>
            </a:r>
            <a:r>
              <a:rPr lang="en-US" altLang="zh-CN" dirty="0" err="1"/>
              <a:t>devel</a:t>
            </a:r>
            <a:r>
              <a:rPr lang="en-US" altLang="zh-CN" dirty="0"/>
              <a:t> libxml2-devel </a:t>
            </a:r>
            <a:r>
              <a:rPr lang="en-US" altLang="zh-CN" dirty="0" err="1"/>
              <a:t>gsl</a:t>
            </a:r>
            <a:r>
              <a:rPr lang="en-US" altLang="zh-CN" dirty="0"/>
              <a:t>-static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59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5F5EA2-C30F-4B49-A8CC-1757CE746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393988"/>
            <a:ext cx="10515600" cy="64640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如果你的</a:t>
            </a:r>
            <a:r>
              <a:rPr lang="en-US" altLang="zh-CN" dirty="0" err="1"/>
              <a:t>linux</a:t>
            </a:r>
            <a:r>
              <a:rPr lang="zh-CN" altLang="en-US" dirty="0"/>
              <a:t>发行版是 </a:t>
            </a:r>
            <a:r>
              <a:rPr lang="en-US" altLang="zh-CN" dirty="0"/>
              <a:t>Ubuntu 10, 12 , 14 and 16: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git </a:t>
            </a:r>
            <a:r>
              <a:rPr lang="en-US" altLang="zh-CN" dirty="0" err="1"/>
              <a:t>dpkg</a:t>
            </a:r>
            <a:r>
              <a:rPr lang="en-US" altLang="zh-CN" dirty="0"/>
              <a:t>-dev </a:t>
            </a:r>
            <a:r>
              <a:rPr lang="en-US" altLang="zh-CN" dirty="0" err="1"/>
              <a:t>cmake</a:t>
            </a:r>
            <a:r>
              <a:rPr lang="en-US" altLang="zh-CN" dirty="0"/>
              <a:t> g++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binutils</a:t>
            </a:r>
            <a:r>
              <a:rPr lang="en-US" altLang="zh-CN" dirty="0"/>
              <a:t> libx11-dev </a:t>
            </a:r>
            <a:r>
              <a:rPr lang="en-US" altLang="zh-CN" dirty="0" err="1"/>
              <a:t>libxpm</a:t>
            </a:r>
            <a:r>
              <a:rPr lang="en-US" altLang="zh-CN" dirty="0"/>
              <a:t>-dev  </a:t>
            </a:r>
            <a:r>
              <a:rPr lang="en-US" altLang="zh-CN" dirty="0" err="1"/>
              <a:t>libxft</a:t>
            </a:r>
            <a:r>
              <a:rPr lang="en-US" altLang="zh-CN" dirty="0"/>
              <a:t>-dev </a:t>
            </a:r>
            <a:r>
              <a:rPr lang="en-US" altLang="zh-CN" dirty="0" err="1"/>
              <a:t>libxext</a:t>
            </a:r>
            <a:r>
              <a:rPr lang="en-US" altLang="zh-CN" dirty="0"/>
              <a:t>-dev </a:t>
            </a:r>
            <a:r>
              <a:rPr lang="en-US" altLang="zh-CN" dirty="0" err="1"/>
              <a:t>gfortran</a:t>
            </a:r>
            <a:r>
              <a:rPr lang="en-US" altLang="zh-CN" dirty="0"/>
              <a:t> </a:t>
            </a:r>
            <a:r>
              <a:rPr lang="en-US" altLang="zh-CN" dirty="0" err="1"/>
              <a:t>libssl</a:t>
            </a:r>
            <a:r>
              <a:rPr lang="en-US" altLang="zh-CN" dirty="0"/>
              <a:t>-dev libpcre3-dev  </a:t>
            </a:r>
            <a:r>
              <a:rPr lang="en-US" altLang="zh-CN" dirty="0" err="1"/>
              <a:t>xlibmesa</a:t>
            </a:r>
            <a:r>
              <a:rPr lang="en-US" altLang="zh-CN" dirty="0"/>
              <a:t>-</a:t>
            </a:r>
            <a:r>
              <a:rPr lang="en-US" altLang="zh-CN" dirty="0" err="1"/>
              <a:t>glu</a:t>
            </a:r>
            <a:r>
              <a:rPr lang="en-US" altLang="zh-CN" dirty="0"/>
              <a:t>-dev libglew1.5-dev </a:t>
            </a:r>
            <a:r>
              <a:rPr lang="en-US" altLang="zh-CN" dirty="0" err="1"/>
              <a:t>libftgl</a:t>
            </a:r>
            <a:r>
              <a:rPr lang="en-US" altLang="zh-CN" dirty="0"/>
              <a:t>-dev  </a:t>
            </a:r>
            <a:r>
              <a:rPr lang="en-US" altLang="zh-CN" dirty="0" err="1"/>
              <a:t>libmysqlclient</a:t>
            </a:r>
            <a:r>
              <a:rPr lang="en-US" altLang="zh-CN" dirty="0"/>
              <a:t>-dev libfftw3-dev </a:t>
            </a:r>
            <a:r>
              <a:rPr lang="en-US" altLang="zh-CN" dirty="0" err="1"/>
              <a:t>libcfitsio</a:t>
            </a:r>
            <a:r>
              <a:rPr lang="en-US" altLang="zh-CN" dirty="0"/>
              <a:t>-dev  </a:t>
            </a:r>
            <a:r>
              <a:rPr lang="en-US" altLang="zh-CN" dirty="0" err="1"/>
              <a:t>graphviz</a:t>
            </a:r>
            <a:r>
              <a:rPr lang="en-US" altLang="zh-CN" dirty="0"/>
              <a:t>-dev </a:t>
            </a:r>
            <a:r>
              <a:rPr lang="en-US" altLang="zh-CN" dirty="0" err="1"/>
              <a:t>libavahi</a:t>
            </a:r>
            <a:r>
              <a:rPr lang="en-US" altLang="zh-CN" dirty="0"/>
              <a:t>-</a:t>
            </a:r>
            <a:r>
              <a:rPr lang="en-US" altLang="zh-CN" dirty="0" err="1"/>
              <a:t>compat</a:t>
            </a:r>
            <a:r>
              <a:rPr lang="en-US" altLang="zh-CN" dirty="0"/>
              <a:t>-</a:t>
            </a:r>
            <a:r>
              <a:rPr lang="en-US" altLang="zh-CN" dirty="0" err="1"/>
              <a:t>libdnssd</a:t>
            </a:r>
            <a:r>
              <a:rPr lang="en-US" altLang="zh-CN" dirty="0"/>
              <a:t>-dev  libldap2-dev python-dev libxml2-dev libkrb5-dev  libgsl0-dev libqt4-dev</a:t>
            </a:r>
          </a:p>
          <a:p>
            <a:endParaRPr lang="en-US" altLang="zh-CN" dirty="0"/>
          </a:p>
          <a:p>
            <a:r>
              <a:rPr lang="zh-CN" altLang="en-US" dirty="0"/>
              <a:t>更新完库以后把</a:t>
            </a:r>
            <a:r>
              <a:rPr lang="en-US" altLang="zh-CN" dirty="0" err="1"/>
              <a:t>Cmake</a:t>
            </a:r>
            <a:r>
              <a:rPr lang="zh-CN" altLang="en-US" dirty="0"/>
              <a:t>进行编译安装</a:t>
            </a:r>
            <a:endParaRPr lang="en-US" altLang="zh-CN" dirty="0"/>
          </a:p>
          <a:p>
            <a:r>
              <a:rPr lang="en-US" altLang="zh-CN" dirty="0"/>
              <a:t>tar </a:t>
            </a:r>
            <a:r>
              <a:rPr lang="en-US" altLang="zh-CN" dirty="0" err="1"/>
              <a:t>xvf</a:t>
            </a:r>
            <a:r>
              <a:rPr lang="en-US" altLang="zh-CN" dirty="0"/>
              <a:t> cmake-3.17.1.tar.gz </a:t>
            </a:r>
          </a:p>
          <a:p>
            <a:r>
              <a:rPr lang="en-US" altLang="zh-CN" dirty="0"/>
              <a:t>cd </a:t>
            </a:r>
            <a:r>
              <a:rPr lang="en-US" altLang="zh-CN" dirty="0" err="1"/>
              <a:t>cmake</a:t>
            </a:r>
            <a:r>
              <a:rPr lang="zh-CN" altLang="en-US" dirty="0"/>
              <a:t>                   </a:t>
            </a:r>
            <a:r>
              <a:rPr lang="en-US" altLang="zh-CN" dirty="0"/>
              <a:t>/</a:t>
            </a:r>
            <a:r>
              <a:rPr lang="zh-CN" altLang="en-US" dirty="0"/>
              <a:t>*切换进解压目录*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 /opt/software/cmake3.17     /</a:t>
            </a:r>
            <a:r>
              <a:rPr lang="zh-CN" altLang="en-US" dirty="0"/>
              <a:t>*创建软件安装后目录*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./configure --prefix=/opt/software/cmake3.17  /</a:t>
            </a:r>
            <a:r>
              <a:rPr lang="zh-CN" altLang="en-US" dirty="0"/>
              <a:t>*进行环境配置*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gmake</a:t>
            </a:r>
            <a:r>
              <a:rPr lang="en-US" altLang="zh-CN" dirty="0"/>
              <a:t> –j 4  /*</a:t>
            </a:r>
            <a:r>
              <a:rPr lang="zh-CN" altLang="en-US" dirty="0"/>
              <a:t>用多少个核进行编译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make install  /*</a:t>
            </a:r>
            <a:r>
              <a:rPr lang="zh-CN" altLang="en-US" dirty="0"/>
              <a:t>就可以安装成功</a:t>
            </a:r>
            <a:r>
              <a:rPr lang="en-US" altLang="zh-CN" dirty="0"/>
              <a:t>*/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571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5C0F7-6B39-4D98-8FFB-D3AC83D0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13582" cy="62316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ROOT6</a:t>
            </a:r>
            <a:r>
              <a:rPr lang="zh-CN" altLang="en-US" dirty="0"/>
              <a:t>的安装编译：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30BC2-1736-46CE-8B96-1B750FBF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9685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可以把安装包直接放在桌面</a:t>
            </a:r>
            <a:endParaRPr lang="en-US" altLang="zh-CN" dirty="0"/>
          </a:p>
          <a:p>
            <a:r>
              <a:rPr lang="en-US" altLang="zh-CN" dirty="0"/>
              <a:t>tar </a:t>
            </a:r>
            <a:r>
              <a:rPr lang="en-US" altLang="zh-CN" dirty="0" err="1"/>
              <a:t>xvf</a:t>
            </a:r>
            <a:r>
              <a:rPr lang="en-US" altLang="zh-CN" dirty="0"/>
              <a:t> root_v6.20.04.source.tar.gz</a:t>
            </a:r>
            <a:r>
              <a:rPr lang="zh-CN" altLang="en-US" dirty="0"/>
              <a:t> </a:t>
            </a:r>
            <a:r>
              <a:rPr lang="en-US" altLang="zh-CN" dirty="0"/>
              <a:t>/*</a:t>
            </a:r>
            <a:r>
              <a:rPr lang="zh-CN" altLang="en-US" dirty="0"/>
              <a:t>一定要是这个包，其他包没有</a:t>
            </a:r>
            <a:r>
              <a:rPr lang="en-US" altLang="zh-CN" dirty="0"/>
              <a:t>makelists.txt</a:t>
            </a:r>
            <a:r>
              <a:rPr lang="zh-CN" altLang="en-US" dirty="0"/>
              <a:t>文件无法配置环境</a:t>
            </a:r>
            <a:r>
              <a:rPr lang="en-US" altLang="zh-CN" dirty="0"/>
              <a:t>*/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 /opt/software/root6 /*</a:t>
            </a:r>
            <a:r>
              <a:rPr lang="zh-CN" altLang="en-US" dirty="0"/>
              <a:t>创建安装路径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cd</a:t>
            </a:r>
            <a:r>
              <a:rPr lang="zh-CN" altLang="en-US" dirty="0"/>
              <a:t>  </a:t>
            </a:r>
            <a:r>
              <a:rPr lang="en-US" altLang="zh-CN" dirty="0"/>
              <a:t>/opt/software/root6  /</a:t>
            </a:r>
            <a:r>
              <a:rPr lang="zh-CN" altLang="en-US" dirty="0"/>
              <a:t>*切换进目录*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/home/customer/Desktop/root_v6.20.04.source</a:t>
            </a:r>
          </a:p>
          <a:p>
            <a:r>
              <a:rPr lang="en-US" altLang="zh-CN" dirty="0"/>
              <a:t>/*</a:t>
            </a:r>
            <a:r>
              <a:rPr lang="zh-CN" altLang="en-US" dirty="0"/>
              <a:t>这一步是用</a:t>
            </a:r>
            <a:r>
              <a:rPr lang="en-US" altLang="zh-CN" dirty="0" err="1"/>
              <a:t>cmake</a:t>
            </a:r>
            <a:r>
              <a:rPr lang="zh-CN" altLang="en-US" dirty="0"/>
              <a:t>进行环境配置，可以对源文件进行环境配置并且把文件复制到</a:t>
            </a:r>
            <a:r>
              <a:rPr lang="en-US" altLang="zh-CN" dirty="0"/>
              <a:t>root6</a:t>
            </a:r>
            <a:r>
              <a:rPr lang="zh-CN" altLang="en-US" dirty="0"/>
              <a:t>文件夹并生成</a:t>
            </a:r>
            <a:r>
              <a:rPr lang="en-US" altLang="zh-CN" dirty="0" err="1"/>
              <a:t>makefile</a:t>
            </a:r>
            <a:r>
              <a:rPr lang="zh-CN" altLang="en-US" dirty="0"/>
              <a:t>方便后面</a:t>
            </a:r>
            <a:r>
              <a:rPr lang="en-US" altLang="zh-CN" dirty="0"/>
              <a:t>make</a:t>
            </a:r>
            <a:r>
              <a:rPr lang="zh-CN" altLang="en-US" dirty="0"/>
              <a:t>编译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make -j  4 /*</a:t>
            </a:r>
            <a:r>
              <a:rPr lang="zh-CN" altLang="en-US" dirty="0"/>
              <a:t>建议多核编译，核数根据自己情况设置，编译需要不少时间，我用的</a:t>
            </a:r>
            <a:r>
              <a:rPr lang="en-US" altLang="zh-CN" dirty="0"/>
              <a:t>4</a:t>
            </a:r>
            <a:r>
              <a:rPr lang="zh-CN" altLang="en-US" dirty="0"/>
              <a:t>核编译大概</a:t>
            </a:r>
            <a:r>
              <a:rPr lang="en-US" altLang="zh-CN" dirty="0"/>
              <a:t>30-60</a:t>
            </a:r>
            <a:r>
              <a:rPr lang="zh-CN" altLang="en-US" dirty="0"/>
              <a:t>分钟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make install /</a:t>
            </a:r>
            <a:r>
              <a:rPr lang="zh-CN" altLang="en-US" dirty="0"/>
              <a:t>*最后没有问题就安装成功了*</a:t>
            </a:r>
            <a:r>
              <a:rPr lang="en-US" altLang="zh-CN" dirty="0"/>
              <a:t>/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01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38BCF-B5F9-4E47-BEFD-34DAEBB6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143452"/>
            <a:ext cx="7252855" cy="798657"/>
          </a:xfrm>
        </p:spPr>
        <p:txBody>
          <a:bodyPr/>
          <a:lstStyle/>
          <a:p>
            <a:r>
              <a:rPr lang="en-US" altLang="zh-CN" dirty="0"/>
              <a:t>ROOT6</a:t>
            </a:r>
            <a:r>
              <a:rPr lang="zh-CN" altLang="en-US" dirty="0"/>
              <a:t>版本以前的安装编译：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C42C2-812D-4671-802E-3CF842FFC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942109"/>
            <a:ext cx="10515600" cy="604981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因为</a:t>
            </a:r>
            <a:r>
              <a:rPr lang="en-US" altLang="zh-CN" dirty="0">
                <a:solidFill>
                  <a:srgbClr val="FF0000"/>
                </a:solidFill>
              </a:rPr>
              <a:t>ROOT6</a:t>
            </a:r>
            <a:r>
              <a:rPr lang="zh-CN" altLang="en-US" dirty="0">
                <a:solidFill>
                  <a:srgbClr val="FF0000"/>
                </a:solidFill>
              </a:rPr>
              <a:t>版本仅支持</a:t>
            </a:r>
            <a:r>
              <a:rPr lang="en-US" altLang="zh-CN" dirty="0" err="1">
                <a:solidFill>
                  <a:srgbClr val="FF0000"/>
                </a:solidFill>
              </a:rPr>
              <a:t>cmake</a:t>
            </a:r>
            <a:r>
              <a:rPr lang="zh-CN" altLang="en-US" dirty="0">
                <a:solidFill>
                  <a:srgbClr val="FF0000"/>
                </a:solidFill>
              </a:rPr>
              <a:t>编译安装</a:t>
            </a:r>
            <a:r>
              <a:rPr lang="zh-CN" altLang="en-US" dirty="0"/>
              <a:t>，但是以前版本是支持常规</a:t>
            </a:r>
            <a:r>
              <a:rPr lang="en-US" altLang="zh-CN" dirty="0"/>
              <a:t>./configure&amp;&amp;make</a:t>
            </a:r>
            <a:r>
              <a:rPr lang="zh-CN" altLang="en-US" dirty="0"/>
              <a:t>的，</a:t>
            </a:r>
            <a:r>
              <a:rPr lang="zh-CN" altLang="en-US" dirty="0">
                <a:solidFill>
                  <a:srgbClr val="FF0000"/>
                </a:solidFill>
              </a:rPr>
              <a:t>在编译时一定要确认</a:t>
            </a:r>
            <a:r>
              <a:rPr lang="en-US" altLang="zh-CN" dirty="0">
                <a:solidFill>
                  <a:srgbClr val="FF0000"/>
                </a:solidFill>
              </a:rPr>
              <a:t>ROOT6</a:t>
            </a:r>
            <a:r>
              <a:rPr lang="zh-CN" altLang="en-US" dirty="0">
                <a:solidFill>
                  <a:srgbClr val="FF0000"/>
                </a:solidFill>
              </a:rPr>
              <a:t>版本安装包要包含</a:t>
            </a:r>
            <a:r>
              <a:rPr lang="en-US" altLang="zh-CN" dirty="0">
                <a:solidFill>
                  <a:srgbClr val="FF0000"/>
                </a:solidFill>
              </a:rPr>
              <a:t>cmakelists.txt</a:t>
            </a:r>
            <a:r>
              <a:rPr lang="zh-CN" altLang="en-US" dirty="0">
                <a:solidFill>
                  <a:srgbClr val="FF0000"/>
                </a:solidFill>
              </a:rPr>
              <a:t>以及</a:t>
            </a:r>
            <a:r>
              <a:rPr lang="en-US" altLang="zh-CN" dirty="0">
                <a:solidFill>
                  <a:srgbClr val="FF0000"/>
                </a:solidFill>
              </a:rPr>
              <a:t>root6</a:t>
            </a:r>
            <a:r>
              <a:rPr lang="zh-CN" altLang="en-US" dirty="0">
                <a:solidFill>
                  <a:srgbClr val="FF0000"/>
                </a:solidFill>
              </a:rPr>
              <a:t>前版本包含</a:t>
            </a:r>
            <a:r>
              <a:rPr lang="en-US" altLang="zh-CN" dirty="0">
                <a:solidFill>
                  <a:srgbClr val="FF0000"/>
                </a:solidFill>
              </a:rPr>
              <a:t>configure</a:t>
            </a:r>
            <a:r>
              <a:rPr lang="zh-CN" altLang="en-US" dirty="0">
                <a:solidFill>
                  <a:srgbClr val="FF0000"/>
                </a:solidFill>
              </a:rPr>
              <a:t>执行文件，</a:t>
            </a:r>
            <a:r>
              <a:rPr lang="zh-CN" altLang="en-US" dirty="0"/>
              <a:t>如果解压进去没有发现说明下载错误，去找源码包下载</a:t>
            </a:r>
            <a:endParaRPr lang="en-US" altLang="zh-CN" dirty="0"/>
          </a:p>
          <a:p>
            <a:r>
              <a:rPr lang="zh-CN" altLang="en-US" dirty="0"/>
              <a:t>编译在直接</a:t>
            </a:r>
            <a:r>
              <a:rPr lang="en-US" altLang="zh-CN" dirty="0"/>
              <a:t>./configure –prefix=/opt/software/root-v</a:t>
            </a:r>
          </a:p>
          <a:p>
            <a:r>
              <a:rPr lang="en-US" altLang="zh-CN" dirty="0"/>
              <a:t>/*</a:t>
            </a:r>
            <a:r>
              <a:rPr lang="zh-CN" altLang="en-US" dirty="0"/>
              <a:t>自己创建安装的文件夹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make –j 4 /*</a:t>
            </a:r>
            <a:r>
              <a:rPr lang="zh-CN" altLang="en-US" dirty="0"/>
              <a:t>根据自己核数设置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Make install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*********</a:t>
            </a:r>
            <a:r>
              <a:rPr lang="zh-CN" altLang="en-US" dirty="0">
                <a:solidFill>
                  <a:srgbClr val="FF0000"/>
                </a:solidFill>
              </a:rPr>
              <a:t>不管安装</a:t>
            </a:r>
            <a:r>
              <a:rPr lang="en-US" altLang="zh-CN" dirty="0">
                <a:solidFill>
                  <a:srgbClr val="FF0000"/>
                </a:solidFill>
              </a:rPr>
              <a:t>ROOT</a:t>
            </a:r>
            <a:r>
              <a:rPr lang="zh-CN" altLang="en-US" dirty="0">
                <a:solidFill>
                  <a:srgbClr val="FF0000"/>
                </a:solidFill>
              </a:rPr>
              <a:t>什么版本安装完都要设置环境变量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vim /</a:t>
            </a:r>
            <a:r>
              <a:rPr lang="en-US" altLang="zh-CN" dirty="0" err="1"/>
              <a:t>etc</a:t>
            </a:r>
            <a:r>
              <a:rPr lang="en-US" altLang="zh-CN" dirty="0"/>
              <a:t>/profile </a:t>
            </a:r>
          </a:p>
          <a:p>
            <a:pPr marL="0" indent="0">
              <a:buNone/>
            </a:pPr>
            <a:r>
              <a:rPr lang="en-US" altLang="zh-CN" dirty="0"/>
              <a:t>######SETTING FOR CERN ROOT##########</a:t>
            </a:r>
          </a:p>
          <a:p>
            <a:pPr marL="0" indent="0">
              <a:buNone/>
            </a:pPr>
            <a:r>
              <a:rPr lang="en-US" altLang="zh-CN" dirty="0"/>
              <a:t>export  PATH=/opt/software/root6/bin:$PATH</a:t>
            </a:r>
          </a:p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再</a:t>
            </a:r>
            <a:r>
              <a:rPr lang="en-US" altLang="zh-CN" dirty="0" err="1"/>
              <a:t>wq</a:t>
            </a:r>
            <a:r>
              <a:rPr lang="zh-CN" altLang="en-US" dirty="0"/>
              <a:t>保存退出</a:t>
            </a:r>
            <a:r>
              <a:rPr lang="en-US" altLang="zh-CN" dirty="0"/>
              <a:t>source 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</a:p>
        </p:txBody>
      </p:sp>
    </p:spTree>
    <p:extLst>
      <p:ext uri="{BB962C8B-B14F-4D97-AF65-F5344CB8AC3E}">
        <p14:creationId xmlns:p14="http://schemas.microsoft.com/office/powerpoint/2010/main" val="71689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CA58E-9871-4CD3-95E9-BB399B29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6070600" cy="62316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执行测试：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6B9F2-1B7F-4F65-AE4A-89D7D8831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546"/>
            <a:ext cx="10515600" cy="4351338"/>
          </a:xfrm>
        </p:spPr>
        <p:txBody>
          <a:bodyPr/>
          <a:lstStyle/>
          <a:p>
            <a:r>
              <a:rPr lang="zh-CN" altLang="en-US" dirty="0"/>
              <a:t>设置后环境变量以后直接打开终端输入</a:t>
            </a:r>
            <a:r>
              <a:rPr lang="en-US" altLang="zh-CN" dirty="0"/>
              <a:t>root</a:t>
            </a:r>
            <a:r>
              <a:rPr lang="zh-CN" altLang="en-US" dirty="0"/>
              <a:t>如果出现下面情况贼代表软件可执行程序可以运行：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0470F6-CDA3-4488-9B2B-29DE4314A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2063696"/>
            <a:ext cx="6492586" cy="43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1118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CERN ROOT</vt:lpstr>
      <vt:lpstr>CERN ROOT简介</vt:lpstr>
      <vt:lpstr>下载</vt:lpstr>
      <vt:lpstr>PowerPoint 演示文稿</vt:lpstr>
      <vt:lpstr>安装前准备：</vt:lpstr>
      <vt:lpstr>PowerPoint 演示文稿</vt:lpstr>
      <vt:lpstr>ROOT6的安装编译：</vt:lpstr>
      <vt:lpstr>ROOT6版本以前的安装编译：</vt:lpstr>
      <vt:lpstr>执行测试：</vt:lpstr>
      <vt:lpstr>软件测试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CERN ROOT</dc:title>
  <dc:creator>Administrator</dc:creator>
  <cp:lastModifiedBy>Administrator</cp:lastModifiedBy>
  <cp:revision>7</cp:revision>
  <dcterms:created xsi:type="dcterms:W3CDTF">2020-04-13T17:39:11Z</dcterms:created>
  <dcterms:modified xsi:type="dcterms:W3CDTF">2020-04-13T18:35:09Z</dcterms:modified>
</cp:coreProperties>
</file>