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5" r:id="rId11"/>
    <p:sldId id="276" r:id="rId12"/>
    <p:sldId id="272" r:id="rId13"/>
    <p:sldId id="273" r:id="rId14"/>
    <p:sldId id="27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5161B-5658-4DA3-AD85-1A47997711C6}" v="2462" dt="2022-05-21T16:46:01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68580" tIns="34290" rIns="68580" bIns="34290" rtlCol="0" anchor="ctr" anchorCtr="0">
            <a:normAutofit/>
          </a:bodyPr>
          <a:lstStyle/>
          <a:p>
            <a:pPr algn="ctr" defTabSz="685800" rtl="0" eaLnBrk="1" latinLnBrk="0" hangingPunct="1">
              <a:spcBef>
                <a:spcPts val="300"/>
              </a:spcBef>
              <a:buNone/>
            </a:pPr>
            <a:endParaRPr lang="en-US" sz="135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5" y="3045463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2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5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800" rtl="0" eaLnBrk="1" latinLnBrk="0" hangingPunct="1">
              <a:spcBef>
                <a:spcPts val="300"/>
              </a:spcBef>
              <a:buNone/>
              <a:defRPr lang="en-US" sz="1350" b="1" kern="1200" cap="none" spc="15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800" rtl="0" eaLnBrk="1" latinLnBrk="0" hangingPunct="1">
              <a:spcBef>
                <a:spcPts val="300"/>
              </a:spcBef>
              <a:buNone/>
              <a:defRPr lang="en-US" sz="1350" b="1" i="0" kern="1200" cap="none" spc="15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 algn="ctr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8"/>
            <a:ext cx="82296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05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800" rtl="0" eaLnBrk="1" latinLnBrk="0" hangingPunct="1">
              <a:spcBef>
                <a:spcPts val="300"/>
              </a:spcBef>
              <a:buNone/>
              <a:defRPr lang="en-US" sz="135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50" b="0" i="0" kern="1200" cap="none" spc="23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28588" indent="1191">
              <a:buNone/>
              <a:defRPr>
                <a:solidFill>
                  <a:schemeClr val="bg2"/>
                </a:solidFill>
              </a:defRPr>
            </a:lvl2pPr>
            <a:lvl3pPr marL="258366" indent="4763">
              <a:buNone/>
              <a:defRPr>
                <a:solidFill>
                  <a:schemeClr val="bg2"/>
                </a:solidFill>
              </a:defRPr>
            </a:lvl3pPr>
            <a:lvl4pPr marL="386954" indent="2381">
              <a:buNone/>
              <a:defRPr>
                <a:solidFill>
                  <a:schemeClr val="bg2"/>
                </a:solidFill>
              </a:defRPr>
            </a:lvl4pPr>
            <a:lvl5pPr marL="516731" indent="-1191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7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68580" tIns="34290" rIns="68580" bIns="34290" rtlCol="0" anchor="ctr" anchorCtr="0">
            <a:normAutofit/>
          </a:bodyPr>
          <a:lstStyle/>
          <a:p>
            <a:pPr algn="ctr" defTabSz="685800" rtl="0" eaLnBrk="1" latinLnBrk="0" hangingPunct="1">
              <a:spcBef>
                <a:spcPts val="300"/>
              </a:spcBef>
              <a:buNone/>
            </a:pPr>
            <a:endParaRPr lang="en-US" sz="135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1" y="3367249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35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8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6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900" b="0" cap="all" spc="225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May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25" b="0" cap="all" spc="225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0083" y="774077"/>
            <a:ext cx="8131833" cy="141990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600" b="1" kern="1200" cap="all" spc="0" baseline="0" dirty="0">
                <a:effectLst/>
                <a:latin typeface="+mj-lt"/>
                <a:ea typeface="+mj-ea"/>
                <a:cs typeface="Tunga"/>
              </a:rPr>
              <a:t>Hotel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F8F02-14B6-C9A5-915F-C7B9A391EF64}"/>
              </a:ext>
            </a:extLst>
          </p:cNvPr>
          <p:cNvSpPr txBox="1"/>
          <p:nvPr/>
        </p:nvSpPr>
        <p:spPr>
          <a:xfrm>
            <a:off x="350808" y="3615188"/>
            <a:ext cx="10972800" cy="41173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err="1">
                <a:latin typeface="Cordia New"/>
                <a:cs typeface="Cordia New"/>
              </a:rPr>
              <a:t>Mubahil</a:t>
            </a:r>
            <a:r>
              <a:rPr lang="en-US" sz="3200" dirty="0">
                <a:latin typeface="Cordia New"/>
                <a:cs typeface="Cordia New"/>
              </a:rPr>
              <a:t> Ahmad (Group Leader)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latin typeface="Cordia New"/>
                <a:cs typeface="Cordia New"/>
              </a:rPr>
              <a:t>Ahsan Ahmed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latin typeface="Cordia New"/>
                <a:cs typeface="Cordia New"/>
              </a:rPr>
              <a:t>Hadia Abbas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latin typeface="Cordia New"/>
                <a:cs typeface="Cordia New"/>
              </a:rPr>
              <a:t>Syed Ali Zain</a:t>
            </a:r>
            <a:endParaRPr lang="en-US" sz="32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latin typeface="Cordia New"/>
                <a:cs typeface="Cordia New"/>
              </a:rPr>
              <a:t>Salwa Shahid Farooqi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27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F0B2-AAE2-8E56-1882-C9F5FA94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1" y="1846773"/>
            <a:ext cx="11576649" cy="4548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cs typeface="Tahoma"/>
              </a:rPr>
              <a:t>t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07819E47-7327-5E02-A03D-253517A6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83" y="1482816"/>
            <a:ext cx="5388632" cy="518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B8B50C-091A-A2FC-49D6-3A46DFA75437}"/>
              </a:ext>
            </a:extLst>
          </p:cNvPr>
          <p:cNvSpPr txBox="1"/>
          <p:nvPr/>
        </p:nvSpPr>
        <p:spPr>
          <a:xfrm>
            <a:off x="267419" y="2697192"/>
            <a:ext cx="223999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also Added Additional Features like </a:t>
            </a:r>
            <a:r>
              <a:rPr lang="en-US" sz="2400" dirty="0"/>
              <a:t>Air conditioning</a:t>
            </a:r>
            <a:r>
              <a:rPr lang="en-US" sz="2800" dirty="0"/>
              <a:t>, Comfort type, Room Size</a:t>
            </a:r>
          </a:p>
        </p:txBody>
      </p:sp>
    </p:spTree>
    <p:extLst>
      <p:ext uri="{BB962C8B-B14F-4D97-AF65-F5344CB8AC3E}">
        <p14:creationId xmlns:p14="http://schemas.microsoft.com/office/powerpoint/2010/main" val="169767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8B50C-091A-A2FC-49D6-3A46DFA75437}"/>
              </a:ext>
            </a:extLst>
          </p:cNvPr>
          <p:cNvSpPr txBox="1"/>
          <p:nvPr/>
        </p:nvSpPr>
        <p:spPr>
          <a:xfrm>
            <a:off x="152400" y="2740324"/>
            <a:ext cx="265693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We can Also </a:t>
            </a:r>
          </a:p>
          <a:p>
            <a:r>
              <a:rPr lang="en-US" sz="3200" dirty="0"/>
              <a:t>Search Details of Customer By Entering his Room Number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FAC469A-8E52-4C4C-B1C4-5B883704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8" y="1452016"/>
            <a:ext cx="5992481" cy="5132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9A3F2-CE37-1E6E-552B-B6F709B1678A}"/>
              </a:ext>
            </a:extLst>
          </p:cNvPr>
          <p:cNvSpPr txBox="1"/>
          <p:nvPr/>
        </p:nvSpPr>
        <p:spPr>
          <a:xfrm>
            <a:off x="9152626" y="2438401"/>
            <a:ext cx="304512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</a:t>
            </a:r>
            <a:r>
              <a:rPr lang="en-US" sz="2800" dirty="0"/>
              <a:t>ncase Room number that you added is not Added previously , program will ask you to add room number first, for details through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34394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28D0-D7EA-F84A-E26C-30C36D35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Available Rooms:</a:t>
            </a:r>
            <a:endParaRPr lang="en-US" sz="3600" b="1" dirty="0"/>
          </a:p>
          <a:p>
            <a:pPr algn="l"/>
            <a:r>
              <a:rPr lang="en-US" sz="2400" dirty="0">
                <a:ea typeface="+mn-lt"/>
                <a:cs typeface="+mn-lt"/>
              </a:rPr>
              <a:t>This will show you the details of all the available un-occupied rooms and if no</a:t>
            </a:r>
            <a:endParaRPr lang="en-US" sz="2400" dirty="0"/>
          </a:p>
          <a:p>
            <a:pPr algn="l"/>
            <a:r>
              <a:rPr lang="en-US" sz="2400" dirty="0">
                <a:ea typeface="+mn-lt"/>
                <a:cs typeface="+mn-lt"/>
              </a:rPr>
              <a:t>rooms are available, it will display that no room is available.</a:t>
            </a:r>
          </a:p>
          <a:p>
            <a:endParaRPr lang="en-US" sz="2400" dirty="0"/>
          </a:p>
          <a:p>
            <a:r>
              <a:rPr lang="en-US" sz="3600" b="1" dirty="0">
                <a:ea typeface="+mn-lt"/>
                <a:cs typeface="+mn-lt"/>
              </a:rPr>
              <a:t>Search Customer:</a:t>
            </a:r>
            <a:endParaRPr lang="en-US" sz="3600" b="1" dirty="0"/>
          </a:p>
          <a:p>
            <a:pPr algn="l"/>
            <a:r>
              <a:rPr lang="en-US" sz="2400" dirty="0">
                <a:ea typeface="+mn-lt"/>
                <a:cs typeface="+mn-lt"/>
              </a:rPr>
              <a:t>The search customer function will display the details using his booking id.</a:t>
            </a:r>
            <a:endParaRPr lang="en-US" dirty="0">
              <a:ea typeface="+mn-lt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if person is not available it will show that person is not available it will also validate if the booking id is 5 digit or not.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29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E62B-6036-D7D3-1968-CF8F1BE1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ea typeface="+mn-lt"/>
                <a:cs typeface="+mn-lt"/>
              </a:rPr>
              <a:t>Customer Summary:</a:t>
            </a:r>
            <a:endParaRPr lang="en-US" sz="4000" b="1"/>
          </a:p>
          <a:p>
            <a:pPr algn="l"/>
            <a:r>
              <a:rPr lang="en-US" sz="2400" dirty="0">
                <a:ea typeface="+mn-lt"/>
                <a:cs typeface="+mn-lt"/>
              </a:rPr>
              <a:t>The customer summary function will display the details of all the customers</a:t>
            </a:r>
            <a:endParaRPr lang="en-US" sz="2400" dirty="0"/>
          </a:p>
          <a:p>
            <a:pPr algn="l"/>
            <a:r>
              <a:rPr lang="en-US" sz="2400" dirty="0">
                <a:ea typeface="+mn-lt"/>
                <a:cs typeface="+mn-lt"/>
              </a:rPr>
              <a:t>staying in the hotel and will display room data is not available if no data is entered.</a:t>
            </a:r>
            <a:endParaRPr lang="en-US" sz="2400" dirty="0">
              <a:ea typeface="+mn-lt"/>
            </a:endParaRPr>
          </a:p>
          <a:p>
            <a:pPr algn="l"/>
            <a:endParaRPr lang="en-US" sz="2400" dirty="0"/>
          </a:p>
          <a:p>
            <a:r>
              <a:rPr lang="en-US" sz="4000" b="1" dirty="0">
                <a:ea typeface="+mn-lt"/>
                <a:cs typeface="+mn-lt"/>
              </a:rPr>
              <a:t>Exit:</a:t>
            </a:r>
            <a:endParaRPr lang="en-US" sz="4000" b="1" dirty="0"/>
          </a:p>
          <a:p>
            <a:pPr algn="l"/>
            <a:r>
              <a:rPr lang="en-US" sz="2800" dirty="0">
                <a:ea typeface="+mn-lt"/>
                <a:cs typeface="+mn-lt"/>
              </a:rPr>
              <a:t>The exit function will terminate the program.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2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1D90-6F58-3786-27D2-51A089EC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11980"/>
            <a:ext cx="10958423" cy="4261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dirty="0">
                <a:cs typeface="Tahoma"/>
              </a:rPr>
              <a:t>Any 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0836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1D90-6F58-3786-27D2-51A089EC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11980"/>
            <a:ext cx="10958423" cy="4261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dirty="0">
                <a:cs typeface="Tahoma"/>
              </a:rPr>
              <a:t>Thank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3092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cs typeface="Tunga"/>
              </a:rPr>
              <a:t>FEATURES OF </a:t>
            </a:r>
            <a:r>
              <a:rPr lang="en-US" sz="2400" dirty="0" err="1">
                <a:cs typeface="Tunga"/>
              </a:rPr>
              <a:t>oUR</a:t>
            </a:r>
            <a:r>
              <a:rPr lang="en-US" sz="2400" dirty="0">
                <a:cs typeface="Tunga"/>
              </a:rPr>
              <a:t> </a:t>
            </a:r>
            <a:r>
              <a:rPr lang="en-US" sz="2400" dirty="0" err="1">
                <a:cs typeface="Tunga"/>
              </a:rPr>
              <a:t>ProjEct</a:t>
            </a:r>
            <a:endParaRPr lang="en-US" sz="2400" dirty="0" err="1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" y="2925075"/>
            <a:ext cx="10972800" cy="4117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This project is all about managing the basic needs of a hotel.</a:t>
            </a:r>
            <a:endParaRPr lang="en-US"/>
          </a:p>
          <a:p>
            <a:pPr algn="l"/>
            <a:r>
              <a:rPr lang="en-US" sz="3200" dirty="0">
                <a:ea typeface="+mn-lt"/>
                <a:cs typeface="+mn-lt"/>
              </a:rPr>
              <a:t>There are three classes which are interconnected to each other.</a:t>
            </a:r>
            <a:endParaRPr lang="en-US" dirty="0"/>
          </a:p>
          <a:p>
            <a:pPr algn="l"/>
            <a:r>
              <a:rPr lang="en-US" sz="3200" dirty="0">
                <a:ea typeface="+mn-lt"/>
                <a:cs typeface="+mn-lt"/>
              </a:rPr>
              <a:t>The program is password protected and will terminate after multiple wrong attempts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91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109-3B34-BD03-AD81-7B685F54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Tunga"/>
              </a:rPr>
              <a:t>Objectives of </a:t>
            </a:r>
            <a:r>
              <a:rPr lang="en-US" sz="2400" dirty="0" err="1">
                <a:cs typeface="Tunga"/>
              </a:rPr>
              <a:t>oUR</a:t>
            </a:r>
            <a:r>
              <a:rPr lang="en-US" sz="2400" dirty="0">
                <a:cs typeface="Tunga"/>
              </a:rPr>
              <a:t> </a:t>
            </a:r>
            <a:r>
              <a:rPr lang="en-US" sz="2400" dirty="0" err="1">
                <a:cs typeface="Tunga"/>
              </a:rPr>
              <a:t>pROJECT</a:t>
            </a:r>
            <a:endParaRPr lang="en-US" sz="2400" dirty="0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C9381F-5C94-E1DC-70CD-0BE82E93E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7377"/>
              </p:ext>
            </p:extLst>
          </p:nvPr>
        </p:nvGraphicFramePr>
        <p:xfrm>
          <a:off x="623977" y="1889903"/>
          <a:ext cx="10956369" cy="474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69">
                  <a:extLst>
                    <a:ext uri="{9D8B030D-6E8A-4147-A177-3AD203B41FA5}">
                      <a16:colId xmlns:a16="http://schemas.microsoft.com/office/drawing/2014/main" val="2644744952"/>
                    </a:ext>
                  </a:extLst>
                </a:gridCol>
              </a:tblGrid>
              <a:tr h="764949">
                <a:tc>
                  <a:txBody>
                    <a:bodyPr/>
                    <a:lstStyle/>
                    <a:p>
                      <a:r>
                        <a:rPr lang="en-US" sz="3200" dirty="0"/>
                        <a:t>Manage 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6448"/>
                  </a:ext>
                </a:extLst>
              </a:tr>
              <a:tr h="796172">
                <a:tc>
                  <a:txBody>
                    <a:bodyPr/>
                    <a:lstStyle/>
                    <a:p>
                      <a:r>
                        <a:rPr lang="en-US" sz="4000" dirty="0"/>
                        <a:t>Check-in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60340"/>
                  </a:ext>
                </a:extLst>
              </a:tr>
              <a:tr h="796172">
                <a:tc>
                  <a:txBody>
                    <a:bodyPr/>
                    <a:lstStyle/>
                    <a:p>
                      <a:r>
                        <a:rPr lang="en-US" sz="4000" dirty="0"/>
                        <a:t>Check-out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67445"/>
                  </a:ext>
                </a:extLst>
              </a:tr>
              <a:tr h="796172">
                <a:tc>
                  <a:txBody>
                    <a:bodyPr/>
                    <a:lstStyle/>
                    <a:p>
                      <a:r>
                        <a:rPr lang="en-US" sz="4000" dirty="0"/>
                        <a:t>Available 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22675"/>
                  </a:ext>
                </a:extLst>
              </a:tr>
              <a:tr h="796172">
                <a:tc>
                  <a:txBody>
                    <a:bodyPr/>
                    <a:lstStyle/>
                    <a:p>
                      <a:r>
                        <a:rPr lang="en-US" sz="4000" dirty="0"/>
                        <a:t>Search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9913"/>
                  </a:ext>
                </a:extLst>
              </a:tr>
              <a:tr h="796172">
                <a:tc>
                  <a:txBody>
                    <a:bodyPr/>
                    <a:lstStyle/>
                    <a:p>
                      <a:r>
                        <a:rPr lang="en-US" sz="4000" dirty="0"/>
                        <a:t>Customer's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4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109-3B34-BD03-AD81-7B685F54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423" y="889096"/>
            <a:ext cx="5486400" cy="701040"/>
          </a:xfrm>
        </p:spPr>
        <p:txBody>
          <a:bodyPr/>
          <a:lstStyle/>
          <a:p>
            <a:r>
              <a:rPr lang="en-US" sz="2400" dirty="0">
                <a:cs typeface="Tunga"/>
              </a:rPr>
              <a:t>Main Menu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6B89B-31E7-BD9A-FEF9-6518D9E9C7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C1D5F-043E-0F17-39E9-70C074392628}"/>
              </a:ext>
            </a:extLst>
          </p:cNvPr>
          <p:cNvSpPr txBox="1"/>
          <p:nvPr/>
        </p:nvSpPr>
        <p:spPr>
          <a:xfrm>
            <a:off x="9036710" y="3300142"/>
            <a:ext cx="328953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By Pressing 1-7 Keys, </a:t>
            </a:r>
          </a:p>
          <a:p>
            <a:r>
              <a:rPr lang="en-US" sz="3200" dirty="0"/>
              <a:t>We can Perform Various Tasks Respectively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D7A7-FEBF-7450-E671-E180FB74A1EA}"/>
              </a:ext>
            </a:extLst>
          </p:cNvPr>
          <p:cNvSpPr txBox="1"/>
          <p:nvPr/>
        </p:nvSpPr>
        <p:spPr>
          <a:xfrm>
            <a:off x="6830" y="3155470"/>
            <a:ext cx="343331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After Successfully Running the  Program, this Main Menu Will Appear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FFBE3-F96F-3DD3-FF5D-077DC497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1DA7A-84C3-6D48-5BC7-41A0A53E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82" y="2153229"/>
            <a:ext cx="3240635" cy="3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4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991C-338E-7A05-2EFA-14AD2F3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58" y="889096"/>
            <a:ext cx="7226059" cy="902322"/>
          </a:xfrm>
        </p:spPr>
        <p:txBody>
          <a:bodyPr>
            <a:noAutofit/>
          </a:bodyPr>
          <a:lstStyle/>
          <a:p>
            <a:r>
              <a:rPr lang="en-US" sz="2400" dirty="0">
                <a:cs typeface="Tunga"/>
              </a:rPr>
              <a:t>Concepts of OOP Used In Our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0067-10B3-5BB4-C6EC-21D0B1C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Classes (total 3 classes)</a:t>
            </a:r>
            <a:endParaRPr lang="en-US" sz="3600" dirty="0"/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Composition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Inheritance</a:t>
            </a:r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Data Encapsulation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Array of objects</a:t>
            </a:r>
            <a:endParaRPr lang="en-US" sz="3600" dirty="0"/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Templates</a:t>
            </a:r>
            <a:endParaRPr lang="en-US" sz="3600" dirty="0"/>
          </a:p>
          <a:p>
            <a:pPr marL="342900" indent="-342900" algn="l">
              <a:buFont typeface="Arial"/>
              <a:buChar char="•"/>
            </a:pPr>
            <a:r>
              <a:rPr lang="en-US" sz="3600" dirty="0">
                <a:cs typeface="Tahoma"/>
              </a:rPr>
              <a:t>Along with getters And setters, and constructors</a:t>
            </a:r>
            <a:endParaRPr lang="en-US" sz="3600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0606-1F91-B37D-2A64-D3789A18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Tunga"/>
              </a:rPr>
              <a:t>Password Protected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1484-F295-9064-6A2F-75653BFC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 program is also password protected and</a:t>
            </a:r>
            <a:endParaRPr lang="en-US" sz="3200"/>
          </a:p>
          <a:p>
            <a:r>
              <a:rPr lang="en-US" sz="3200" dirty="0">
                <a:ea typeface="+mn-lt"/>
                <a:cs typeface="+mn-lt"/>
              </a:rPr>
              <a:t>will terminate after multiple wrong attempts</a:t>
            </a:r>
          </a:p>
          <a:p>
            <a:endParaRPr lang="en-US" sz="3200" dirty="0">
              <a:cs typeface="Tahoma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cs typeface="Tahoma"/>
              </a:rPr>
              <a:t>No, outsider can attempt to login, without password.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cs typeface="Tahoma"/>
              </a:rPr>
              <a:t>After number of Wrong attempts, program will terminate (to keep everything secure from non-authorized persons.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5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42C0-93F8-8A3E-2938-72CA4678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20" y="960983"/>
            <a:ext cx="6133381" cy="88794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3600" dirty="0" err="1">
                <a:cs typeface="Tunga"/>
              </a:rPr>
              <a:t>PasSWORD</a:t>
            </a:r>
            <a:r>
              <a:rPr lang="en-US" sz="3600" dirty="0">
                <a:cs typeface="Tunga"/>
              </a:rPr>
              <a:t> Protected</a:t>
            </a:r>
            <a:endParaRPr lang="en-US" sz="3600" dirty="0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05A76B1A-F2B7-4F37-5B68-F3FC6A52C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98" y="2326899"/>
            <a:ext cx="8633604" cy="429289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7717E1-3B9A-904B-4AB0-42EF1C18C5F8}"/>
              </a:ext>
            </a:extLst>
          </p:cNvPr>
          <p:cNvSpPr txBox="1"/>
          <p:nvPr/>
        </p:nvSpPr>
        <p:spPr>
          <a:xfrm>
            <a:off x="-5751" y="3200399"/>
            <a:ext cx="633753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Invalid</a:t>
            </a:r>
            <a:endParaRPr lang="en-US" dirty="0"/>
          </a:p>
          <a:p>
            <a:r>
              <a:rPr lang="en-US" sz="2800" dirty="0"/>
              <a:t>Password,</a:t>
            </a:r>
            <a:endParaRPr lang="en-US" dirty="0"/>
          </a:p>
          <a:p>
            <a:r>
              <a:rPr lang="en-US" sz="2800" dirty="0"/>
              <a:t>Hence </a:t>
            </a:r>
          </a:p>
          <a:p>
            <a:r>
              <a:rPr lang="en-US" sz="2800" dirty="0"/>
              <a:t>Login </a:t>
            </a:r>
            <a:endParaRPr lang="en-US" dirty="0"/>
          </a:p>
          <a:p>
            <a:r>
              <a:rPr lang="en-US" sz="2800" dirty="0"/>
              <a:t>attempt </a:t>
            </a:r>
            <a:endParaRPr lang="en-US" dirty="0"/>
          </a:p>
          <a:p>
            <a:r>
              <a:rPr lang="en-US" sz="2800" dirty="0"/>
              <a:t>Failed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6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42C0-93F8-8A3E-2938-72CA4678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20" y="960983"/>
            <a:ext cx="6133381" cy="88794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3600" dirty="0" err="1">
                <a:cs typeface="Tunga"/>
              </a:rPr>
              <a:t>PasSWORD</a:t>
            </a:r>
            <a:r>
              <a:rPr lang="en-US" sz="3600" dirty="0">
                <a:cs typeface="Tunga"/>
              </a:rPr>
              <a:t> Protected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717E1-3B9A-904B-4AB0-42EF1C18C5F8}"/>
              </a:ext>
            </a:extLst>
          </p:cNvPr>
          <p:cNvSpPr txBox="1"/>
          <p:nvPr/>
        </p:nvSpPr>
        <p:spPr>
          <a:xfrm>
            <a:off x="-5751" y="3200399"/>
            <a:ext cx="63375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Successful</a:t>
            </a:r>
            <a:endParaRPr lang="en-US" dirty="0"/>
          </a:p>
          <a:p>
            <a:r>
              <a:rPr lang="en-US" sz="3600" dirty="0"/>
              <a:t> Attempt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6FCACD-ED59-EEA4-42CE-7D34E520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54" y="2077541"/>
            <a:ext cx="8123027" cy="4647840"/>
          </a:xfrm>
        </p:spPr>
      </p:pic>
    </p:spTree>
    <p:extLst>
      <p:ext uri="{BB962C8B-B14F-4D97-AF65-F5344CB8AC3E}">
        <p14:creationId xmlns:p14="http://schemas.microsoft.com/office/powerpoint/2010/main" val="19090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F0B2-AAE2-8E56-1882-C9F5FA94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1" y="1846773"/>
            <a:ext cx="11576649" cy="4548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Check In:</a:t>
            </a:r>
            <a:endParaRPr lang="en-US" sz="3600" b="1" dirty="0"/>
          </a:p>
          <a:p>
            <a:pPr algn="l"/>
            <a:r>
              <a:rPr lang="en-US" sz="2800" dirty="0">
                <a:ea typeface="+mn-lt"/>
                <a:cs typeface="+mn-lt"/>
              </a:rPr>
              <a:t>When we check in it will check whether or not if we have added a room a and if room is available it will ask for customer details.</a:t>
            </a:r>
          </a:p>
          <a:p>
            <a:endParaRPr lang="en-US" sz="3600" b="1" dirty="0">
              <a:cs typeface="Tahoma"/>
            </a:endParaRPr>
          </a:p>
          <a:p>
            <a:r>
              <a:rPr lang="en-US" sz="3600" b="1" dirty="0">
                <a:cs typeface="Tahoma"/>
              </a:rPr>
              <a:t>Check Out:</a:t>
            </a:r>
            <a:endParaRPr lang="en-US" dirty="0"/>
          </a:p>
          <a:p>
            <a:pPr algn="l"/>
            <a:r>
              <a:rPr lang="en-US" sz="2800" dirty="0">
                <a:ea typeface="+mn-lt"/>
                <a:cs typeface="+mn-lt"/>
              </a:rPr>
              <a:t>Check out function will display the total bill after deducting the advance payment from bill and the room will be once again available for booking.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250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Cordia New</vt:lpstr>
      <vt:lpstr>Garamond</vt:lpstr>
      <vt:lpstr>BlackTie</vt:lpstr>
      <vt:lpstr>Hotel MANAGEMENT System</vt:lpstr>
      <vt:lpstr>FEATURES OF oUR ProjEct</vt:lpstr>
      <vt:lpstr>Objectives of oUR pROJECT</vt:lpstr>
      <vt:lpstr>Main Menu</vt:lpstr>
      <vt:lpstr>Concepts of OOP Used In Our Project</vt:lpstr>
      <vt:lpstr>Password Protected</vt:lpstr>
      <vt:lpstr>PasSWORD Protected</vt:lpstr>
      <vt:lpstr>PasSWORD Protected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mubahil789@outlook.com</cp:lastModifiedBy>
  <cp:revision>413</cp:revision>
  <dcterms:created xsi:type="dcterms:W3CDTF">2019-10-16T03:03:10Z</dcterms:created>
  <dcterms:modified xsi:type="dcterms:W3CDTF">2022-05-21T16:56:44Z</dcterms:modified>
</cp:coreProperties>
</file>