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60" r:id="rId5"/>
    <p:sldId id="257" r:id="rId6"/>
    <p:sldId id="261" r:id="rId7"/>
    <p:sldId id="262" r:id="rId8"/>
    <p:sldId id="263" r:id="rId9"/>
    <p:sldId id="264" r:id="rId10"/>
    <p:sldId id="268" r:id="rId11"/>
    <p:sldId id="275" r:id="rId12"/>
    <p:sldId id="266" r:id="rId13"/>
    <p:sldId id="267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push dir="u"/>
  </p:transition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Student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24" y="-119061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Search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435F2D-FFE0-4F23-B44F-21610EB1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47" y="1807369"/>
            <a:ext cx="10018713" cy="31242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2E8A83-B451-40CE-9981-C5E37B56E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15" y="2355643"/>
            <a:ext cx="4423843" cy="1172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A27F40-49E5-4285-931A-70C8EB3F3D3D}"/>
              </a:ext>
            </a:extLst>
          </p:cNvPr>
          <p:cNvSpPr txBox="1"/>
          <p:nvPr/>
        </p:nvSpPr>
        <p:spPr>
          <a:xfrm>
            <a:off x="552447" y="1391444"/>
            <a:ext cx="4358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pressing 3, you can search data of student by a key, and roll number is used as a key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9FF3B-DFEB-42D2-B85F-4B53E39A9D43}"/>
              </a:ext>
            </a:extLst>
          </p:cNvPr>
          <p:cNvSpPr txBox="1"/>
          <p:nvPr/>
        </p:nvSpPr>
        <p:spPr>
          <a:xfrm>
            <a:off x="2758642" y="3762165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you can see, by entering roll number, data is accessed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F4A7B-EA8F-49AC-AECF-3EDA2912E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536" y="4614555"/>
            <a:ext cx="3929329" cy="19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60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24" y="-119061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Update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435F2D-FFE0-4F23-B44F-21610EB1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224" y="130915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Entering 4, you can easily update/modify data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750C4-CA0A-4841-AD7C-81E58783DB86}"/>
              </a:ext>
            </a:extLst>
          </p:cNvPr>
          <p:cNvSpPr txBox="1"/>
          <p:nvPr/>
        </p:nvSpPr>
        <p:spPr>
          <a:xfrm>
            <a:off x="4060136" y="3012768"/>
            <a:ext cx="4414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feature, program will first display</a:t>
            </a:r>
          </a:p>
          <a:p>
            <a:r>
              <a:rPr lang="en-US" dirty="0"/>
              <a:t>Old data/record so we can update it</a:t>
            </a:r>
          </a:p>
          <a:p>
            <a:r>
              <a:rPr lang="en-US" dirty="0"/>
              <a:t>Accordingly.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62344C-B03A-477D-B701-45D96D2FF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87" y="2582863"/>
            <a:ext cx="3181794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7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24" y="-119061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Delete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435F2D-FFE0-4F23-B44F-21610EB1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224" y="130915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Entering 5, you can Delete Data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750C4-CA0A-4841-AD7C-81E58783DB86}"/>
              </a:ext>
            </a:extLst>
          </p:cNvPr>
          <p:cNvSpPr txBox="1"/>
          <p:nvPr/>
        </p:nvSpPr>
        <p:spPr>
          <a:xfrm>
            <a:off x="4060136" y="3012768"/>
            <a:ext cx="4414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feature, program will first display</a:t>
            </a:r>
          </a:p>
          <a:p>
            <a:r>
              <a:rPr lang="en-US" dirty="0"/>
              <a:t>Two options,</a:t>
            </a:r>
          </a:p>
          <a:p>
            <a:r>
              <a:rPr lang="en-US" dirty="0"/>
              <a:t>Press 1 to delete entire existing record</a:t>
            </a:r>
          </a:p>
          <a:p>
            <a:r>
              <a:rPr lang="en-US" dirty="0"/>
              <a:t>Press 2 to delete some selective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21D01-5CA8-46ED-BE99-31A496CF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14" y="1870558"/>
            <a:ext cx="4909882" cy="1042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89D7A3-ABE6-4D36-8B6A-7690B5EF6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62" y="4401369"/>
            <a:ext cx="6266049" cy="11894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D8AAF3-7AB3-4441-9F7B-62AF3D41F654}"/>
              </a:ext>
            </a:extLst>
          </p:cNvPr>
          <p:cNvSpPr txBox="1"/>
          <p:nvPr/>
        </p:nvSpPr>
        <p:spPr>
          <a:xfrm>
            <a:off x="1487919" y="5741420"/>
            <a:ext cx="503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by pressing 2,</a:t>
            </a:r>
          </a:p>
          <a:p>
            <a:r>
              <a:rPr lang="en-US" dirty="0"/>
              <a:t>And by using selective roll no, we can delete data</a:t>
            </a:r>
          </a:p>
        </p:txBody>
      </p:sp>
    </p:spTree>
    <p:extLst>
      <p:ext uri="{BB962C8B-B14F-4D97-AF65-F5344CB8AC3E}">
        <p14:creationId xmlns:p14="http://schemas.microsoft.com/office/powerpoint/2010/main" val="3576456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24" y="-119061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435F2D-FFE0-4F23-B44F-21610EB1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224" y="130915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Simply Entering 6, you can exit 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947B3A-97DF-4C85-8FF8-C280E1241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561" y="2582863"/>
            <a:ext cx="4071611" cy="2020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B9F666-89B4-464C-8D40-3E6CC7A603F2}"/>
              </a:ext>
            </a:extLst>
          </p:cNvPr>
          <p:cNvSpPr txBox="1"/>
          <p:nvPr/>
        </p:nvSpPr>
        <p:spPr>
          <a:xfrm>
            <a:off x="650877" y="4841136"/>
            <a:ext cx="7305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performing your desire operations you can exit </a:t>
            </a:r>
          </a:p>
          <a:p>
            <a:r>
              <a:rPr lang="en-US" dirty="0"/>
              <a:t>Student management system </a:t>
            </a:r>
          </a:p>
          <a:p>
            <a:r>
              <a:rPr lang="en-US" dirty="0"/>
              <a:t>By pressing 6</a:t>
            </a:r>
          </a:p>
        </p:txBody>
      </p:sp>
    </p:spTree>
    <p:extLst>
      <p:ext uri="{BB962C8B-B14F-4D97-AF65-F5344CB8AC3E}">
        <p14:creationId xmlns:p14="http://schemas.microsoft.com/office/powerpoint/2010/main" val="3791574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934" y="1160897"/>
            <a:ext cx="11591284" cy="4095316"/>
          </a:xfrm>
        </p:spPr>
        <p:txBody>
          <a:bodyPr>
            <a:normAutofit/>
          </a:bodyPr>
          <a:lstStyle/>
          <a:p>
            <a:pPr algn="l"/>
            <a:r>
              <a:rPr lang="en-US" sz="8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069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499" y="2302069"/>
            <a:ext cx="7243603" cy="2719193"/>
          </a:xfrm>
        </p:spPr>
        <p:txBody>
          <a:bodyPr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800" dirty="0"/>
              <a:t>Mubahil  Ahmad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(211037)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/>
              <a:t>Syed Ali Zain      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(211113)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/>
              <a:t>Ahsan Ahmed    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(211059)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/>
              <a:t>Shahrukh Khan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(211061) 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45" y="2692400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This project is entirely coded in standardized syntax of  C++</a:t>
            </a:r>
          </a:p>
          <a:p>
            <a:r>
              <a:rPr lang="en-US" sz="1800" dirty="0"/>
              <a:t>Compiler which is used to run and compile this project is DEV C++</a:t>
            </a:r>
          </a:p>
        </p:txBody>
      </p:sp>
    </p:spTree>
    <p:extLst>
      <p:ext uri="{BB962C8B-B14F-4D97-AF65-F5344CB8AC3E}">
        <p14:creationId xmlns:p14="http://schemas.microsoft.com/office/powerpoint/2010/main" val="531085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Purpose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435F2D-FFE0-4F23-B44F-21610EB1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43" y="1906587"/>
            <a:ext cx="10018713" cy="3124201"/>
          </a:xfrm>
        </p:spPr>
        <p:txBody>
          <a:bodyPr/>
          <a:lstStyle/>
          <a:p>
            <a:r>
              <a:rPr lang="en-US" dirty="0">
                <a:effectLst/>
                <a:latin typeface="inter-bold"/>
              </a:rPr>
              <a:t>Student Management System (SMS) is designed to store, maintain and manage all the data required by any institute.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44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Objective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435F2D-FFE0-4F23-B44F-21610EB1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43" y="1906587"/>
            <a:ext cx="10018713" cy="3124201"/>
          </a:xfrm>
        </p:spPr>
        <p:txBody>
          <a:bodyPr/>
          <a:lstStyle/>
          <a:p>
            <a:r>
              <a:rPr lang="en-US" dirty="0"/>
              <a:t>It is used to store data, which can be accessed anytime.</a:t>
            </a:r>
          </a:p>
          <a:p>
            <a:r>
              <a:rPr lang="en-US" dirty="0"/>
              <a:t>We can also search, modify or update our required data  </a:t>
            </a:r>
          </a:p>
        </p:txBody>
      </p:sp>
    </p:spTree>
    <p:extLst>
      <p:ext uri="{BB962C8B-B14F-4D97-AF65-F5344CB8AC3E}">
        <p14:creationId xmlns:p14="http://schemas.microsoft.com/office/powerpoint/2010/main" val="2655270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Road 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435F2D-FFE0-4F23-B44F-21610EB1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28" y="1523998"/>
            <a:ext cx="10018713" cy="3124201"/>
          </a:xfrm>
        </p:spPr>
        <p:txBody>
          <a:bodyPr/>
          <a:lstStyle/>
          <a:p>
            <a:r>
              <a:rPr lang="en-US" dirty="0"/>
              <a:t>After successful compilation , this output will appear on your screen.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2E9ED9-19D8-42E8-A6A9-C04685667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387" y="3163228"/>
            <a:ext cx="3048425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99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Enter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435F2D-FFE0-4F23-B44F-21610EB1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16" y="1474788"/>
            <a:ext cx="10018713" cy="3124201"/>
          </a:xfrm>
        </p:spPr>
        <p:txBody>
          <a:bodyPr/>
          <a:lstStyle/>
          <a:p>
            <a:r>
              <a:rPr lang="en-US" dirty="0"/>
              <a:t>To Enter data you have to press 1, and this will appear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BB3E48-17B7-44E7-9A0C-E35DB8629C15}"/>
              </a:ext>
            </a:extLst>
          </p:cNvPr>
          <p:cNvSpPr txBox="1"/>
          <p:nvPr/>
        </p:nvSpPr>
        <p:spPr>
          <a:xfrm>
            <a:off x="5788027" y="3429000"/>
            <a:ext cx="2073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enter details which are being</a:t>
            </a:r>
          </a:p>
          <a:p>
            <a:r>
              <a:rPr lang="en-US" dirty="0"/>
              <a:t>asked.</a:t>
            </a:r>
          </a:p>
          <a:p>
            <a:r>
              <a:rPr lang="en-US" dirty="0"/>
              <a:t>like name, roll number, semester, contact number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3FAB4-B59F-478D-AD60-F4BA7847E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31" y="3511081"/>
            <a:ext cx="4076445" cy="22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95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7" y="293689"/>
            <a:ext cx="769023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Input Validation &amp; </a:t>
            </a:r>
            <a:r>
              <a:rPr lang="en-US" dirty="0" err="1"/>
              <a:t>GetLine</a:t>
            </a:r>
            <a:r>
              <a:rPr lang="en-US" dirty="0"/>
              <a:t> Function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435F2D-FFE0-4F23-B44F-21610EB1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16" y="1474788"/>
            <a:ext cx="10018713" cy="3124201"/>
          </a:xfrm>
        </p:spPr>
        <p:txBody>
          <a:bodyPr/>
          <a:lstStyle/>
          <a:p>
            <a:r>
              <a:rPr lang="en-US" dirty="0"/>
              <a:t>We have used input validation for proper roll number and contact numbers.</a:t>
            </a:r>
          </a:p>
          <a:p>
            <a:r>
              <a:rPr lang="en-US" dirty="0"/>
              <a:t>Moreover we can store multiple words using </a:t>
            </a:r>
            <a:r>
              <a:rPr lang="en-US" b="1" dirty="0" err="1"/>
              <a:t>getline</a:t>
            </a:r>
            <a:r>
              <a:rPr lang="en-US" dirty="0"/>
              <a:t>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48DC3-40EC-4B93-9178-FFBFEEE0E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201" y="4254795"/>
            <a:ext cx="4339860" cy="144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16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Show/Access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435F2D-FFE0-4F23-B44F-21610EB1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47" y="1807369"/>
            <a:ext cx="10018713" cy="3124201"/>
          </a:xfrm>
        </p:spPr>
        <p:txBody>
          <a:bodyPr/>
          <a:lstStyle/>
          <a:p>
            <a:r>
              <a:rPr lang="en-US" dirty="0"/>
              <a:t>To See, pre-existing data on program you need to press 2, and this will appear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3A3E2-7B01-4CEC-8261-3D8960A2BD25}"/>
              </a:ext>
            </a:extLst>
          </p:cNvPr>
          <p:cNvSpPr txBox="1"/>
          <p:nvPr/>
        </p:nvSpPr>
        <p:spPr>
          <a:xfrm>
            <a:off x="4178009" y="3718620"/>
            <a:ext cx="3757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pressing 2</a:t>
            </a:r>
          </a:p>
          <a:p>
            <a:r>
              <a:rPr lang="en-US" dirty="0"/>
              <a:t>Data pre-stored in the program can </a:t>
            </a:r>
          </a:p>
          <a:p>
            <a:r>
              <a:rPr lang="en-US" dirty="0"/>
              <a:t>Be accessed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C0B08B-FF5D-4BF6-838A-1E1DFCD9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21" y="3577007"/>
            <a:ext cx="333421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58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309</TotalTime>
  <Words>354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inter-bold</vt:lpstr>
      <vt:lpstr>Parallax</vt:lpstr>
      <vt:lpstr>Student Management System</vt:lpstr>
      <vt:lpstr>Team Members</vt:lpstr>
      <vt:lpstr>Environment </vt:lpstr>
      <vt:lpstr>Purpose </vt:lpstr>
      <vt:lpstr>Objective </vt:lpstr>
      <vt:lpstr>Road Map</vt:lpstr>
      <vt:lpstr>Enter Data</vt:lpstr>
      <vt:lpstr>Input Validation &amp; GetLine Function</vt:lpstr>
      <vt:lpstr>Show/Access Data</vt:lpstr>
      <vt:lpstr>Search Data</vt:lpstr>
      <vt:lpstr>Update Data</vt:lpstr>
      <vt:lpstr>Delete Data</vt:lpstr>
      <vt:lpstr>Exit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HP</dc:creator>
  <cp:lastModifiedBy>mubahil789@outlook.com</cp:lastModifiedBy>
  <cp:revision>5</cp:revision>
  <dcterms:created xsi:type="dcterms:W3CDTF">2021-12-20T11:17:18Z</dcterms:created>
  <dcterms:modified xsi:type="dcterms:W3CDTF">2021-12-20T17:55:36Z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