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A77D-DE79-A867-53C0-81D13D590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00278-5ECF-5F22-8FC7-1C3814678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9A034-8001-A113-CA9F-4BF09CD3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663B-133C-42CF-9C56-CA747BCCE862}" type="datetimeFigureOut">
              <a:rPr lang="en-UG" smtClean="0"/>
              <a:t>21/01/2023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0166-6C04-AF09-D550-68CE6117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B17EE-3EE1-12B2-EE1A-C8FFC530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5E72-7656-4316-A5F9-9C976E921F1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90830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CCFB-66FE-C1E4-F906-016F1B2F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FFF92-BB34-8056-A99B-5C9EE75B3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9AC4C-7173-532D-4627-42A2634A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663B-133C-42CF-9C56-CA747BCCE862}" type="datetimeFigureOut">
              <a:rPr lang="en-UG" smtClean="0"/>
              <a:t>21/01/2023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BE92-DFB4-13FD-0CE0-5647DDB3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01AC1-6873-7455-FE83-2BE8BB8D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5E72-7656-4316-A5F9-9C976E921F1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7510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07894-0D9A-02A0-118B-DE333D212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145DC-160C-6342-BEFD-43E5B89A1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5C4FB-881C-4BA4-C0E6-AEB91FB4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663B-133C-42CF-9C56-CA747BCCE862}" type="datetimeFigureOut">
              <a:rPr lang="en-UG" smtClean="0"/>
              <a:t>21/01/2023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82957-2FF2-CDC6-D873-154B8737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BBC2B-85D3-2515-2937-DB792B9B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5E72-7656-4316-A5F9-9C976E921F1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7188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24F3-7C7E-D600-FFB4-7A48C093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E9ED-92D1-397C-DA7A-A2443D7C6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82E9E-6124-C51A-0ABA-FE2AFF5F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663B-133C-42CF-9C56-CA747BCCE862}" type="datetimeFigureOut">
              <a:rPr lang="en-UG" smtClean="0"/>
              <a:t>21/01/2023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EE95-2CC1-B005-B037-08B36B61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49A4-9D48-6A24-3929-C1F4FFD4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5E72-7656-4316-A5F9-9C976E921F1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9956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EE7B-B16C-CAD9-B8AF-49FB037C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D2D7-7886-1289-EDF7-63A775BA8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15AF1-E18F-15FA-C82F-06C1D263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663B-133C-42CF-9C56-CA747BCCE862}" type="datetimeFigureOut">
              <a:rPr lang="en-UG" smtClean="0"/>
              <a:t>21/01/2023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02279-780F-F9FB-9BBF-F601067C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9F666-0E46-6778-AB62-D2E66745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5E72-7656-4316-A5F9-9C976E921F1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24422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F0ED-E001-89D6-3399-C9FED9AA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0D1F-033B-8BCF-6392-C0EC05D8C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12E89-7901-51DA-4B61-CB3D2B140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C1167-6E36-AA1F-8F4F-E2FC8755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663B-133C-42CF-9C56-CA747BCCE862}" type="datetimeFigureOut">
              <a:rPr lang="en-UG" smtClean="0"/>
              <a:t>21/01/2023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E6978-753C-F4D8-5253-DED26B67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E49F6-FB50-3DCC-FE4A-8D6A14DE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5E72-7656-4316-A5F9-9C976E921F1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59204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91C9-7723-8871-94BB-076FDF7C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CDD2E-12DA-9722-1F33-8267A8E19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E8903-3F14-9F7D-BA3D-8C3190BD3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7A353-3AAF-433D-5FDD-58FCAF4F3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A56F4-4B24-5259-8AE8-D1A7BDE55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F19F1-D8E8-EB05-B87A-A8C39667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663B-133C-42CF-9C56-CA747BCCE862}" type="datetimeFigureOut">
              <a:rPr lang="en-UG" smtClean="0"/>
              <a:t>21/01/2023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246DD-9CDB-CF28-3C25-55D936E1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A072C-15F3-0BDB-BCF5-68DC7390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5E72-7656-4316-A5F9-9C976E921F1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63931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BFC7-9DDF-8441-C58D-DB2D810D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198C0-6932-1A18-4CE5-0EF46DAD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663B-133C-42CF-9C56-CA747BCCE862}" type="datetimeFigureOut">
              <a:rPr lang="en-UG" smtClean="0"/>
              <a:t>21/01/2023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E33DB-B9E4-C8B7-72BB-A9D8DBB2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94603-790C-7BD4-8DDF-1CC5242A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5E72-7656-4316-A5F9-9C976E921F1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6459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FAF94-F85D-EB11-D717-A7418957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663B-133C-42CF-9C56-CA747BCCE862}" type="datetimeFigureOut">
              <a:rPr lang="en-UG" smtClean="0"/>
              <a:t>21/01/2023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C6ECE-C692-0902-7B71-FF79D8D9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11A59-C1C2-46C6-C1E8-5AE8B1DA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5E72-7656-4316-A5F9-9C976E921F1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906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264-3F85-DB94-C577-817DD30C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B533-CB50-A997-BFDC-0B53CD2E0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2D4F1-0D99-A3B5-C3FB-D9E7A0AC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9EDAB-5ACA-D2FC-05A0-18EB1873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663B-133C-42CF-9C56-CA747BCCE862}" type="datetimeFigureOut">
              <a:rPr lang="en-UG" smtClean="0"/>
              <a:t>21/01/2023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12FD6-25BF-B33D-6BF2-771B0BE7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242BF-6917-561E-D3A2-281E949E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5E72-7656-4316-A5F9-9C976E921F1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2340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71A5-393D-C176-8DEE-3BE2BE4C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32391-4FC7-7236-1262-E94991F2B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37182-E7CC-CCBC-D286-FE9C5662A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E1C47-34CD-760C-33E4-11769CB6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663B-133C-42CF-9C56-CA747BCCE862}" type="datetimeFigureOut">
              <a:rPr lang="en-UG" smtClean="0"/>
              <a:t>21/01/2023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CD411-1367-002F-427F-2D9B49F6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959E5-552D-69A9-CCBA-95CD4237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5E72-7656-4316-A5F9-9C976E921F1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121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1E90B-0417-9B68-CF61-C45BB936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CBACE-1F64-2FC7-EE8E-3736CFDA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FC9AE-85D3-385A-A400-4180055A6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1663B-133C-42CF-9C56-CA747BCCE862}" type="datetimeFigureOut">
              <a:rPr lang="en-UG" smtClean="0"/>
              <a:t>21/01/2023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CFD7F-AD19-04ED-C539-ED89BE34F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1B8DE-6B30-FA86-FEE8-31C5CB169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E5E72-7656-4316-A5F9-9C976E921F1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5366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muel.ocen@student.uonbi.ac.ke" TargetMode="External"/><Relationship Id="rId2" Type="http://schemas.openxmlformats.org/officeDocument/2006/relationships/hyperlink" Target="mailto:samuel.ocen@mmu.ac.u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41BF-664E-2C79-E170-57072B7B8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/>
              <a:t>Computer Security</a:t>
            </a:r>
            <a:endParaRPr lang="en-U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A6BA5-C9C6-40CF-99EF-08D71519C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Samuel OCEN</a:t>
            </a:r>
          </a:p>
          <a:p>
            <a:pPr algn="l"/>
            <a:r>
              <a:rPr lang="en-US" dirty="0"/>
              <a:t>E MAIL: -  </a:t>
            </a:r>
            <a:r>
              <a:rPr lang="en-US" dirty="0">
                <a:hlinkClick r:id="rId2"/>
              </a:rPr>
              <a:t>samuel.ocen@mmu.ac.ug</a:t>
            </a:r>
            <a:endParaRPr lang="en-US" dirty="0"/>
          </a:p>
          <a:p>
            <a:pPr algn="l"/>
            <a:r>
              <a:rPr lang="en-US" dirty="0"/>
              <a:t>                  </a:t>
            </a:r>
            <a:r>
              <a:rPr lang="en-US" dirty="0">
                <a:hlinkClick r:id="rId3"/>
              </a:rPr>
              <a:t>samuel.ocen@student.uonbi.ac.ke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MOB: -	+256(0)775 679 505</a:t>
            </a:r>
          </a:p>
          <a:p>
            <a:pPr algn="l"/>
            <a:r>
              <a:rPr lang="en-US" dirty="0"/>
              <a:t>	+256(0)706 109 393</a:t>
            </a:r>
            <a:endParaRPr lang="en-UG" dirty="0"/>
          </a:p>
        </p:txBody>
      </p:sp>
      <p:pic>
        <p:nvPicPr>
          <p:cNvPr id="1026" name="Picture 2" descr="Mountains of The Moon University | MMU-Heights for Progress">
            <a:extLst>
              <a:ext uri="{FF2B5EF4-FFF2-40B4-BE49-F238E27FC236}">
                <a16:creationId xmlns:a16="http://schemas.microsoft.com/office/drawing/2014/main" id="{CF7DFA00-8718-01F3-45BB-0582E0FA2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" y="6170488"/>
            <a:ext cx="3047821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29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B018-85E5-AA9C-5CF6-AA5E1710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Digital Security Principles</a:t>
            </a:r>
            <a:endParaRPr lang="en-U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AF3F-FBCC-B246-A165-D79866DFB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and Concepts of Digital Security</a:t>
            </a:r>
          </a:p>
          <a:p>
            <a:r>
              <a:rPr lang="en-US" dirty="0"/>
              <a:t>Information Security</a:t>
            </a:r>
          </a:p>
          <a:p>
            <a:r>
              <a:rPr lang="en-US" dirty="0"/>
              <a:t>Objectives of System Security</a:t>
            </a:r>
            <a:endParaRPr lang="en-UG" dirty="0"/>
          </a:p>
        </p:txBody>
      </p:sp>
      <p:pic>
        <p:nvPicPr>
          <p:cNvPr id="4" name="Picture 2" descr="Mountains of The Moon University | MMU-Heights for Progress">
            <a:extLst>
              <a:ext uri="{FF2B5EF4-FFF2-40B4-BE49-F238E27FC236}">
                <a16:creationId xmlns:a16="http://schemas.microsoft.com/office/drawing/2014/main" id="{06B19F2E-01B2-74C7-741E-0B4B6EA17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" y="6170488"/>
            <a:ext cx="3047821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2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B165-DF28-4C62-A18C-15560D64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based Security mechanisms</a:t>
            </a:r>
            <a:endParaRPr lang="en-U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3F23-71B9-7D7F-B2A4-8A015713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Security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Accounting</a:t>
            </a:r>
          </a:p>
          <a:p>
            <a:r>
              <a:rPr lang="en-US" dirty="0"/>
              <a:t>Data Encryption</a:t>
            </a:r>
          </a:p>
          <a:p>
            <a:r>
              <a:rPr lang="en-US" dirty="0"/>
              <a:t>Packet filters</a:t>
            </a:r>
            <a:endParaRPr lang="en-UG" dirty="0"/>
          </a:p>
        </p:txBody>
      </p:sp>
      <p:pic>
        <p:nvPicPr>
          <p:cNvPr id="4" name="Picture 2" descr="Mountains of The Moon University | MMU-Heights for Progress">
            <a:extLst>
              <a:ext uri="{FF2B5EF4-FFF2-40B4-BE49-F238E27FC236}">
                <a16:creationId xmlns:a16="http://schemas.microsoft.com/office/drawing/2014/main" id="{00D0C380-4102-0268-C7D8-723BAF21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" y="6170488"/>
            <a:ext cx="3047821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88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4818-A40D-11E2-094C-03DFD28D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Secure Operating Systems</a:t>
            </a:r>
            <a:endParaRPr lang="en-U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C346D-C46A-9F09-4D2C-8221E8AB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Execution Prevention</a:t>
            </a:r>
          </a:p>
          <a:p>
            <a:r>
              <a:rPr lang="en-US" dirty="0"/>
              <a:t>Address Space Layout Randomization (ASLR)</a:t>
            </a:r>
          </a:p>
          <a:p>
            <a:r>
              <a:rPr lang="en-US" dirty="0"/>
              <a:t>Structured Exception Handler Overwrite Protection (SEHOP)</a:t>
            </a:r>
          </a:p>
          <a:p>
            <a:r>
              <a:rPr lang="en-US" dirty="0"/>
              <a:t>User Account Control (UAC)</a:t>
            </a:r>
          </a:p>
          <a:p>
            <a:r>
              <a:rPr lang="en-US" dirty="0"/>
              <a:t>DNS System Security Enhancements (DNSSEC)</a:t>
            </a:r>
          </a:p>
          <a:p>
            <a:pPr marL="0" indent="0">
              <a:buNone/>
            </a:pPr>
            <a:endParaRPr lang="en-UG" dirty="0"/>
          </a:p>
        </p:txBody>
      </p:sp>
      <p:pic>
        <p:nvPicPr>
          <p:cNvPr id="4" name="Picture 2" descr="Mountains of The Moon University | MMU-Heights for Progress">
            <a:extLst>
              <a:ext uri="{FF2B5EF4-FFF2-40B4-BE49-F238E27FC236}">
                <a16:creationId xmlns:a16="http://schemas.microsoft.com/office/drawing/2014/main" id="{24449465-5110-843A-1229-ABD4CA97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" y="6170488"/>
            <a:ext cx="3047821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9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0583-E1BB-2598-34A6-5CB7D3B8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Architecture</a:t>
            </a:r>
            <a:endParaRPr lang="en-U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86D5-25F7-73D9-2135-ABE275BC0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 locker</a:t>
            </a:r>
          </a:p>
          <a:p>
            <a:r>
              <a:rPr lang="en-US" dirty="0"/>
              <a:t>Improved Cryptography</a:t>
            </a:r>
            <a:endParaRPr lang="en-UG" dirty="0"/>
          </a:p>
        </p:txBody>
      </p:sp>
      <p:pic>
        <p:nvPicPr>
          <p:cNvPr id="4" name="Picture 2" descr="Mountains of The Moon University | MMU-Heights for Progress">
            <a:extLst>
              <a:ext uri="{FF2B5EF4-FFF2-40B4-BE49-F238E27FC236}">
                <a16:creationId xmlns:a16="http://schemas.microsoft.com/office/drawing/2014/main" id="{34DFCA91-9EF1-89FB-0784-2377CA3DA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" y="6170488"/>
            <a:ext cx="3047821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8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CC23-9046-042F-8A9C-DD3A734F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by Design</a:t>
            </a:r>
            <a:endParaRPr lang="en-U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2613-8C6A-B692-ABE7-DFAE94C0A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Secure Operating Systems</a:t>
            </a:r>
          </a:p>
          <a:p>
            <a:r>
              <a:rPr lang="en-US" dirty="0"/>
              <a:t>Controls to enforce security services</a:t>
            </a:r>
          </a:p>
          <a:p>
            <a:r>
              <a:rPr lang="en-US" dirty="0"/>
              <a:t>Information Security Models</a:t>
            </a:r>
            <a:endParaRPr lang="en-UG" dirty="0"/>
          </a:p>
        </p:txBody>
      </p:sp>
      <p:pic>
        <p:nvPicPr>
          <p:cNvPr id="4" name="Picture 2" descr="Mountains of The Moon University | MMU-Heights for Progress">
            <a:extLst>
              <a:ext uri="{FF2B5EF4-FFF2-40B4-BE49-F238E27FC236}">
                <a16:creationId xmlns:a16="http://schemas.microsoft.com/office/drawing/2014/main" id="{9F649A3F-A6AA-8E48-DCCA-B692A0C9A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" y="6170488"/>
            <a:ext cx="3047821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03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A493-4720-E7DC-52FB-4C8FCAD5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Secure Coding (Software Security)</a:t>
            </a:r>
            <a:endParaRPr lang="en-U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B630-2ACB-35B3-F899-3BDE8750A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Malicious Code</a:t>
            </a:r>
          </a:p>
          <a:p>
            <a:r>
              <a:rPr lang="en-US" dirty="0"/>
              <a:t>Worms</a:t>
            </a:r>
          </a:p>
          <a:p>
            <a:r>
              <a:rPr lang="en-US" dirty="0"/>
              <a:t>Intruders</a:t>
            </a:r>
          </a:p>
          <a:p>
            <a:r>
              <a:rPr lang="en-US" dirty="0"/>
              <a:t>Error Detection and correction</a:t>
            </a:r>
          </a:p>
          <a:p>
            <a:r>
              <a:rPr lang="en-US" dirty="0"/>
              <a:t>OS protection policies</a:t>
            </a:r>
            <a:endParaRPr lang="en-UG" dirty="0"/>
          </a:p>
        </p:txBody>
      </p:sp>
      <p:pic>
        <p:nvPicPr>
          <p:cNvPr id="4" name="Picture 2" descr="Mountains of The Moon University | MMU-Heights for Progress">
            <a:extLst>
              <a:ext uri="{FF2B5EF4-FFF2-40B4-BE49-F238E27FC236}">
                <a16:creationId xmlns:a16="http://schemas.microsoft.com/office/drawing/2014/main" id="{00B983A6-50EC-B3D4-1371-384A85934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" y="6170488"/>
            <a:ext cx="3047821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40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AD38-59E1-485F-68C1-70B6791B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Control Lists</a:t>
            </a:r>
            <a:endParaRPr lang="en-U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3A165-6387-B9C2-776D-B2D84C45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ACLs types</a:t>
            </a:r>
          </a:p>
          <a:p>
            <a:r>
              <a:rPr lang="en-US" dirty="0"/>
              <a:t>Placement of ACLs</a:t>
            </a:r>
          </a:p>
          <a:p>
            <a:r>
              <a:rPr lang="en-US" dirty="0"/>
              <a:t>Create and apply named ACLs</a:t>
            </a:r>
          </a:p>
          <a:p>
            <a:r>
              <a:rPr lang="en-US" dirty="0"/>
              <a:t>ACLs types</a:t>
            </a:r>
          </a:p>
          <a:p>
            <a:r>
              <a:rPr lang="en-US" dirty="0"/>
              <a:t>Placement of ACLs</a:t>
            </a:r>
          </a:p>
          <a:p>
            <a:r>
              <a:rPr lang="en-US" dirty="0"/>
              <a:t>Create and apply named ACLs</a:t>
            </a:r>
            <a:endParaRPr lang="en-UG" dirty="0"/>
          </a:p>
        </p:txBody>
      </p:sp>
      <p:pic>
        <p:nvPicPr>
          <p:cNvPr id="4" name="Picture 2" descr="Mountains of The Moon University | MMU-Heights for Progress">
            <a:extLst>
              <a:ext uri="{FF2B5EF4-FFF2-40B4-BE49-F238E27FC236}">
                <a16:creationId xmlns:a16="http://schemas.microsoft.com/office/drawing/2014/main" id="{AB308787-D6A9-BB48-771B-4BD9ADA12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" y="6170488"/>
            <a:ext cx="3047821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27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21E9-8B57-6CDF-A2DC-40DDC2E1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Applications</a:t>
            </a:r>
            <a:endParaRPr lang="en-U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F7AB5-0707-2D6B-E2B6-8386AB27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Keepass</a:t>
            </a:r>
            <a:endParaRPr lang="en-US" dirty="0"/>
          </a:p>
          <a:p>
            <a:r>
              <a:rPr lang="en-US" dirty="0" err="1"/>
              <a:t>Veracrypt</a:t>
            </a:r>
            <a:endParaRPr lang="en-US" dirty="0"/>
          </a:p>
          <a:p>
            <a:r>
              <a:rPr lang="en-US" dirty="0"/>
              <a:t>Windows 10 shareware</a:t>
            </a:r>
          </a:p>
          <a:p>
            <a:r>
              <a:rPr lang="en-US" dirty="0"/>
              <a:t>Bit locker</a:t>
            </a:r>
          </a:p>
          <a:p>
            <a:r>
              <a:rPr lang="en-US" dirty="0" err="1"/>
              <a:t>AxCrypt</a:t>
            </a:r>
            <a:endParaRPr lang="en-UG" dirty="0"/>
          </a:p>
        </p:txBody>
      </p:sp>
      <p:pic>
        <p:nvPicPr>
          <p:cNvPr id="4" name="Picture 2" descr="Mountains of The Moon University | MMU-Heights for Progress">
            <a:extLst>
              <a:ext uri="{FF2B5EF4-FFF2-40B4-BE49-F238E27FC236}">
                <a16:creationId xmlns:a16="http://schemas.microsoft.com/office/drawing/2014/main" id="{355F1286-FC78-FBC8-0D38-5A20EB85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" y="6170488"/>
            <a:ext cx="3047821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19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175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Computer Security</vt:lpstr>
      <vt:lpstr>Digital Security Principles</vt:lpstr>
      <vt:lpstr>Hardware based Security mechanisms</vt:lpstr>
      <vt:lpstr>Secure Operating Systems</vt:lpstr>
      <vt:lpstr>Security Architecture</vt:lpstr>
      <vt:lpstr>Security by Design</vt:lpstr>
      <vt:lpstr>Secure Coding (Software Security)</vt:lpstr>
      <vt:lpstr>Access Control Lists</vt:lpstr>
      <vt:lpstr>Security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creator>Ocen Samuel</dc:creator>
  <cp:lastModifiedBy>Ocen Samuel</cp:lastModifiedBy>
  <cp:revision>3</cp:revision>
  <dcterms:created xsi:type="dcterms:W3CDTF">2023-01-20T09:58:57Z</dcterms:created>
  <dcterms:modified xsi:type="dcterms:W3CDTF">2023-01-21T17:29:22Z</dcterms:modified>
</cp:coreProperties>
</file>