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73B6-B9C8-8D60-29BE-3AA31F540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21FCF-C19F-5676-6E69-66211EF88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AEE7B-B40F-8059-365F-AE1F086C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D292-E734-4E76-A8A4-B04B2BAA0AFE}" type="datetimeFigureOut">
              <a:rPr lang="en-UG" smtClean="0"/>
              <a:t>09/02/2023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5282B-5FE8-F41E-6F8F-C2858F9C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CA608-4BEE-2ADF-1145-7025527B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EB06-87D9-439F-9926-6B9FB5577372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64051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9601-465A-EF1E-C9F8-FC702EAB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A6002-BB06-DA3D-3A12-EB7B6F167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4EC49-1B22-41A7-317D-A6C9B75F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D292-E734-4E76-A8A4-B04B2BAA0AFE}" type="datetimeFigureOut">
              <a:rPr lang="en-UG" smtClean="0"/>
              <a:t>09/02/2023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9B418-D7E3-FF7B-3860-7B8D0DFB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BFF96-7D41-F70D-6C1E-4F379A33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EB06-87D9-439F-9926-6B9FB5577372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35927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5C35DD-49C9-BF95-C238-1496CFC1D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82058-8022-BF24-9D99-9653B223B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9E875-C7FE-C51E-A1F8-2EB2CC32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D292-E734-4E76-A8A4-B04B2BAA0AFE}" type="datetimeFigureOut">
              <a:rPr lang="en-UG" smtClean="0"/>
              <a:t>09/02/2023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374B2-BE5E-82DA-3F70-170512BB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E71-7123-04CF-51F9-E0DAA256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EB06-87D9-439F-9926-6B9FB5577372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64205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64DE4-CBE3-58E8-3A2A-BC096966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EA2D3-1931-3578-3C0B-1E48FD64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A5335-8D70-E967-90BA-6012D73A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D292-E734-4E76-A8A4-B04B2BAA0AFE}" type="datetimeFigureOut">
              <a:rPr lang="en-UG" smtClean="0"/>
              <a:t>09/02/2023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B0554-F419-45FF-7DDF-EE162306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E5031-4316-29AA-728C-8F2A1C54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EB06-87D9-439F-9926-6B9FB5577372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90172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71BF-1A46-4237-1A69-7186C416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529C2-4DA9-F9F6-2FC1-C57992514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80FA5-2F63-DEF0-6111-D8AC05CC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D292-E734-4E76-A8A4-B04B2BAA0AFE}" type="datetimeFigureOut">
              <a:rPr lang="en-UG" smtClean="0"/>
              <a:t>09/02/2023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44D4-E35F-8210-EE89-78736B71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E8883-EDEF-1999-7212-FF22E4FC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EB06-87D9-439F-9926-6B9FB5577372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46548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5AF5-7C3A-20EF-E69D-65C450BD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5CC51-88DD-941D-43CD-F368DD408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50321-2533-570F-EADC-9B4401A75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ADF6E-8CCC-EDE8-3F64-CE45D6F9F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D292-E734-4E76-A8A4-B04B2BAA0AFE}" type="datetimeFigureOut">
              <a:rPr lang="en-UG" smtClean="0"/>
              <a:t>09/02/2023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94F11-0433-A3E4-1251-0F18D2C9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34F35-235C-FEFF-E696-0731E91E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EB06-87D9-439F-9926-6B9FB5577372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20932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7F79-47A9-F55D-C72E-DAE41C20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15B4B-5E19-3F7B-AD88-E9A3DA618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A94E4-F3A1-8F3A-DD8A-B4294C7AB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60F92-EC45-2B30-35CB-7C6DE7305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61D1D-94A4-CF73-7FF1-C390F160E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E4F8D-807F-2E1B-AF79-4033E55A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D292-E734-4E76-A8A4-B04B2BAA0AFE}" type="datetimeFigureOut">
              <a:rPr lang="en-UG" smtClean="0"/>
              <a:t>09/02/2023</a:t>
            </a:fld>
            <a:endParaRPr lang="en-U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15A98-A16A-BCEC-4893-623177BB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ABBC85-6F3D-3C45-C421-C0D7528F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EB06-87D9-439F-9926-6B9FB5577372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34647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5A09-F00C-E958-C13A-95D154E3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5D2D60-172E-50D5-EE08-65C879A9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D292-E734-4E76-A8A4-B04B2BAA0AFE}" type="datetimeFigureOut">
              <a:rPr lang="en-UG" smtClean="0"/>
              <a:t>09/02/2023</a:t>
            </a:fld>
            <a:endParaRPr lang="en-U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B2B05-B0EE-27B9-225E-779DA178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B1774-FC89-C346-0050-A682BA4D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EB06-87D9-439F-9926-6B9FB5577372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17984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406864-86FB-D086-85AE-E919D076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D292-E734-4E76-A8A4-B04B2BAA0AFE}" type="datetimeFigureOut">
              <a:rPr lang="en-UG" smtClean="0"/>
              <a:t>09/02/2023</a:t>
            </a:fld>
            <a:endParaRPr lang="en-U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869A9B-F694-7B95-E03B-ABB4364A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FE5A1-1256-8051-7ADE-DD01C847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EB06-87D9-439F-9926-6B9FB5577372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56419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0FCB-4E07-0944-D546-2D20FA948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A841F-D1CC-FEEF-8D17-48E065C82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FD26E-D8E8-ACCE-7FA4-B09B11E22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96DC7-DB04-898E-3113-BA4D850A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D292-E734-4E76-A8A4-B04B2BAA0AFE}" type="datetimeFigureOut">
              <a:rPr lang="en-UG" smtClean="0"/>
              <a:t>09/02/2023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46387-ABAF-631D-0283-075CC89B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3FB6D-31F5-C48F-A235-ECE88821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EB06-87D9-439F-9926-6B9FB5577372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73014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ACAE-4882-83E1-5E64-00988240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E883C-B009-5DF4-F9AB-9A9CBC264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FB91D-725E-8416-2376-1C7893918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FAFDE-410D-6464-5529-F4697F9D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D292-E734-4E76-A8A4-B04B2BAA0AFE}" type="datetimeFigureOut">
              <a:rPr lang="en-UG" smtClean="0"/>
              <a:t>09/02/2023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49CFC-0F57-F159-D2E6-CE166E57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24895-0F2B-186A-FCD9-972F39F8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EB06-87D9-439F-9926-6B9FB5577372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09475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F8714B-5316-2B95-F7C3-2779EF8D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A6B0A-2151-FB28-B7C7-BA0B1F34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9AD5E-28AB-1496-C564-98301999C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ED292-E734-4E76-A8A4-B04B2BAA0AFE}" type="datetimeFigureOut">
              <a:rPr lang="en-UG" smtClean="0"/>
              <a:t>09/02/2023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28931-937C-7AC1-9032-2B93A52D2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552BA-9228-1228-B46B-9D5A67B55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3EB06-87D9-439F-9926-6B9FB5577372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51563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9793-CBE6-C855-4416-FC586F9D3D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Business </a:t>
            </a:r>
            <a:r>
              <a:rPr lang="en-US" b="1"/>
              <a:t>Intelligence  and Data </a:t>
            </a:r>
            <a:r>
              <a:rPr lang="en-US" b="1" dirty="0"/>
              <a:t>Warehousing</a:t>
            </a:r>
            <a:endParaRPr lang="en-UG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B6576-69D7-0F0E-3F9A-12F92B73B5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 guide to prospective Students</a:t>
            </a:r>
            <a:r>
              <a:rPr lang="en-US" dirty="0"/>
              <a:t>.</a:t>
            </a:r>
          </a:p>
          <a:p>
            <a:r>
              <a:rPr lang="en-US" dirty="0"/>
              <a:t>BY:</a:t>
            </a:r>
          </a:p>
          <a:p>
            <a:r>
              <a:rPr lang="en-US" dirty="0"/>
              <a:t>Samuel OCEN.</a:t>
            </a:r>
          </a:p>
          <a:p>
            <a:r>
              <a:rPr lang="en-US" b="1" dirty="0"/>
              <a:t>Lecturer Computer Science - MMU</a:t>
            </a:r>
            <a:endParaRPr lang="en-UG" b="1" dirty="0"/>
          </a:p>
        </p:txBody>
      </p:sp>
    </p:spTree>
    <p:extLst>
      <p:ext uri="{BB962C8B-B14F-4D97-AF65-F5344CB8AC3E}">
        <p14:creationId xmlns:p14="http://schemas.microsoft.com/office/powerpoint/2010/main" val="14383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70679-9760-13D4-89A8-9F800573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G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7582B4-631D-70A8-1C29-9631B41DDA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37728"/>
            <a:ext cx="5181600" cy="332713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DB6D9-06E8-6B2D-49C7-BB40B17BE5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functional process of the brain with the help of Neurons make us capable of learning any complex Work.</a:t>
            </a:r>
          </a:p>
          <a:p>
            <a:r>
              <a:rPr lang="en-US" dirty="0"/>
              <a:t>With data being collected and saved, learning is capable of taking shape.</a:t>
            </a:r>
          </a:p>
          <a:p>
            <a:r>
              <a:rPr lang="en-US" dirty="0"/>
              <a:t>During exposure to anything, the brain relates to what it had learnt and gives back feedback.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19268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3A7E-003B-D187-0BBC-AF1B0E55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Warehousing Concept</a:t>
            </a:r>
            <a:endParaRPr lang="en-U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93C17-98EF-4D15-612B-2789998461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Various partitions of the brain work for different functions, but each contribute to the final goal.</a:t>
            </a:r>
          </a:p>
          <a:p>
            <a:r>
              <a:rPr lang="en-US" dirty="0"/>
              <a:t>I would relate this several partitions of the human brain to various database components.</a:t>
            </a:r>
          </a:p>
          <a:p>
            <a:r>
              <a:rPr lang="en-US" dirty="0"/>
              <a:t>The human brain with vast compartments relate to what the main data warehouse was formed.</a:t>
            </a:r>
            <a:endParaRPr lang="en-UG" dirty="0"/>
          </a:p>
          <a:p>
            <a:pPr marL="0" indent="0">
              <a:buNone/>
            </a:pPr>
            <a:endParaRPr lang="en-U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D331C-7D78-438A-1AC2-A03DFA2AE7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G" dirty="0"/>
          </a:p>
        </p:txBody>
      </p:sp>
      <p:pic>
        <p:nvPicPr>
          <p:cNvPr id="1026" name="Picture 2" descr="Human Brain Anatomy Photograph by Pixologicstudio/science Photo Library">
            <a:extLst>
              <a:ext uri="{FF2B5EF4-FFF2-40B4-BE49-F238E27FC236}">
                <a16:creationId xmlns:a16="http://schemas.microsoft.com/office/drawing/2014/main" id="{C579CF6D-68BB-88E2-DB06-426D8B420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51816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08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9110-5DB2-AD96-C9A0-829F833F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Difference between </a:t>
            </a:r>
            <a:br>
              <a:rPr lang="en-US" b="1" dirty="0"/>
            </a:br>
            <a:r>
              <a:rPr lang="en-US" b="1" dirty="0"/>
              <a:t>a Data Warehouse and a Database</a:t>
            </a:r>
            <a:endParaRPr lang="en-UG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6109B-25CB-314E-9BED-5BABBF040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2327084" cy="823912"/>
          </a:xfrm>
        </p:spPr>
        <p:txBody>
          <a:bodyPr/>
          <a:lstStyle/>
          <a:p>
            <a:r>
              <a:rPr lang="en-US" dirty="0"/>
              <a:t>Attributes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34694-F2E7-2C7F-592A-0C4747DC4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97048" y="2505075"/>
            <a:ext cx="3435985" cy="383698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Operational and transactional.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Structured and semi structured.</a:t>
            </a:r>
          </a:p>
          <a:p>
            <a:r>
              <a:rPr lang="en-US" dirty="0"/>
              <a:t>Rigid or flexible schema depending on database type.</a:t>
            </a:r>
          </a:p>
          <a:p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Real time.</a:t>
            </a:r>
          </a:p>
          <a:p>
            <a:pPr marL="0" indent="0">
              <a:buNone/>
            </a:pPr>
            <a:endParaRPr lang="en-US" b="0" i="0" dirty="0">
              <a:solidFill>
                <a:srgbClr val="42494F"/>
              </a:solidFill>
              <a:effectLst/>
              <a:latin typeface="Akzidenz Grotesk BQ Light"/>
            </a:endParaRPr>
          </a:p>
          <a:p>
            <a:r>
              <a:rPr lang="en-US" dirty="0">
                <a:solidFill>
                  <a:srgbClr val="42494F"/>
                </a:solidFill>
                <a:latin typeface="Akzidenz Grotesk BQ Light"/>
              </a:rPr>
              <a:t>Application Developers.</a:t>
            </a:r>
            <a:endParaRPr lang="en-US" b="0" i="0" dirty="0">
              <a:solidFill>
                <a:srgbClr val="42494F"/>
              </a:solidFill>
              <a:effectLst/>
              <a:latin typeface="Akzidenz Grotesk BQ Light"/>
            </a:endParaRPr>
          </a:p>
          <a:p>
            <a:endParaRPr lang="en-U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1653B1-A6C3-90EB-6164-38EA93168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5432" y="1681163"/>
            <a:ext cx="4469956" cy="823912"/>
          </a:xfrm>
        </p:spPr>
        <p:txBody>
          <a:bodyPr/>
          <a:lstStyle/>
          <a:p>
            <a:r>
              <a:rPr lang="en-US" dirty="0"/>
              <a:t>Data Warehouse</a:t>
            </a:r>
            <a:endParaRPr lang="en-U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BEE159-FBBB-30A1-49A7-CB74B3DBB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85432" y="2505075"/>
            <a:ext cx="4469956" cy="383698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Analytical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Structured and or Semi-Structured.</a:t>
            </a:r>
          </a:p>
          <a:p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Pre-defined and fixed schema definition for ingest (schema on write and read).</a:t>
            </a:r>
          </a:p>
          <a:p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May not be up-to-date based on frequency of ETL processes.</a:t>
            </a:r>
          </a:p>
          <a:p>
            <a:r>
              <a:rPr lang="en-US" dirty="0">
                <a:solidFill>
                  <a:srgbClr val="42494F"/>
                </a:solidFill>
                <a:latin typeface="Akzidenz Grotesk BQ Light"/>
              </a:rPr>
              <a:t>Business analysts and data scientists.</a:t>
            </a:r>
            <a:endParaRPr lang="en-UG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AF2749-ED5B-5A4C-E780-390025A6A9D6}"/>
              </a:ext>
            </a:extLst>
          </p:cNvPr>
          <p:cNvSpPr txBox="1">
            <a:spLocks/>
          </p:cNvSpPr>
          <p:nvPr/>
        </p:nvSpPr>
        <p:spPr>
          <a:xfrm>
            <a:off x="992189" y="2528507"/>
            <a:ext cx="2152459" cy="3813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Workloads</a:t>
            </a:r>
          </a:p>
          <a:p>
            <a:endParaRPr lang="en-US" dirty="0"/>
          </a:p>
          <a:p>
            <a:r>
              <a:rPr lang="en-US" dirty="0"/>
              <a:t>Data Type</a:t>
            </a:r>
          </a:p>
          <a:p>
            <a:r>
              <a:rPr lang="en-US" dirty="0"/>
              <a:t>Schema Flexibility</a:t>
            </a:r>
          </a:p>
          <a:p>
            <a:r>
              <a:rPr lang="en-US" dirty="0"/>
              <a:t>Data Freshness</a:t>
            </a:r>
          </a:p>
          <a:p>
            <a:r>
              <a:rPr lang="en-US" dirty="0"/>
              <a:t>Users</a:t>
            </a:r>
          </a:p>
          <a:p>
            <a:endParaRPr lang="en-US" dirty="0"/>
          </a:p>
          <a:p>
            <a:endParaRPr lang="en-U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93CA239-C008-620E-7432-63A3A67980B5}"/>
              </a:ext>
            </a:extLst>
          </p:cNvPr>
          <p:cNvSpPr txBox="1">
            <a:spLocks/>
          </p:cNvSpPr>
          <p:nvPr/>
        </p:nvSpPr>
        <p:spPr>
          <a:xfrm>
            <a:off x="3319273" y="1704595"/>
            <a:ext cx="343598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Database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92945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81273-39B5-D605-0807-8A9B0E9F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Approach</a:t>
            </a:r>
            <a:endParaRPr lang="en-U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CD6BC-A7C8-614D-5B52-0F3270D28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identify sectors which need data warehouses in our community.</a:t>
            </a:r>
          </a:p>
          <a:p>
            <a:r>
              <a:rPr lang="en-US" dirty="0"/>
              <a:t>Design a concept for that specific sector with full ERD diagrams.</a:t>
            </a:r>
          </a:p>
          <a:p>
            <a:r>
              <a:rPr lang="en-US" dirty="0"/>
              <a:t>Implement Data Warehouse for it.</a:t>
            </a:r>
          </a:p>
          <a:p>
            <a:r>
              <a:rPr lang="en-US" dirty="0"/>
              <a:t>Query data from it.</a:t>
            </a:r>
          </a:p>
          <a:p>
            <a:r>
              <a:rPr lang="en-US" dirty="0"/>
              <a:t>Implement a basic model to help in prediction of the potential outcome.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3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257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Akzidenz Grotesk BQ Light</vt:lpstr>
      <vt:lpstr>Arial</vt:lpstr>
      <vt:lpstr>Calibri</vt:lpstr>
      <vt:lpstr>Calibri Light</vt:lpstr>
      <vt:lpstr>Office Theme</vt:lpstr>
      <vt:lpstr>Business Intelligence  and Data Warehousing</vt:lpstr>
      <vt:lpstr>Introduction</vt:lpstr>
      <vt:lpstr>Data Warehousing Concept</vt:lpstr>
      <vt:lpstr>Difference between  a Data Warehouse and a Database</vt:lpstr>
      <vt:lpstr>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Ocen Samuel</dc:creator>
  <cp:lastModifiedBy>Ocen Samuel</cp:lastModifiedBy>
  <cp:revision>12</cp:revision>
  <dcterms:created xsi:type="dcterms:W3CDTF">2023-01-27T13:38:54Z</dcterms:created>
  <dcterms:modified xsi:type="dcterms:W3CDTF">2023-02-09T12:06:50Z</dcterms:modified>
</cp:coreProperties>
</file>