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69" r:id="rId4"/>
    <p:sldId id="258" r:id="rId5"/>
    <p:sldId id="263" r:id="rId6"/>
    <p:sldId id="261" r:id="rId7"/>
    <p:sldId id="260" r:id="rId8"/>
    <p:sldId id="262" r:id="rId9"/>
    <p:sldId id="259" r:id="rId10"/>
    <p:sldId id="264" r:id="rId11"/>
    <p:sldId id="265" r:id="rId12"/>
    <p:sldId id="268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6.svg"/><Relationship Id="rId9" Type="http://schemas.openxmlformats.org/officeDocument/2006/relationships/image" Target="../media/image1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6.svg"/><Relationship Id="rId9" Type="http://schemas.openxmlformats.org/officeDocument/2006/relationships/image" Target="../media/image17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16BF1-7BB3-4B34-B64F-A41135EB6F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041310-D887-473F-8273-7223144A2E85}">
      <dgm:prSet/>
      <dgm:spPr/>
      <dgm:t>
        <a:bodyPr/>
        <a:lstStyle/>
        <a:p>
          <a:r>
            <a:rPr lang="en-US" dirty="0"/>
            <a:t>A tool that manages all Activities for Extension officers countrywide.</a:t>
          </a:r>
        </a:p>
      </dgm:t>
    </dgm:pt>
    <dgm:pt modelId="{80266D58-4689-4E27-89CA-F3F0DB0686C7}" type="parTrans" cxnId="{5DEA72DC-021B-4B33-9F90-3B181BE3F902}">
      <dgm:prSet/>
      <dgm:spPr/>
      <dgm:t>
        <a:bodyPr/>
        <a:lstStyle/>
        <a:p>
          <a:endParaRPr lang="en-US"/>
        </a:p>
      </dgm:t>
    </dgm:pt>
    <dgm:pt modelId="{86C47B2D-9D27-44F1-A9AE-D74401C4B3DF}" type="sibTrans" cxnId="{5DEA72DC-021B-4B33-9F90-3B181BE3F902}">
      <dgm:prSet/>
      <dgm:spPr/>
      <dgm:t>
        <a:bodyPr/>
        <a:lstStyle/>
        <a:p>
          <a:endParaRPr lang="en-US"/>
        </a:p>
      </dgm:t>
    </dgm:pt>
    <dgm:pt modelId="{C0E6FA02-E682-4128-BAF4-DE0185DC8ECC}">
      <dgm:prSet/>
      <dgm:spPr/>
      <dgm:t>
        <a:bodyPr/>
        <a:lstStyle/>
        <a:p>
          <a:r>
            <a:rPr lang="en-US" dirty="0"/>
            <a:t>An e-Diary Application for all extension officers to be installed on phones or tablets  </a:t>
          </a:r>
        </a:p>
      </dgm:t>
    </dgm:pt>
    <dgm:pt modelId="{A88E1687-9913-4834-BD6A-F83533ACE44D}" type="parTrans" cxnId="{39860211-1701-466C-BE0D-EAC74A4E69CC}">
      <dgm:prSet/>
      <dgm:spPr/>
      <dgm:t>
        <a:bodyPr/>
        <a:lstStyle/>
        <a:p>
          <a:endParaRPr lang="en-US"/>
        </a:p>
      </dgm:t>
    </dgm:pt>
    <dgm:pt modelId="{73A824C1-C293-4F14-88F3-72C6FA60B95A}" type="sibTrans" cxnId="{39860211-1701-466C-BE0D-EAC74A4E69CC}">
      <dgm:prSet/>
      <dgm:spPr/>
      <dgm:t>
        <a:bodyPr/>
        <a:lstStyle/>
        <a:p>
          <a:endParaRPr lang="en-US"/>
        </a:p>
      </dgm:t>
    </dgm:pt>
    <dgm:pt modelId="{FCC097EC-390D-42F0-A1A5-D16463C8F199}">
      <dgm:prSet/>
      <dgm:spPr/>
      <dgm:t>
        <a:bodyPr/>
        <a:lstStyle/>
        <a:p>
          <a:r>
            <a:rPr lang="en-US" dirty="0"/>
            <a:t>A Knowledge Management Portal for sharing Extension Materials for the entire country</a:t>
          </a:r>
        </a:p>
      </dgm:t>
    </dgm:pt>
    <dgm:pt modelId="{BD57B072-AA6D-43CE-92D0-DD59CDC4F916}" type="parTrans" cxnId="{D7312689-012D-4A7B-B968-4DB636398D01}">
      <dgm:prSet/>
      <dgm:spPr/>
      <dgm:t>
        <a:bodyPr/>
        <a:lstStyle/>
        <a:p>
          <a:endParaRPr lang="en-US"/>
        </a:p>
      </dgm:t>
    </dgm:pt>
    <dgm:pt modelId="{AF8275FD-DD59-4885-B46B-54D2D6FA0371}" type="sibTrans" cxnId="{D7312689-012D-4A7B-B968-4DB636398D01}">
      <dgm:prSet/>
      <dgm:spPr/>
      <dgm:t>
        <a:bodyPr/>
        <a:lstStyle/>
        <a:p>
          <a:endParaRPr lang="en-US"/>
        </a:p>
      </dgm:t>
    </dgm:pt>
    <dgm:pt modelId="{16586630-5591-4A31-AC73-40AF2D1045F8}">
      <dgm:prSet/>
      <dgm:spPr/>
      <dgm:t>
        <a:bodyPr/>
        <a:lstStyle/>
        <a:p>
          <a:r>
            <a:rPr lang="en-US" dirty="0"/>
            <a:t>A web portal for supervisors and MAAIF administrators and District Local government</a:t>
          </a:r>
        </a:p>
      </dgm:t>
    </dgm:pt>
    <dgm:pt modelId="{FAE1FD55-49D2-45A0-B189-B5FD2AD9E91F}" type="parTrans" cxnId="{C84A6413-E61D-4477-B835-73B772D6FE45}">
      <dgm:prSet/>
      <dgm:spPr/>
      <dgm:t>
        <a:bodyPr/>
        <a:lstStyle/>
        <a:p>
          <a:endParaRPr lang="en-US"/>
        </a:p>
      </dgm:t>
    </dgm:pt>
    <dgm:pt modelId="{0DB9A851-384E-4C7F-8DCF-10400229D3EF}" type="sibTrans" cxnId="{C84A6413-E61D-4477-B835-73B772D6FE45}">
      <dgm:prSet/>
      <dgm:spPr/>
      <dgm:t>
        <a:bodyPr/>
        <a:lstStyle/>
        <a:p>
          <a:endParaRPr lang="en-US"/>
        </a:p>
      </dgm:t>
    </dgm:pt>
    <dgm:pt modelId="{BDB20522-0B9C-4492-BC96-3B92F4215BC2}">
      <dgm:prSet/>
      <dgm:spPr/>
      <dgm:t>
        <a:bodyPr/>
        <a:lstStyle/>
        <a:p>
          <a:r>
            <a:rPr lang="en-US" dirty="0"/>
            <a:t>A Profiling tool for all stakeholders in agriculture in Uganda to make the public easily access this information</a:t>
          </a:r>
        </a:p>
      </dgm:t>
    </dgm:pt>
    <dgm:pt modelId="{3AABD3CA-65AE-4FBC-A568-982C11F1A58E}" type="parTrans" cxnId="{647A27B9-EA9A-4BF5-B97E-FEB9728144B3}">
      <dgm:prSet/>
      <dgm:spPr/>
      <dgm:t>
        <a:bodyPr/>
        <a:lstStyle/>
        <a:p>
          <a:endParaRPr lang="en-US"/>
        </a:p>
      </dgm:t>
    </dgm:pt>
    <dgm:pt modelId="{A1112B76-FAC2-4CB6-B867-14FBD6CDBAC8}" type="sibTrans" cxnId="{647A27B9-EA9A-4BF5-B97E-FEB9728144B3}">
      <dgm:prSet/>
      <dgm:spPr/>
      <dgm:t>
        <a:bodyPr/>
        <a:lstStyle/>
        <a:p>
          <a:endParaRPr lang="en-US"/>
        </a:p>
      </dgm:t>
    </dgm:pt>
    <dgm:pt modelId="{5E4EBC83-35B7-4E08-B238-F8771F251942}" type="pres">
      <dgm:prSet presAssocID="{68D16BF1-7BB3-4B34-B64F-A41135EB6F51}" presName="linear" presStyleCnt="0">
        <dgm:presLayoutVars>
          <dgm:animLvl val="lvl"/>
          <dgm:resizeHandles val="exact"/>
        </dgm:presLayoutVars>
      </dgm:prSet>
      <dgm:spPr/>
    </dgm:pt>
    <dgm:pt modelId="{F8E3B824-30C5-414F-A863-0F6EC3C27B4B}" type="pres">
      <dgm:prSet presAssocID="{23041310-D887-473F-8273-7223144A2E85}" presName="parentText" presStyleLbl="node1" presStyleIdx="0" presStyleCnt="5" custScaleX="100000" custScaleY="21023">
        <dgm:presLayoutVars>
          <dgm:chMax val="0"/>
          <dgm:bulletEnabled val="1"/>
        </dgm:presLayoutVars>
      </dgm:prSet>
      <dgm:spPr/>
    </dgm:pt>
    <dgm:pt modelId="{7CEB593C-B586-426D-BDF7-6DAA81A975C1}" type="pres">
      <dgm:prSet presAssocID="{86C47B2D-9D27-44F1-A9AE-D74401C4B3DF}" presName="spacer" presStyleCnt="0"/>
      <dgm:spPr/>
    </dgm:pt>
    <dgm:pt modelId="{B8079144-88FD-4110-AD91-C8B2417ED8C7}" type="pres">
      <dgm:prSet presAssocID="{C0E6FA02-E682-4128-BAF4-DE0185DC8ECC}" presName="parentText" presStyleLbl="node1" presStyleIdx="1" presStyleCnt="5" custScaleY="20109">
        <dgm:presLayoutVars>
          <dgm:chMax val="0"/>
          <dgm:bulletEnabled val="1"/>
        </dgm:presLayoutVars>
      </dgm:prSet>
      <dgm:spPr/>
    </dgm:pt>
    <dgm:pt modelId="{9B601AB4-BA89-487D-A127-9C6CD33C119D}" type="pres">
      <dgm:prSet presAssocID="{73A824C1-C293-4F14-88F3-72C6FA60B95A}" presName="spacer" presStyleCnt="0"/>
      <dgm:spPr/>
    </dgm:pt>
    <dgm:pt modelId="{9ED4AFE7-6E79-4097-8719-DA267D71188D}" type="pres">
      <dgm:prSet presAssocID="{16586630-5591-4A31-AC73-40AF2D1045F8}" presName="parentText" presStyleLbl="node1" presStyleIdx="2" presStyleCnt="5" custScaleY="20109">
        <dgm:presLayoutVars>
          <dgm:chMax val="0"/>
          <dgm:bulletEnabled val="1"/>
        </dgm:presLayoutVars>
      </dgm:prSet>
      <dgm:spPr/>
    </dgm:pt>
    <dgm:pt modelId="{3FF8E0AB-4FC5-42DA-AE2F-E0589641D40C}" type="pres">
      <dgm:prSet presAssocID="{0DB9A851-384E-4C7F-8DCF-10400229D3EF}" presName="spacer" presStyleCnt="0"/>
      <dgm:spPr/>
    </dgm:pt>
    <dgm:pt modelId="{48832E06-5425-4C57-9506-9070B4E46A37}" type="pres">
      <dgm:prSet presAssocID="{FCC097EC-390D-42F0-A1A5-D16463C8F199}" presName="parentText" presStyleLbl="node1" presStyleIdx="3" presStyleCnt="5" custScaleY="17378">
        <dgm:presLayoutVars>
          <dgm:chMax val="0"/>
          <dgm:bulletEnabled val="1"/>
        </dgm:presLayoutVars>
      </dgm:prSet>
      <dgm:spPr/>
    </dgm:pt>
    <dgm:pt modelId="{FEACCD45-2074-4EE1-B705-8800901846BA}" type="pres">
      <dgm:prSet presAssocID="{AF8275FD-DD59-4885-B46B-54D2D6FA0371}" presName="spacer" presStyleCnt="0"/>
      <dgm:spPr/>
    </dgm:pt>
    <dgm:pt modelId="{2AFB3839-95E5-49A8-8C4C-742A0C14ED58}" type="pres">
      <dgm:prSet presAssocID="{BDB20522-0B9C-4492-BC96-3B92F4215BC2}" presName="parentText" presStyleLbl="node1" presStyleIdx="4" presStyleCnt="5" custScaleY="18648">
        <dgm:presLayoutVars>
          <dgm:chMax val="0"/>
          <dgm:bulletEnabled val="1"/>
        </dgm:presLayoutVars>
      </dgm:prSet>
      <dgm:spPr/>
    </dgm:pt>
  </dgm:ptLst>
  <dgm:cxnLst>
    <dgm:cxn modelId="{39860211-1701-466C-BE0D-EAC74A4E69CC}" srcId="{68D16BF1-7BB3-4B34-B64F-A41135EB6F51}" destId="{C0E6FA02-E682-4128-BAF4-DE0185DC8ECC}" srcOrd="1" destOrd="0" parTransId="{A88E1687-9913-4834-BD6A-F83533ACE44D}" sibTransId="{73A824C1-C293-4F14-88F3-72C6FA60B95A}"/>
    <dgm:cxn modelId="{C84A6413-E61D-4477-B835-73B772D6FE45}" srcId="{68D16BF1-7BB3-4B34-B64F-A41135EB6F51}" destId="{16586630-5591-4A31-AC73-40AF2D1045F8}" srcOrd="2" destOrd="0" parTransId="{FAE1FD55-49D2-45A0-B189-B5FD2AD9E91F}" sibTransId="{0DB9A851-384E-4C7F-8DCF-10400229D3EF}"/>
    <dgm:cxn modelId="{AE53FA27-5DE5-44EF-A8BA-DB3F4EB676A6}" type="presOf" srcId="{FCC097EC-390D-42F0-A1A5-D16463C8F199}" destId="{48832E06-5425-4C57-9506-9070B4E46A37}" srcOrd="0" destOrd="0" presId="urn:microsoft.com/office/officeart/2005/8/layout/vList2"/>
    <dgm:cxn modelId="{BB6A8828-98D6-4768-8C8B-0734638CA131}" type="presOf" srcId="{68D16BF1-7BB3-4B34-B64F-A41135EB6F51}" destId="{5E4EBC83-35B7-4E08-B238-F8771F251942}" srcOrd="0" destOrd="0" presId="urn:microsoft.com/office/officeart/2005/8/layout/vList2"/>
    <dgm:cxn modelId="{C5134B2E-8610-485D-8A6F-849E92E85D1F}" type="presOf" srcId="{C0E6FA02-E682-4128-BAF4-DE0185DC8ECC}" destId="{B8079144-88FD-4110-AD91-C8B2417ED8C7}" srcOrd="0" destOrd="0" presId="urn:microsoft.com/office/officeart/2005/8/layout/vList2"/>
    <dgm:cxn modelId="{D8535C33-333A-4EEB-A823-43CCD498E939}" type="presOf" srcId="{BDB20522-0B9C-4492-BC96-3B92F4215BC2}" destId="{2AFB3839-95E5-49A8-8C4C-742A0C14ED58}" srcOrd="0" destOrd="0" presId="urn:microsoft.com/office/officeart/2005/8/layout/vList2"/>
    <dgm:cxn modelId="{F0FFD534-D788-4D39-BD89-80F285694EDE}" type="presOf" srcId="{23041310-D887-473F-8273-7223144A2E85}" destId="{F8E3B824-30C5-414F-A863-0F6EC3C27B4B}" srcOrd="0" destOrd="0" presId="urn:microsoft.com/office/officeart/2005/8/layout/vList2"/>
    <dgm:cxn modelId="{B1581454-6640-4B64-9809-880F92269F0F}" type="presOf" srcId="{16586630-5591-4A31-AC73-40AF2D1045F8}" destId="{9ED4AFE7-6E79-4097-8719-DA267D71188D}" srcOrd="0" destOrd="0" presId="urn:microsoft.com/office/officeart/2005/8/layout/vList2"/>
    <dgm:cxn modelId="{D7312689-012D-4A7B-B968-4DB636398D01}" srcId="{68D16BF1-7BB3-4B34-B64F-A41135EB6F51}" destId="{FCC097EC-390D-42F0-A1A5-D16463C8F199}" srcOrd="3" destOrd="0" parTransId="{BD57B072-AA6D-43CE-92D0-DD59CDC4F916}" sibTransId="{AF8275FD-DD59-4885-B46B-54D2D6FA0371}"/>
    <dgm:cxn modelId="{647A27B9-EA9A-4BF5-B97E-FEB9728144B3}" srcId="{68D16BF1-7BB3-4B34-B64F-A41135EB6F51}" destId="{BDB20522-0B9C-4492-BC96-3B92F4215BC2}" srcOrd="4" destOrd="0" parTransId="{3AABD3CA-65AE-4FBC-A568-982C11F1A58E}" sibTransId="{A1112B76-FAC2-4CB6-B867-14FBD6CDBAC8}"/>
    <dgm:cxn modelId="{5DEA72DC-021B-4B33-9F90-3B181BE3F902}" srcId="{68D16BF1-7BB3-4B34-B64F-A41135EB6F51}" destId="{23041310-D887-473F-8273-7223144A2E85}" srcOrd="0" destOrd="0" parTransId="{80266D58-4689-4E27-89CA-F3F0DB0686C7}" sibTransId="{86C47B2D-9D27-44F1-A9AE-D74401C4B3DF}"/>
    <dgm:cxn modelId="{69AE0EEE-F410-414A-8B63-E4BCFF3AC362}" type="presParOf" srcId="{5E4EBC83-35B7-4E08-B238-F8771F251942}" destId="{F8E3B824-30C5-414F-A863-0F6EC3C27B4B}" srcOrd="0" destOrd="0" presId="urn:microsoft.com/office/officeart/2005/8/layout/vList2"/>
    <dgm:cxn modelId="{BEDDBCA5-5506-4A27-82F2-0BEB73BEBF7F}" type="presParOf" srcId="{5E4EBC83-35B7-4E08-B238-F8771F251942}" destId="{7CEB593C-B586-426D-BDF7-6DAA81A975C1}" srcOrd="1" destOrd="0" presId="urn:microsoft.com/office/officeart/2005/8/layout/vList2"/>
    <dgm:cxn modelId="{A09ACF7C-83FD-4C1B-AEF9-6CDDE1E3F0D0}" type="presParOf" srcId="{5E4EBC83-35B7-4E08-B238-F8771F251942}" destId="{B8079144-88FD-4110-AD91-C8B2417ED8C7}" srcOrd="2" destOrd="0" presId="urn:microsoft.com/office/officeart/2005/8/layout/vList2"/>
    <dgm:cxn modelId="{DBF50046-0117-49B3-B89B-116DA43912DF}" type="presParOf" srcId="{5E4EBC83-35B7-4E08-B238-F8771F251942}" destId="{9B601AB4-BA89-487D-A127-9C6CD33C119D}" srcOrd="3" destOrd="0" presId="urn:microsoft.com/office/officeart/2005/8/layout/vList2"/>
    <dgm:cxn modelId="{2D8B4A6E-9D56-4A17-8A54-53EF3DC4D59C}" type="presParOf" srcId="{5E4EBC83-35B7-4E08-B238-F8771F251942}" destId="{9ED4AFE7-6E79-4097-8719-DA267D71188D}" srcOrd="4" destOrd="0" presId="urn:microsoft.com/office/officeart/2005/8/layout/vList2"/>
    <dgm:cxn modelId="{3D6D826A-D3A7-4DFF-9AA4-51A2749840AA}" type="presParOf" srcId="{5E4EBC83-35B7-4E08-B238-F8771F251942}" destId="{3FF8E0AB-4FC5-42DA-AE2F-E0589641D40C}" srcOrd="5" destOrd="0" presId="urn:microsoft.com/office/officeart/2005/8/layout/vList2"/>
    <dgm:cxn modelId="{6C880B30-17EA-4F57-A41B-937393452118}" type="presParOf" srcId="{5E4EBC83-35B7-4E08-B238-F8771F251942}" destId="{48832E06-5425-4C57-9506-9070B4E46A37}" srcOrd="6" destOrd="0" presId="urn:microsoft.com/office/officeart/2005/8/layout/vList2"/>
    <dgm:cxn modelId="{78FA93DC-E0AA-466A-94A7-EDD3AD9879C6}" type="presParOf" srcId="{5E4EBC83-35B7-4E08-B238-F8771F251942}" destId="{FEACCD45-2074-4EE1-B705-8800901846BA}" srcOrd="7" destOrd="0" presId="urn:microsoft.com/office/officeart/2005/8/layout/vList2"/>
    <dgm:cxn modelId="{394413FB-415C-4F6A-B25D-E6BEB301B799}" type="presParOf" srcId="{5E4EBC83-35B7-4E08-B238-F8771F251942}" destId="{2AFB3839-95E5-49A8-8C4C-742A0C14ED5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9EF59-F737-4B93-AF3D-9D532D86542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BF41DE7-A01F-42A0-A823-26EC8788B7EF}">
      <dgm:prSet/>
      <dgm:spPr/>
      <dgm:t>
        <a:bodyPr/>
        <a:lstStyle/>
        <a:p>
          <a:r>
            <a:rPr lang="en-US"/>
            <a:t>View</a:t>
          </a:r>
        </a:p>
      </dgm:t>
    </dgm:pt>
    <dgm:pt modelId="{0EE9ED34-DAB3-45BA-9A2D-1E87E90A8B6A}" type="parTrans" cxnId="{7A39AB3B-B2A0-403A-A45C-BE2B00259A0A}">
      <dgm:prSet/>
      <dgm:spPr/>
      <dgm:t>
        <a:bodyPr/>
        <a:lstStyle/>
        <a:p>
          <a:endParaRPr lang="en-US"/>
        </a:p>
      </dgm:t>
    </dgm:pt>
    <dgm:pt modelId="{42D5A7B6-BBD6-42B9-9657-8C824B0F2E2E}" type="sibTrans" cxnId="{7A39AB3B-B2A0-403A-A45C-BE2B00259A0A}">
      <dgm:prSet/>
      <dgm:spPr/>
      <dgm:t>
        <a:bodyPr/>
        <a:lstStyle/>
        <a:p>
          <a:endParaRPr lang="en-US"/>
        </a:p>
      </dgm:t>
    </dgm:pt>
    <dgm:pt modelId="{B310A5AC-33E5-4B6A-9D67-7D1F05BEEC9D}">
      <dgm:prSet/>
      <dgm:spPr/>
      <dgm:t>
        <a:bodyPr/>
        <a:lstStyle/>
        <a:p>
          <a:r>
            <a:rPr lang="en-US"/>
            <a:t>View Evaluation reports for all AEOs on the go </a:t>
          </a:r>
        </a:p>
      </dgm:t>
    </dgm:pt>
    <dgm:pt modelId="{35D049CD-D884-4E82-AB3C-4EF74EF5AE73}" type="parTrans" cxnId="{8650A80F-A7A2-44B8-A14A-8AC1993212BA}">
      <dgm:prSet/>
      <dgm:spPr/>
      <dgm:t>
        <a:bodyPr/>
        <a:lstStyle/>
        <a:p>
          <a:endParaRPr lang="en-US"/>
        </a:p>
      </dgm:t>
    </dgm:pt>
    <dgm:pt modelId="{8C55DC86-3AEA-4796-A9B8-B677E76F7D14}" type="sibTrans" cxnId="{8650A80F-A7A2-44B8-A14A-8AC1993212BA}">
      <dgm:prSet/>
      <dgm:spPr/>
      <dgm:t>
        <a:bodyPr/>
        <a:lstStyle/>
        <a:p>
          <a:endParaRPr lang="en-US"/>
        </a:p>
      </dgm:t>
    </dgm:pt>
    <dgm:pt modelId="{E35FFD83-845A-40DD-9C5E-8682B5C4666F}">
      <dgm:prSet/>
      <dgm:spPr/>
      <dgm:t>
        <a:bodyPr/>
        <a:lstStyle/>
        <a:p>
          <a:r>
            <a:rPr lang="en-US"/>
            <a:t>Manage</a:t>
          </a:r>
        </a:p>
      </dgm:t>
    </dgm:pt>
    <dgm:pt modelId="{58BC267A-6C13-46F0-8385-74F1AEE5943F}" type="parTrans" cxnId="{B86E124A-916E-4302-9AFD-1F4C021357B8}">
      <dgm:prSet/>
      <dgm:spPr/>
      <dgm:t>
        <a:bodyPr/>
        <a:lstStyle/>
        <a:p>
          <a:endParaRPr lang="en-US"/>
        </a:p>
      </dgm:t>
    </dgm:pt>
    <dgm:pt modelId="{E263F5E8-04F3-41C6-88AD-0E2C95000CE0}" type="sibTrans" cxnId="{B86E124A-916E-4302-9AFD-1F4C021357B8}">
      <dgm:prSet/>
      <dgm:spPr/>
      <dgm:t>
        <a:bodyPr/>
        <a:lstStyle/>
        <a:p>
          <a:endParaRPr lang="en-US"/>
        </a:p>
      </dgm:t>
    </dgm:pt>
    <dgm:pt modelId="{691BEA49-66CA-43CE-81EC-1D8025D2126A}">
      <dgm:prSet/>
      <dgm:spPr/>
      <dgm:t>
        <a:bodyPr/>
        <a:lstStyle/>
        <a:p>
          <a:r>
            <a:rPr lang="en-US"/>
            <a:t>Manage System </a:t>
          </a:r>
        </a:p>
      </dgm:t>
    </dgm:pt>
    <dgm:pt modelId="{CA3E3513-76D8-4EA3-98AB-63946D82A9A8}" type="parTrans" cxnId="{0125D1CE-C7CB-4196-A867-D000D9540FCF}">
      <dgm:prSet/>
      <dgm:spPr/>
      <dgm:t>
        <a:bodyPr/>
        <a:lstStyle/>
        <a:p>
          <a:endParaRPr lang="en-US"/>
        </a:p>
      </dgm:t>
    </dgm:pt>
    <dgm:pt modelId="{C8B6729A-99EC-4AA6-B60D-56E592CEBB50}" type="sibTrans" cxnId="{0125D1CE-C7CB-4196-A867-D000D9540FCF}">
      <dgm:prSet/>
      <dgm:spPr/>
      <dgm:t>
        <a:bodyPr/>
        <a:lstStyle/>
        <a:p>
          <a:endParaRPr lang="en-US"/>
        </a:p>
      </dgm:t>
    </dgm:pt>
    <dgm:pt modelId="{EEA5C8D8-BB5A-49B9-A678-E39E2383F68D}">
      <dgm:prSet/>
      <dgm:spPr/>
      <dgm:t>
        <a:bodyPr/>
        <a:lstStyle/>
        <a:p>
          <a:r>
            <a:rPr lang="en-US"/>
            <a:t>Send and Receive</a:t>
          </a:r>
        </a:p>
      </dgm:t>
    </dgm:pt>
    <dgm:pt modelId="{AB78FCB7-197A-4377-8D5E-FD22A5F1615B}" type="parTrans" cxnId="{6B1BE7D2-921D-430A-B754-8ED20426B6FC}">
      <dgm:prSet/>
      <dgm:spPr/>
      <dgm:t>
        <a:bodyPr/>
        <a:lstStyle/>
        <a:p>
          <a:endParaRPr lang="en-US"/>
        </a:p>
      </dgm:t>
    </dgm:pt>
    <dgm:pt modelId="{A756C7DF-6E48-444F-9EEE-B18D9550DAE5}" type="sibTrans" cxnId="{6B1BE7D2-921D-430A-B754-8ED20426B6FC}">
      <dgm:prSet/>
      <dgm:spPr/>
      <dgm:t>
        <a:bodyPr/>
        <a:lstStyle/>
        <a:p>
          <a:endParaRPr lang="en-US"/>
        </a:p>
      </dgm:t>
    </dgm:pt>
    <dgm:pt modelId="{3811CE82-56A8-4C41-B4E9-016DFBA7C9B2}">
      <dgm:prSet/>
      <dgm:spPr/>
      <dgm:t>
        <a:bodyPr/>
        <a:lstStyle/>
        <a:p>
          <a:r>
            <a:rPr lang="en-US"/>
            <a:t>Send and Receive Feedback to the DPMO and CAOs  </a:t>
          </a:r>
        </a:p>
      </dgm:t>
    </dgm:pt>
    <dgm:pt modelId="{29D62D79-892E-4433-A464-8F7FF0A093C2}" type="parTrans" cxnId="{3353F2D9-F3BE-40B5-9981-638858FBED81}">
      <dgm:prSet/>
      <dgm:spPr/>
      <dgm:t>
        <a:bodyPr/>
        <a:lstStyle/>
        <a:p>
          <a:endParaRPr lang="en-US"/>
        </a:p>
      </dgm:t>
    </dgm:pt>
    <dgm:pt modelId="{A1A83758-3FD1-4B6C-8656-5C680DEC5563}" type="sibTrans" cxnId="{3353F2D9-F3BE-40B5-9981-638858FBED81}">
      <dgm:prSet/>
      <dgm:spPr/>
      <dgm:t>
        <a:bodyPr/>
        <a:lstStyle/>
        <a:p>
          <a:endParaRPr lang="en-US"/>
        </a:p>
      </dgm:t>
    </dgm:pt>
    <dgm:pt modelId="{4FB890A4-720B-433B-9FEB-473B03A9882A}">
      <dgm:prSet/>
      <dgm:spPr/>
      <dgm:t>
        <a:bodyPr/>
        <a:lstStyle/>
        <a:p>
          <a:r>
            <a:rPr lang="en-US"/>
            <a:t>Flag</a:t>
          </a:r>
        </a:p>
      </dgm:t>
    </dgm:pt>
    <dgm:pt modelId="{FD1820D2-EB01-4D4B-8F3B-6A2D30B5844E}" type="parTrans" cxnId="{0E19EDDC-BED3-48A5-9D14-28FF3DF30548}">
      <dgm:prSet/>
      <dgm:spPr/>
      <dgm:t>
        <a:bodyPr/>
        <a:lstStyle/>
        <a:p>
          <a:endParaRPr lang="en-US"/>
        </a:p>
      </dgm:t>
    </dgm:pt>
    <dgm:pt modelId="{EA14FFE5-306B-48D0-96E4-7CAAB46AFFB8}" type="sibTrans" cxnId="{0E19EDDC-BED3-48A5-9D14-28FF3DF30548}">
      <dgm:prSet/>
      <dgm:spPr/>
      <dgm:t>
        <a:bodyPr/>
        <a:lstStyle/>
        <a:p>
          <a:endParaRPr lang="en-US"/>
        </a:p>
      </dgm:t>
    </dgm:pt>
    <dgm:pt modelId="{695506AA-E391-4569-84A0-60CAB7D3D0A9}">
      <dgm:prSet/>
      <dgm:spPr/>
      <dgm:t>
        <a:bodyPr/>
        <a:lstStyle/>
        <a:p>
          <a:r>
            <a:rPr lang="en-US"/>
            <a:t>Flag DPMO, CAO, DVO, DFO, DAO in case of late uploading on quarterly planned activities </a:t>
          </a:r>
        </a:p>
      </dgm:t>
    </dgm:pt>
    <dgm:pt modelId="{88698755-FDC5-4984-B8D5-A12DE936BF9D}" type="parTrans" cxnId="{D6B75237-2690-4290-9A9B-04C5F09AF675}">
      <dgm:prSet/>
      <dgm:spPr/>
      <dgm:t>
        <a:bodyPr/>
        <a:lstStyle/>
        <a:p>
          <a:endParaRPr lang="en-US"/>
        </a:p>
      </dgm:t>
    </dgm:pt>
    <dgm:pt modelId="{A5DB741E-8380-4A77-9126-C556183FBE8D}" type="sibTrans" cxnId="{D6B75237-2690-4290-9A9B-04C5F09AF675}">
      <dgm:prSet/>
      <dgm:spPr/>
      <dgm:t>
        <a:bodyPr/>
        <a:lstStyle/>
        <a:p>
          <a:endParaRPr lang="en-US"/>
        </a:p>
      </dgm:t>
    </dgm:pt>
    <dgm:pt modelId="{1D13B675-4644-4B35-A2DE-28C6F8656769}">
      <dgm:prSet/>
      <dgm:spPr/>
      <dgm:t>
        <a:bodyPr/>
        <a:lstStyle/>
        <a:p>
          <a:r>
            <a:rPr lang="en-US"/>
            <a:t>View</a:t>
          </a:r>
        </a:p>
      </dgm:t>
    </dgm:pt>
    <dgm:pt modelId="{E114A0BF-E554-4D25-9B18-BC1E72747F26}" type="parTrans" cxnId="{B3AD7D2B-DBF4-464D-82E5-B82C553245AB}">
      <dgm:prSet/>
      <dgm:spPr/>
      <dgm:t>
        <a:bodyPr/>
        <a:lstStyle/>
        <a:p>
          <a:endParaRPr lang="en-US"/>
        </a:p>
      </dgm:t>
    </dgm:pt>
    <dgm:pt modelId="{1CE26E11-EA84-4405-9ED2-31F7028BE543}" type="sibTrans" cxnId="{B3AD7D2B-DBF4-464D-82E5-B82C553245AB}">
      <dgm:prSet/>
      <dgm:spPr/>
      <dgm:t>
        <a:bodyPr/>
        <a:lstStyle/>
        <a:p>
          <a:endParaRPr lang="en-US"/>
        </a:p>
      </dgm:t>
    </dgm:pt>
    <dgm:pt modelId="{7F35D6D0-9FAF-44B0-A17B-9AA9A2409792}">
      <dgm:prSet/>
      <dgm:spPr/>
      <dgm:t>
        <a:bodyPr/>
        <a:lstStyle/>
        <a:p>
          <a:r>
            <a:rPr lang="en-US"/>
            <a:t>View sub-county, district, sub-region and region evaluation reports </a:t>
          </a:r>
        </a:p>
      </dgm:t>
    </dgm:pt>
    <dgm:pt modelId="{A1EDE42A-0CCE-4ED5-A759-7E0D0B8BBCA6}" type="parTrans" cxnId="{218DD769-87FC-4AE8-90AC-4B4E232CF013}">
      <dgm:prSet/>
      <dgm:spPr/>
      <dgm:t>
        <a:bodyPr/>
        <a:lstStyle/>
        <a:p>
          <a:endParaRPr lang="en-US"/>
        </a:p>
      </dgm:t>
    </dgm:pt>
    <dgm:pt modelId="{3F1D6302-0597-4B30-BDAF-512057CC84A9}" type="sibTrans" cxnId="{218DD769-87FC-4AE8-90AC-4B4E232CF013}">
      <dgm:prSet/>
      <dgm:spPr/>
      <dgm:t>
        <a:bodyPr/>
        <a:lstStyle/>
        <a:p>
          <a:endParaRPr lang="en-US"/>
        </a:p>
      </dgm:t>
    </dgm:pt>
    <dgm:pt modelId="{BF0E1343-A069-4E0F-A0EF-B622E0ACC8DB}">
      <dgm:prSet/>
      <dgm:spPr/>
      <dgm:t>
        <a:bodyPr/>
        <a:lstStyle/>
        <a:p>
          <a:r>
            <a:rPr lang="en-US"/>
            <a:t>Create and manage</a:t>
          </a:r>
        </a:p>
      </dgm:t>
    </dgm:pt>
    <dgm:pt modelId="{4EEADEB8-BCEE-4DF5-B6B6-0A036447407C}" type="parTrans" cxnId="{D9AEA6B6-39CE-47CF-896D-7FD9E30D461F}">
      <dgm:prSet/>
      <dgm:spPr/>
      <dgm:t>
        <a:bodyPr/>
        <a:lstStyle/>
        <a:p>
          <a:endParaRPr lang="en-US"/>
        </a:p>
      </dgm:t>
    </dgm:pt>
    <dgm:pt modelId="{5BCFCFE3-FB87-4704-A0D1-F6F0891F3712}" type="sibTrans" cxnId="{D9AEA6B6-39CE-47CF-896D-7FD9E30D461F}">
      <dgm:prSet/>
      <dgm:spPr/>
      <dgm:t>
        <a:bodyPr/>
        <a:lstStyle/>
        <a:p>
          <a:endParaRPr lang="en-US"/>
        </a:p>
      </dgm:t>
    </dgm:pt>
    <dgm:pt modelId="{7A8941EC-F2FF-41A9-8286-2672110A843D}">
      <dgm:prSet/>
      <dgm:spPr/>
      <dgm:t>
        <a:bodyPr/>
        <a:lstStyle/>
        <a:p>
          <a:r>
            <a:rPr lang="en-US"/>
            <a:t>Create and manage accounts for DPMOs (Name, Phone &amp; Email) </a:t>
          </a:r>
        </a:p>
      </dgm:t>
    </dgm:pt>
    <dgm:pt modelId="{A1D821C6-8C5E-45AC-9D49-219062783116}" type="parTrans" cxnId="{CB3FE63B-DE25-4B45-9CEE-68EB84629E96}">
      <dgm:prSet/>
      <dgm:spPr/>
      <dgm:t>
        <a:bodyPr/>
        <a:lstStyle/>
        <a:p>
          <a:endParaRPr lang="en-US"/>
        </a:p>
      </dgm:t>
    </dgm:pt>
    <dgm:pt modelId="{48620F99-3BEC-4CD4-8C85-590FB5F773AC}" type="sibTrans" cxnId="{CB3FE63B-DE25-4B45-9CEE-68EB84629E96}">
      <dgm:prSet/>
      <dgm:spPr/>
      <dgm:t>
        <a:bodyPr/>
        <a:lstStyle/>
        <a:p>
          <a:endParaRPr lang="en-US"/>
        </a:p>
      </dgm:t>
    </dgm:pt>
    <dgm:pt modelId="{42A1C5BD-EDA7-400B-8DDE-55440990AAEA}">
      <dgm:prSet/>
      <dgm:spPr/>
      <dgm:t>
        <a:bodyPr/>
        <a:lstStyle/>
        <a:p>
          <a:r>
            <a:rPr lang="en-US"/>
            <a:t>View</a:t>
          </a:r>
        </a:p>
      </dgm:t>
    </dgm:pt>
    <dgm:pt modelId="{789E8C50-70E3-415B-B69D-AF7D479490FA}" type="parTrans" cxnId="{C8BD1588-8984-43D8-8C80-B9A7549883CD}">
      <dgm:prSet/>
      <dgm:spPr/>
      <dgm:t>
        <a:bodyPr/>
        <a:lstStyle/>
        <a:p>
          <a:endParaRPr lang="en-US"/>
        </a:p>
      </dgm:t>
    </dgm:pt>
    <dgm:pt modelId="{002E2562-F280-4AF6-A0CE-E479270BBC2D}" type="sibTrans" cxnId="{C8BD1588-8984-43D8-8C80-B9A7549883CD}">
      <dgm:prSet/>
      <dgm:spPr/>
      <dgm:t>
        <a:bodyPr/>
        <a:lstStyle/>
        <a:p>
          <a:endParaRPr lang="en-US"/>
        </a:p>
      </dgm:t>
    </dgm:pt>
    <dgm:pt modelId="{0B8476DC-EE9E-43DF-A934-1151CEB7E73F}">
      <dgm:prSet/>
      <dgm:spPr/>
      <dgm:t>
        <a:bodyPr/>
        <a:lstStyle/>
        <a:p>
          <a:r>
            <a:rPr lang="en-US"/>
            <a:t>View Aggregated reports for Sub-county Activities, district activities and more</a:t>
          </a:r>
        </a:p>
      </dgm:t>
    </dgm:pt>
    <dgm:pt modelId="{56804105-CC65-409E-B0FA-EB124A94271B}" type="parTrans" cxnId="{9ED160B8-1597-4A17-A461-07F4D746BBA5}">
      <dgm:prSet/>
      <dgm:spPr/>
      <dgm:t>
        <a:bodyPr/>
        <a:lstStyle/>
        <a:p>
          <a:endParaRPr lang="en-US"/>
        </a:p>
      </dgm:t>
    </dgm:pt>
    <dgm:pt modelId="{EBD6F0E6-DF07-4121-B7B3-DD93C1E81726}" type="sibTrans" cxnId="{9ED160B8-1597-4A17-A461-07F4D746BBA5}">
      <dgm:prSet/>
      <dgm:spPr/>
      <dgm:t>
        <a:bodyPr/>
        <a:lstStyle/>
        <a:p>
          <a:endParaRPr lang="en-US"/>
        </a:p>
      </dgm:t>
    </dgm:pt>
    <dgm:pt modelId="{FCBC8059-28B0-4B30-BE46-C7F107AD1975}" type="pres">
      <dgm:prSet presAssocID="{FDA9EF59-F737-4B93-AF3D-9D532D865427}" presName="Name0" presStyleCnt="0">
        <dgm:presLayoutVars>
          <dgm:dir/>
          <dgm:animLvl val="lvl"/>
          <dgm:resizeHandles val="exact"/>
        </dgm:presLayoutVars>
      </dgm:prSet>
      <dgm:spPr/>
    </dgm:pt>
    <dgm:pt modelId="{6E5CF280-F155-4871-837C-A00A86D695F0}" type="pres">
      <dgm:prSet presAssocID="{1BF41DE7-A01F-42A0-A823-26EC8788B7EF}" presName="linNode" presStyleCnt="0"/>
      <dgm:spPr/>
    </dgm:pt>
    <dgm:pt modelId="{FA048213-5BDD-4108-9212-75EB750080C6}" type="pres">
      <dgm:prSet presAssocID="{1BF41DE7-A01F-42A0-A823-26EC8788B7EF}" presName="parentText" presStyleLbl="alignNode1" presStyleIdx="0" presStyleCnt="7">
        <dgm:presLayoutVars>
          <dgm:chMax val="1"/>
          <dgm:bulletEnabled/>
        </dgm:presLayoutVars>
      </dgm:prSet>
      <dgm:spPr/>
    </dgm:pt>
    <dgm:pt modelId="{321E747B-1021-4AED-905A-1A7146BEC3C5}" type="pres">
      <dgm:prSet presAssocID="{1BF41DE7-A01F-42A0-A823-26EC8788B7EF}" presName="descendantText" presStyleLbl="alignAccFollowNode1" presStyleIdx="0" presStyleCnt="7">
        <dgm:presLayoutVars>
          <dgm:bulletEnabled/>
        </dgm:presLayoutVars>
      </dgm:prSet>
      <dgm:spPr/>
    </dgm:pt>
    <dgm:pt modelId="{548EB22C-4A73-4B7F-95FA-7EC0B93CB059}" type="pres">
      <dgm:prSet presAssocID="{42D5A7B6-BBD6-42B9-9657-8C824B0F2E2E}" presName="sp" presStyleCnt="0"/>
      <dgm:spPr/>
    </dgm:pt>
    <dgm:pt modelId="{0E1657EA-5E88-4EF0-B50A-7E81CA34840F}" type="pres">
      <dgm:prSet presAssocID="{E35FFD83-845A-40DD-9C5E-8682B5C4666F}" presName="linNode" presStyleCnt="0"/>
      <dgm:spPr/>
    </dgm:pt>
    <dgm:pt modelId="{0B18F1BC-7F0B-4B26-BEA1-79F39B742834}" type="pres">
      <dgm:prSet presAssocID="{E35FFD83-845A-40DD-9C5E-8682B5C4666F}" presName="parentText" presStyleLbl="alignNode1" presStyleIdx="1" presStyleCnt="7">
        <dgm:presLayoutVars>
          <dgm:chMax val="1"/>
          <dgm:bulletEnabled/>
        </dgm:presLayoutVars>
      </dgm:prSet>
      <dgm:spPr/>
    </dgm:pt>
    <dgm:pt modelId="{28D5CBA9-AF6D-4DA7-B049-DF7BC5CB7371}" type="pres">
      <dgm:prSet presAssocID="{E35FFD83-845A-40DD-9C5E-8682B5C4666F}" presName="descendantText" presStyleLbl="alignAccFollowNode1" presStyleIdx="1" presStyleCnt="7">
        <dgm:presLayoutVars>
          <dgm:bulletEnabled/>
        </dgm:presLayoutVars>
      </dgm:prSet>
      <dgm:spPr/>
    </dgm:pt>
    <dgm:pt modelId="{1FB5D895-3413-4911-82CD-C2F75E6BC9CB}" type="pres">
      <dgm:prSet presAssocID="{E263F5E8-04F3-41C6-88AD-0E2C95000CE0}" presName="sp" presStyleCnt="0"/>
      <dgm:spPr/>
    </dgm:pt>
    <dgm:pt modelId="{85DD1E9A-9CAF-469D-8647-64CF16EB1627}" type="pres">
      <dgm:prSet presAssocID="{EEA5C8D8-BB5A-49B9-A678-E39E2383F68D}" presName="linNode" presStyleCnt="0"/>
      <dgm:spPr/>
    </dgm:pt>
    <dgm:pt modelId="{EC7D2953-01BE-4D4E-A80F-CCD46BADC0B2}" type="pres">
      <dgm:prSet presAssocID="{EEA5C8D8-BB5A-49B9-A678-E39E2383F68D}" presName="parentText" presStyleLbl="alignNode1" presStyleIdx="2" presStyleCnt="7">
        <dgm:presLayoutVars>
          <dgm:chMax val="1"/>
          <dgm:bulletEnabled/>
        </dgm:presLayoutVars>
      </dgm:prSet>
      <dgm:spPr/>
    </dgm:pt>
    <dgm:pt modelId="{B6FD26C3-BEF7-4F6B-9810-FC37D7DA48CD}" type="pres">
      <dgm:prSet presAssocID="{EEA5C8D8-BB5A-49B9-A678-E39E2383F68D}" presName="descendantText" presStyleLbl="alignAccFollowNode1" presStyleIdx="2" presStyleCnt="7">
        <dgm:presLayoutVars>
          <dgm:bulletEnabled/>
        </dgm:presLayoutVars>
      </dgm:prSet>
      <dgm:spPr/>
    </dgm:pt>
    <dgm:pt modelId="{27BDB102-1AC0-4CA8-981F-AFC8E24690B8}" type="pres">
      <dgm:prSet presAssocID="{A756C7DF-6E48-444F-9EEE-B18D9550DAE5}" presName="sp" presStyleCnt="0"/>
      <dgm:spPr/>
    </dgm:pt>
    <dgm:pt modelId="{ECFB88FF-8822-4146-8F2F-67266B7E82D2}" type="pres">
      <dgm:prSet presAssocID="{4FB890A4-720B-433B-9FEB-473B03A9882A}" presName="linNode" presStyleCnt="0"/>
      <dgm:spPr/>
    </dgm:pt>
    <dgm:pt modelId="{23A5A4CA-B3AE-44D4-A827-443BA8976F6A}" type="pres">
      <dgm:prSet presAssocID="{4FB890A4-720B-433B-9FEB-473B03A9882A}" presName="parentText" presStyleLbl="alignNode1" presStyleIdx="3" presStyleCnt="7">
        <dgm:presLayoutVars>
          <dgm:chMax val="1"/>
          <dgm:bulletEnabled/>
        </dgm:presLayoutVars>
      </dgm:prSet>
      <dgm:spPr/>
    </dgm:pt>
    <dgm:pt modelId="{6D69565A-982D-4670-A6ED-AECA361EEB3E}" type="pres">
      <dgm:prSet presAssocID="{4FB890A4-720B-433B-9FEB-473B03A9882A}" presName="descendantText" presStyleLbl="alignAccFollowNode1" presStyleIdx="3" presStyleCnt="7">
        <dgm:presLayoutVars>
          <dgm:bulletEnabled/>
        </dgm:presLayoutVars>
      </dgm:prSet>
      <dgm:spPr/>
    </dgm:pt>
    <dgm:pt modelId="{2FB37D40-CE07-4247-BBE4-680EDC539BF3}" type="pres">
      <dgm:prSet presAssocID="{EA14FFE5-306B-48D0-96E4-7CAAB46AFFB8}" presName="sp" presStyleCnt="0"/>
      <dgm:spPr/>
    </dgm:pt>
    <dgm:pt modelId="{A21ED4C6-10E1-4BA0-B51D-DB8BBF0DDDD1}" type="pres">
      <dgm:prSet presAssocID="{1D13B675-4644-4B35-A2DE-28C6F8656769}" presName="linNode" presStyleCnt="0"/>
      <dgm:spPr/>
    </dgm:pt>
    <dgm:pt modelId="{CB1D0D0E-9397-40AD-BE43-1809D5EECD64}" type="pres">
      <dgm:prSet presAssocID="{1D13B675-4644-4B35-A2DE-28C6F8656769}" presName="parentText" presStyleLbl="alignNode1" presStyleIdx="4" presStyleCnt="7">
        <dgm:presLayoutVars>
          <dgm:chMax val="1"/>
          <dgm:bulletEnabled/>
        </dgm:presLayoutVars>
      </dgm:prSet>
      <dgm:spPr/>
    </dgm:pt>
    <dgm:pt modelId="{7D60C53D-7CE0-4681-9F01-DF51739037F4}" type="pres">
      <dgm:prSet presAssocID="{1D13B675-4644-4B35-A2DE-28C6F8656769}" presName="descendantText" presStyleLbl="alignAccFollowNode1" presStyleIdx="4" presStyleCnt="7">
        <dgm:presLayoutVars>
          <dgm:bulletEnabled/>
        </dgm:presLayoutVars>
      </dgm:prSet>
      <dgm:spPr/>
    </dgm:pt>
    <dgm:pt modelId="{27F3BEA6-314D-424C-909C-1C0578A80FBE}" type="pres">
      <dgm:prSet presAssocID="{1CE26E11-EA84-4405-9ED2-31F7028BE543}" presName="sp" presStyleCnt="0"/>
      <dgm:spPr/>
    </dgm:pt>
    <dgm:pt modelId="{2037260A-B393-4921-8772-01812AE42220}" type="pres">
      <dgm:prSet presAssocID="{BF0E1343-A069-4E0F-A0EF-B622E0ACC8DB}" presName="linNode" presStyleCnt="0"/>
      <dgm:spPr/>
    </dgm:pt>
    <dgm:pt modelId="{BE326670-FEA4-4D51-9291-45299EAF3420}" type="pres">
      <dgm:prSet presAssocID="{BF0E1343-A069-4E0F-A0EF-B622E0ACC8DB}" presName="parentText" presStyleLbl="alignNode1" presStyleIdx="5" presStyleCnt="7">
        <dgm:presLayoutVars>
          <dgm:chMax val="1"/>
          <dgm:bulletEnabled/>
        </dgm:presLayoutVars>
      </dgm:prSet>
      <dgm:spPr/>
    </dgm:pt>
    <dgm:pt modelId="{8501C52F-7C67-4B85-AB2B-5FC75AA6BFC7}" type="pres">
      <dgm:prSet presAssocID="{BF0E1343-A069-4E0F-A0EF-B622E0ACC8DB}" presName="descendantText" presStyleLbl="alignAccFollowNode1" presStyleIdx="5" presStyleCnt="7">
        <dgm:presLayoutVars>
          <dgm:bulletEnabled/>
        </dgm:presLayoutVars>
      </dgm:prSet>
      <dgm:spPr/>
    </dgm:pt>
    <dgm:pt modelId="{40E8808A-7EAB-43EF-9540-1F1844766FC7}" type="pres">
      <dgm:prSet presAssocID="{5BCFCFE3-FB87-4704-A0D1-F6F0891F3712}" presName="sp" presStyleCnt="0"/>
      <dgm:spPr/>
    </dgm:pt>
    <dgm:pt modelId="{FE4BD6D8-8EB9-4B5C-9715-6A71B8FAD1CF}" type="pres">
      <dgm:prSet presAssocID="{42A1C5BD-EDA7-400B-8DDE-55440990AAEA}" presName="linNode" presStyleCnt="0"/>
      <dgm:spPr/>
    </dgm:pt>
    <dgm:pt modelId="{FDB5CA7E-3E97-4FC5-B89F-3B3954F6F6B9}" type="pres">
      <dgm:prSet presAssocID="{42A1C5BD-EDA7-400B-8DDE-55440990AAEA}" presName="parentText" presStyleLbl="alignNode1" presStyleIdx="6" presStyleCnt="7">
        <dgm:presLayoutVars>
          <dgm:chMax val="1"/>
          <dgm:bulletEnabled/>
        </dgm:presLayoutVars>
      </dgm:prSet>
      <dgm:spPr/>
    </dgm:pt>
    <dgm:pt modelId="{69311FDD-835D-451A-9010-276184EC6489}" type="pres">
      <dgm:prSet presAssocID="{42A1C5BD-EDA7-400B-8DDE-55440990AAEA}" presName="descendantText" presStyleLbl="alignAccFollowNode1" presStyleIdx="6" presStyleCnt="7">
        <dgm:presLayoutVars>
          <dgm:bulletEnabled/>
        </dgm:presLayoutVars>
      </dgm:prSet>
      <dgm:spPr/>
    </dgm:pt>
  </dgm:ptLst>
  <dgm:cxnLst>
    <dgm:cxn modelId="{9FB3B709-B4A9-420A-8C5A-8260EE18DD3F}" type="presOf" srcId="{FDA9EF59-F737-4B93-AF3D-9D532D865427}" destId="{FCBC8059-28B0-4B30-BE46-C7F107AD1975}" srcOrd="0" destOrd="0" presId="urn:microsoft.com/office/officeart/2016/7/layout/VerticalSolidActionList"/>
    <dgm:cxn modelId="{8650A80F-A7A2-44B8-A14A-8AC1993212BA}" srcId="{1BF41DE7-A01F-42A0-A823-26EC8788B7EF}" destId="{B310A5AC-33E5-4B6A-9D67-7D1F05BEEC9D}" srcOrd="0" destOrd="0" parTransId="{35D049CD-D884-4E82-AB3C-4EF74EF5AE73}" sibTransId="{8C55DC86-3AEA-4796-A9B8-B677E76F7D14}"/>
    <dgm:cxn modelId="{AC4BB51B-1980-4A14-9045-2334A8FA22B3}" type="presOf" srcId="{0B8476DC-EE9E-43DF-A934-1151CEB7E73F}" destId="{69311FDD-835D-451A-9010-276184EC6489}" srcOrd="0" destOrd="0" presId="urn:microsoft.com/office/officeart/2016/7/layout/VerticalSolidActionList"/>
    <dgm:cxn modelId="{B3AD7D2B-DBF4-464D-82E5-B82C553245AB}" srcId="{FDA9EF59-F737-4B93-AF3D-9D532D865427}" destId="{1D13B675-4644-4B35-A2DE-28C6F8656769}" srcOrd="4" destOrd="0" parTransId="{E114A0BF-E554-4D25-9B18-BC1E72747F26}" sibTransId="{1CE26E11-EA84-4405-9ED2-31F7028BE543}"/>
    <dgm:cxn modelId="{B51E562F-4E12-43AA-AF94-B13B7FDD1D51}" type="presOf" srcId="{4FB890A4-720B-433B-9FEB-473B03A9882A}" destId="{23A5A4CA-B3AE-44D4-A827-443BA8976F6A}" srcOrd="0" destOrd="0" presId="urn:microsoft.com/office/officeart/2016/7/layout/VerticalSolidActionList"/>
    <dgm:cxn modelId="{E193D331-D54D-4E10-A8EB-9ABCACA6F96E}" type="presOf" srcId="{BF0E1343-A069-4E0F-A0EF-B622E0ACC8DB}" destId="{BE326670-FEA4-4D51-9291-45299EAF3420}" srcOrd="0" destOrd="0" presId="urn:microsoft.com/office/officeart/2016/7/layout/VerticalSolidActionList"/>
    <dgm:cxn modelId="{D6B75237-2690-4290-9A9B-04C5F09AF675}" srcId="{4FB890A4-720B-433B-9FEB-473B03A9882A}" destId="{695506AA-E391-4569-84A0-60CAB7D3D0A9}" srcOrd="0" destOrd="0" parTransId="{88698755-FDC5-4984-B8D5-A12DE936BF9D}" sibTransId="{A5DB741E-8380-4A77-9126-C556183FBE8D}"/>
    <dgm:cxn modelId="{7A39AB3B-B2A0-403A-A45C-BE2B00259A0A}" srcId="{FDA9EF59-F737-4B93-AF3D-9D532D865427}" destId="{1BF41DE7-A01F-42A0-A823-26EC8788B7EF}" srcOrd="0" destOrd="0" parTransId="{0EE9ED34-DAB3-45BA-9A2D-1E87E90A8B6A}" sibTransId="{42D5A7B6-BBD6-42B9-9657-8C824B0F2E2E}"/>
    <dgm:cxn modelId="{CB3FE63B-DE25-4B45-9CEE-68EB84629E96}" srcId="{BF0E1343-A069-4E0F-A0EF-B622E0ACC8DB}" destId="{7A8941EC-F2FF-41A9-8286-2672110A843D}" srcOrd="0" destOrd="0" parTransId="{A1D821C6-8C5E-45AC-9D49-219062783116}" sibTransId="{48620F99-3BEC-4CD4-8C85-590FB5F773AC}"/>
    <dgm:cxn modelId="{C846833E-E0F9-4443-800F-AD4F1B4E2EAE}" type="presOf" srcId="{B310A5AC-33E5-4B6A-9D67-7D1F05BEEC9D}" destId="{321E747B-1021-4AED-905A-1A7146BEC3C5}" srcOrd="0" destOrd="0" presId="urn:microsoft.com/office/officeart/2016/7/layout/VerticalSolidActionList"/>
    <dgm:cxn modelId="{218DD769-87FC-4AE8-90AC-4B4E232CF013}" srcId="{1D13B675-4644-4B35-A2DE-28C6F8656769}" destId="{7F35D6D0-9FAF-44B0-A17B-9AA9A2409792}" srcOrd="0" destOrd="0" parTransId="{A1EDE42A-0CCE-4ED5-A759-7E0D0B8BBCA6}" sibTransId="{3F1D6302-0597-4B30-BDAF-512057CC84A9}"/>
    <dgm:cxn modelId="{B86E124A-916E-4302-9AFD-1F4C021357B8}" srcId="{FDA9EF59-F737-4B93-AF3D-9D532D865427}" destId="{E35FFD83-845A-40DD-9C5E-8682B5C4666F}" srcOrd="1" destOrd="0" parTransId="{58BC267A-6C13-46F0-8385-74F1AEE5943F}" sibTransId="{E263F5E8-04F3-41C6-88AD-0E2C95000CE0}"/>
    <dgm:cxn modelId="{6673E875-F038-4A8C-97D1-92D0A0C58C3A}" type="presOf" srcId="{3811CE82-56A8-4C41-B4E9-016DFBA7C9B2}" destId="{B6FD26C3-BEF7-4F6B-9810-FC37D7DA48CD}" srcOrd="0" destOrd="0" presId="urn:microsoft.com/office/officeart/2016/7/layout/VerticalSolidActionList"/>
    <dgm:cxn modelId="{CF90C77E-7249-4E12-9BF5-DF7DE463A8D6}" type="presOf" srcId="{EEA5C8D8-BB5A-49B9-A678-E39E2383F68D}" destId="{EC7D2953-01BE-4D4E-A80F-CCD46BADC0B2}" srcOrd="0" destOrd="0" presId="urn:microsoft.com/office/officeart/2016/7/layout/VerticalSolidActionList"/>
    <dgm:cxn modelId="{C8BD1588-8984-43D8-8C80-B9A7549883CD}" srcId="{FDA9EF59-F737-4B93-AF3D-9D532D865427}" destId="{42A1C5BD-EDA7-400B-8DDE-55440990AAEA}" srcOrd="6" destOrd="0" parTransId="{789E8C50-70E3-415B-B69D-AF7D479490FA}" sibTransId="{002E2562-F280-4AF6-A0CE-E479270BBC2D}"/>
    <dgm:cxn modelId="{6D719E8D-83C4-4027-ACF3-69A369742A4B}" type="presOf" srcId="{691BEA49-66CA-43CE-81EC-1D8025D2126A}" destId="{28D5CBA9-AF6D-4DA7-B049-DF7BC5CB7371}" srcOrd="0" destOrd="0" presId="urn:microsoft.com/office/officeart/2016/7/layout/VerticalSolidActionList"/>
    <dgm:cxn modelId="{945B6496-CBEB-4755-8DF1-1CFDBE4535E5}" type="presOf" srcId="{1D13B675-4644-4B35-A2DE-28C6F8656769}" destId="{CB1D0D0E-9397-40AD-BE43-1809D5EECD64}" srcOrd="0" destOrd="0" presId="urn:microsoft.com/office/officeart/2016/7/layout/VerticalSolidActionList"/>
    <dgm:cxn modelId="{A2112299-036B-4375-B764-AD3385799CF6}" type="presOf" srcId="{7A8941EC-F2FF-41A9-8286-2672110A843D}" destId="{8501C52F-7C67-4B85-AB2B-5FC75AA6BFC7}" srcOrd="0" destOrd="0" presId="urn:microsoft.com/office/officeart/2016/7/layout/VerticalSolidActionList"/>
    <dgm:cxn modelId="{3DCF579E-FF1D-456C-A3DE-F53AC9483568}" type="presOf" srcId="{42A1C5BD-EDA7-400B-8DDE-55440990AAEA}" destId="{FDB5CA7E-3E97-4FC5-B89F-3B3954F6F6B9}" srcOrd="0" destOrd="0" presId="urn:microsoft.com/office/officeart/2016/7/layout/VerticalSolidActionList"/>
    <dgm:cxn modelId="{A2CFF4B1-0745-48FE-B9E3-DB79962B4066}" type="presOf" srcId="{1BF41DE7-A01F-42A0-A823-26EC8788B7EF}" destId="{FA048213-5BDD-4108-9212-75EB750080C6}" srcOrd="0" destOrd="0" presId="urn:microsoft.com/office/officeart/2016/7/layout/VerticalSolidActionList"/>
    <dgm:cxn modelId="{D9AEA6B6-39CE-47CF-896D-7FD9E30D461F}" srcId="{FDA9EF59-F737-4B93-AF3D-9D532D865427}" destId="{BF0E1343-A069-4E0F-A0EF-B622E0ACC8DB}" srcOrd="5" destOrd="0" parTransId="{4EEADEB8-BCEE-4DF5-B6B6-0A036447407C}" sibTransId="{5BCFCFE3-FB87-4704-A0D1-F6F0891F3712}"/>
    <dgm:cxn modelId="{9ED160B8-1597-4A17-A461-07F4D746BBA5}" srcId="{42A1C5BD-EDA7-400B-8DDE-55440990AAEA}" destId="{0B8476DC-EE9E-43DF-A934-1151CEB7E73F}" srcOrd="0" destOrd="0" parTransId="{56804105-CC65-409E-B0FA-EB124A94271B}" sibTransId="{EBD6F0E6-DF07-4121-B7B3-DD93C1E81726}"/>
    <dgm:cxn modelId="{1A6424CA-BBFA-4F14-A381-8F905104DF8D}" type="presOf" srcId="{E35FFD83-845A-40DD-9C5E-8682B5C4666F}" destId="{0B18F1BC-7F0B-4B26-BEA1-79F39B742834}" srcOrd="0" destOrd="0" presId="urn:microsoft.com/office/officeart/2016/7/layout/VerticalSolidActionList"/>
    <dgm:cxn modelId="{0125D1CE-C7CB-4196-A867-D000D9540FCF}" srcId="{E35FFD83-845A-40DD-9C5E-8682B5C4666F}" destId="{691BEA49-66CA-43CE-81EC-1D8025D2126A}" srcOrd="0" destOrd="0" parTransId="{CA3E3513-76D8-4EA3-98AB-63946D82A9A8}" sibTransId="{C8B6729A-99EC-4AA6-B60D-56E592CEBB50}"/>
    <dgm:cxn modelId="{6B1BE7D2-921D-430A-B754-8ED20426B6FC}" srcId="{FDA9EF59-F737-4B93-AF3D-9D532D865427}" destId="{EEA5C8D8-BB5A-49B9-A678-E39E2383F68D}" srcOrd="2" destOrd="0" parTransId="{AB78FCB7-197A-4377-8D5E-FD22A5F1615B}" sibTransId="{A756C7DF-6E48-444F-9EEE-B18D9550DAE5}"/>
    <dgm:cxn modelId="{9889ABD4-0B0C-4EC0-99C5-A9CF6463957D}" type="presOf" srcId="{7F35D6D0-9FAF-44B0-A17B-9AA9A2409792}" destId="{7D60C53D-7CE0-4681-9F01-DF51739037F4}" srcOrd="0" destOrd="0" presId="urn:microsoft.com/office/officeart/2016/7/layout/VerticalSolidActionList"/>
    <dgm:cxn modelId="{3353F2D9-F3BE-40B5-9981-638858FBED81}" srcId="{EEA5C8D8-BB5A-49B9-A678-E39E2383F68D}" destId="{3811CE82-56A8-4C41-B4E9-016DFBA7C9B2}" srcOrd="0" destOrd="0" parTransId="{29D62D79-892E-4433-A464-8F7FF0A093C2}" sibTransId="{A1A83758-3FD1-4B6C-8656-5C680DEC5563}"/>
    <dgm:cxn modelId="{0E19EDDC-BED3-48A5-9D14-28FF3DF30548}" srcId="{FDA9EF59-F737-4B93-AF3D-9D532D865427}" destId="{4FB890A4-720B-433B-9FEB-473B03A9882A}" srcOrd="3" destOrd="0" parTransId="{FD1820D2-EB01-4D4B-8F3B-6A2D30B5844E}" sibTransId="{EA14FFE5-306B-48D0-96E4-7CAAB46AFFB8}"/>
    <dgm:cxn modelId="{D140A2E3-ED8C-4BCB-8329-F31367EAC7B8}" type="presOf" srcId="{695506AA-E391-4569-84A0-60CAB7D3D0A9}" destId="{6D69565A-982D-4670-A6ED-AECA361EEB3E}" srcOrd="0" destOrd="0" presId="urn:microsoft.com/office/officeart/2016/7/layout/VerticalSolidActionList"/>
    <dgm:cxn modelId="{3F3565DD-6325-46F9-932D-F33FFF8A6D08}" type="presParOf" srcId="{FCBC8059-28B0-4B30-BE46-C7F107AD1975}" destId="{6E5CF280-F155-4871-837C-A00A86D695F0}" srcOrd="0" destOrd="0" presId="urn:microsoft.com/office/officeart/2016/7/layout/VerticalSolidActionList"/>
    <dgm:cxn modelId="{29F30AC0-4DF3-49F8-9091-2E1323BEA45B}" type="presParOf" srcId="{6E5CF280-F155-4871-837C-A00A86D695F0}" destId="{FA048213-5BDD-4108-9212-75EB750080C6}" srcOrd="0" destOrd="0" presId="urn:microsoft.com/office/officeart/2016/7/layout/VerticalSolidActionList"/>
    <dgm:cxn modelId="{89434DCC-ED90-4DC9-B8D5-DB05D4423F53}" type="presParOf" srcId="{6E5CF280-F155-4871-837C-A00A86D695F0}" destId="{321E747B-1021-4AED-905A-1A7146BEC3C5}" srcOrd="1" destOrd="0" presId="urn:microsoft.com/office/officeart/2016/7/layout/VerticalSolidActionList"/>
    <dgm:cxn modelId="{ADFFF288-5041-4E6E-BEAD-1B7DBE139F79}" type="presParOf" srcId="{FCBC8059-28B0-4B30-BE46-C7F107AD1975}" destId="{548EB22C-4A73-4B7F-95FA-7EC0B93CB059}" srcOrd="1" destOrd="0" presId="urn:microsoft.com/office/officeart/2016/7/layout/VerticalSolidActionList"/>
    <dgm:cxn modelId="{A16DAB9E-C567-4B9B-938B-3787DF6D2481}" type="presParOf" srcId="{FCBC8059-28B0-4B30-BE46-C7F107AD1975}" destId="{0E1657EA-5E88-4EF0-B50A-7E81CA34840F}" srcOrd="2" destOrd="0" presId="urn:microsoft.com/office/officeart/2016/7/layout/VerticalSolidActionList"/>
    <dgm:cxn modelId="{853D0A4B-A30D-4F39-9ED0-D5D9FE8C54D4}" type="presParOf" srcId="{0E1657EA-5E88-4EF0-B50A-7E81CA34840F}" destId="{0B18F1BC-7F0B-4B26-BEA1-79F39B742834}" srcOrd="0" destOrd="0" presId="urn:microsoft.com/office/officeart/2016/7/layout/VerticalSolidActionList"/>
    <dgm:cxn modelId="{2E489D6B-14FE-4517-8F78-D7B0EED086BC}" type="presParOf" srcId="{0E1657EA-5E88-4EF0-B50A-7E81CA34840F}" destId="{28D5CBA9-AF6D-4DA7-B049-DF7BC5CB7371}" srcOrd="1" destOrd="0" presId="urn:microsoft.com/office/officeart/2016/7/layout/VerticalSolidActionList"/>
    <dgm:cxn modelId="{3841B169-3C8A-4917-ACD2-84AB4526F119}" type="presParOf" srcId="{FCBC8059-28B0-4B30-BE46-C7F107AD1975}" destId="{1FB5D895-3413-4911-82CD-C2F75E6BC9CB}" srcOrd="3" destOrd="0" presId="urn:microsoft.com/office/officeart/2016/7/layout/VerticalSolidActionList"/>
    <dgm:cxn modelId="{37CC8013-9074-4D2F-86CF-278FED631F68}" type="presParOf" srcId="{FCBC8059-28B0-4B30-BE46-C7F107AD1975}" destId="{85DD1E9A-9CAF-469D-8647-64CF16EB1627}" srcOrd="4" destOrd="0" presId="urn:microsoft.com/office/officeart/2016/7/layout/VerticalSolidActionList"/>
    <dgm:cxn modelId="{9E34F4F7-09BC-4F53-8EF9-B15D7B7FECC6}" type="presParOf" srcId="{85DD1E9A-9CAF-469D-8647-64CF16EB1627}" destId="{EC7D2953-01BE-4D4E-A80F-CCD46BADC0B2}" srcOrd="0" destOrd="0" presId="urn:microsoft.com/office/officeart/2016/7/layout/VerticalSolidActionList"/>
    <dgm:cxn modelId="{1FEB1E56-99D0-463C-A825-B4CC99AEB50E}" type="presParOf" srcId="{85DD1E9A-9CAF-469D-8647-64CF16EB1627}" destId="{B6FD26C3-BEF7-4F6B-9810-FC37D7DA48CD}" srcOrd="1" destOrd="0" presId="urn:microsoft.com/office/officeart/2016/7/layout/VerticalSolidActionList"/>
    <dgm:cxn modelId="{2434EB8F-F9F5-4C87-A015-CF51C625F42F}" type="presParOf" srcId="{FCBC8059-28B0-4B30-BE46-C7F107AD1975}" destId="{27BDB102-1AC0-4CA8-981F-AFC8E24690B8}" srcOrd="5" destOrd="0" presId="urn:microsoft.com/office/officeart/2016/7/layout/VerticalSolidActionList"/>
    <dgm:cxn modelId="{9913DB95-A06F-4597-981F-4C3711F5FFF8}" type="presParOf" srcId="{FCBC8059-28B0-4B30-BE46-C7F107AD1975}" destId="{ECFB88FF-8822-4146-8F2F-67266B7E82D2}" srcOrd="6" destOrd="0" presId="urn:microsoft.com/office/officeart/2016/7/layout/VerticalSolidActionList"/>
    <dgm:cxn modelId="{5D3172DB-1ED7-4C94-8D93-75FE4D21CC81}" type="presParOf" srcId="{ECFB88FF-8822-4146-8F2F-67266B7E82D2}" destId="{23A5A4CA-B3AE-44D4-A827-443BA8976F6A}" srcOrd="0" destOrd="0" presId="urn:microsoft.com/office/officeart/2016/7/layout/VerticalSolidActionList"/>
    <dgm:cxn modelId="{DF4AE526-384C-44D7-9EE2-A26D493C117E}" type="presParOf" srcId="{ECFB88FF-8822-4146-8F2F-67266B7E82D2}" destId="{6D69565A-982D-4670-A6ED-AECA361EEB3E}" srcOrd="1" destOrd="0" presId="urn:microsoft.com/office/officeart/2016/7/layout/VerticalSolidActionList"/>
    <dgm:cxn modelId="{1F960672-DD8E-4243-81CB-145AB16A972A}" type="presParOf" srcId="{FCBC8059-28B0-4B30-BE46-C7F107AD1975}" destId="{2FB37D40-CE07-4247-BBE4-680EDC539BF3}" srcOrd="7" destOrd="0" presId="urn:microsoft.com/office/officeart/2016/7/layout/VerticalSolidActionList"/>
    <dgm:cxn modelId="{558F6E33-AD44-4EA2-BC93-6328813F9C3B}" type="presParOf" srcId="{FCBC8059-28B0-4B30-BE46-C7F107AD1975}" destId="{A21ED4C6-10E1-4BA0-B51D-DB8BBF0DDDD1}" srcOrd="8" destOrd="0" presId="urn:microsoft.com/office/officeart/2016/7/layout/VerticalSolidActionList"/>
    <dgm:cxn modelId="{8F04FB1D-915B-4A62-9817-A0102A26CC85}" type="presParOf" srcId="{A21ED4C6-10E1-4BA0-B51D-DB8BBF0DDDD1}" destId="{CB1D0D0E-9397-40AD-BE43-1809D5EECD64}" srcOrd="0" destOrd="0" presId="urn:microsoft.com/office/officeart/2016/7/layout/VerticalSolidActionList"/>
    <dgm:cxn modelId="{DDF7AD03-7C64-4AA9-AC7C-6D89F5C4717C}" type="presParOf" srcId="{A21ED4C6-10E1-4BA0-B51D-DB8BBF0DDDD1}" destId="{7D60C53D-7CE0-4681-9F01-DF51739037F4}" srcOrd="1" destOrd="0" presId="urn:microsoft.com/office/officeart/2016/7/layout/VerticalSolidActionList"/>
    <dgm:cxn modelId="{5A99800C-825C-4C69-BC0B-097AD5CE4442}" type="presParOf" srcId="{FCBC8059-28B0-4B30-BE46-C7F107AD1975}" destId="{27F3BEA6-314D-424C-909C-1C0578A80FBE}" srcOrd="9" destOrd="0" presId="urn:microsoft.com/office/officeart/2016/7/layout/VerticalSolidActionList"/>
    <dgm:cxn modelId="{7EF75E4C-C435-481C-AE44-14CAF3832C82}" type="presParOf" srcId="{FCBC8059-28B0-4B30-BE46-C7F107AD1975}" destId="{2037260A-B393-4921-8772-01812AE42220}" srcOrd="10" destOrd="0" presId="urn:microsoft.com/office/officeart/2016/7/layout/VerticalSolidActionList"/>
    <dgm:cxn modelId="{7066CECE-E538-4EBD-B2A4-48F6283C4E02}" type="presParOf" srcId="{2037260A-B393-4921-8772-01812AE42220}" destId="{BE326670-FEA4-4D51-9291-45299EAF3420}" srcOrd="0" destOrd="0" presId="urn:microsoft.com/office/officeart/2016/7/layout/VerticalSolidActionList"/>
    <dgm:cxn modelId="{C0014E37-060B-4E2E-8AC6-1B4CA450ABE4}" type="presParOf" srcId="{2037260A-B393-4921-8772-01812AE42220}" destId="{8501C52F-7C67-4B85-AB2B-5FC75AA6BFC7}" srcOrd="1" destOrd="0" presId="urn:microsoft.com/office/officeart/2016/7/layout/VerticalSolidActionList"/>
    <dgm:cxn modelId="{3D63CF33-CE07-42D3-A3CA-0DB152D0CA5E}" type="presParOf" srcId="{FCBC8059-28B0-4B30-BE46-C7F107AD1975}" destId="{40E8808A-7EAB-43EF-9540-1F1844766FC7}" srcOrd="11" destOrd="0" presId="urn:microsoft.com/office/officeart/2016/7/layout/VerticalSolidActionList"/>
    <dgm:cxn modelId="{3703C150-F92B-48AE-BCA0-BFBBB8193F82}" type="presParOf" srcId="{FCBC8059-28B0-4B30-BE46-C7F107AD1975}" destId="{FE4BD6D8-8EB9-4B5C-9715-6A71B8FAD1CF}" srcOrd="12" destOrd="0" presId="urn:microsoft.com/office/officeart/2016/7/layout/VerticalSolidActionList"/>
    <dgm:cxn modelId="{103614B9-D653-4FFD-9BB9-40BED39011A3}" type="presParOf" srcId="{FE4BD6D8-8EB9-4B5C-9715-6A71B8FAD1CF}" destId="{FDB5CA7E-3E97-4FC5-B89F-3B3954F6F6B9}" srcOrd="0" destOrd="0" presId="urn:microsoft.com/office/officeart/2016/7/layout/VerticalSolidActionList"/>
    <dgm:cxn modelId="{6FEF43ED-5106-4BD6-999C-3397B9E01352}" type="presParOf" srcId="{FE4BD6D8-8EB9-4B5C-9715-6A71B8FAD1CF}" destId="{69311FDD-835D-451A-9010-276184EC648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4B461C-FDC0-47BA-9D05-DF540A9464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79B0AE-EBD2-45C1-9559-E88769FFAC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View</a:t>
          </a:r>
        </a:p>
      </dgm:t>
    </dgm:pt>
    <dgm:pt modelId="{80D6A423-68E3-4FB2-AFF0-0287CC6D849D}" type="parTrans" cxnId="{5819E7FB-EA58-4274-89C1-B73A50835911}">
      <dgm:prSet/>
      <dgm:spPr/>
      <dgm:t>
        <a:bodyPr/>
        <a:lstStyle/>
        <a:p>
          <a:endParaRPr lang="en-US"/>
        </a:p>
      </dgm:t>
    </dgm:pt>
    <dgm:pt modelId="{405E0288-8C9D-4957-AF7B-A737A62140A9}" type="sibTrans" cxnId="{5819E7FB-EA58-4274-89C1-B73A50835911}">
      <dgm:prSet/>
      <dgm:spPr/>
      <dgm:t>
        <a:bodyPr/>
        <a:lstStyle/>
        <a:p>
          <a:endParaRPr lang="en-US"/>
        </a:p>
      </dgm:t>
    </dgm:pt>
    <dgm:pt modelId="{F090BBB9-B0EA-4136-B901-EFE65B50E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View Evaluation reports for their AEOs on the go </a:t>
          </a:r>
        </a:p>
      </dgm:t>
    </dgm:pt>
    <dgm:pt modelId="{A417A005-A754-4C26-9AA4-713A068AC382}" type="parTrans" cxnId="{1FC01E35-C171-4B76-AA49-C84AAD2FAAF6}">
      <dgm:prSet/>
      <dgm:spPr/>
      <dgm:t>
        <a:bodyPr/>
        <a:lstStyle/>
        <a:p>
          <a:endParaRPr lang="en-US"/>
        </a:p>
      </dgm:t>
    </dgm:pt>
    <dgm:pt modelId="{22D7F876-D7E7-492C-8826-3195C1E2157B}" type="sibTrans" cxnId="{1FC01E35-C171-4B76-AA49-C84AAD2FAAF6}">
      <dgm:prSet/>
      <dgm:spPr/>
      <dgm:t>
        <a:bodyPr/>
        <a:lstStyle/>
        <a:p>
          <a:endParaRPr lang="en-US"/>
        </a:p>
      </dgm:t>
    </dgm:pt>
    <dgm:pt modelId="{3BA55CA1-5EA3-48F9-B170-8DB5BF3C63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Send and receive</a:t>
          </a:r>
        </a:p>
      </dgm:t>
    </dgm:pt>
    <dgm:pt modelId="{89E5C1CD-E6F9-4D15-8FF2-A86DB9DADBAA}" type="parTrans" cxnId="{68580F4C-9D5F-4BA2-8096-16C30420C826}">
      <dgm:prSet/>
      <dgm:spPr/>
      <dgm:t>
        <a:bodyPr/>
        <a:lstStyle/>
        <a:p>
          <a:endParaRPr lang="en-US"/>
        </a:p>
      </dgm:t>
    </dgm:pt>
    <dgm:pt modelId="{1F2B4961-001C-4DF0-A3ED-46D9ACE699AF}" type="sibTrans" cxnId="{68580F4C-9D5F-4BA2-8096-16C30420C826}">
      <dgm:prSet/>
      <dgm:spPr/>
      <dgm:t>
        <a:bodyPr/>
        <a:lstStyle/>
        <a:p>
          <a:endParaRPr lang="en-US"/>
        </a:p>
      </dgm:t>
    </dgm:pt>
    <dgm:pt modelId="{1ED942FD-BB70-4791-BD6F-A066238CB7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Send and receive immediate feedback from MAAIF, DVO, DFO, DAO </a:t>
          </a:r>
        </a:p>
      </dgm:t>
    </dgm:pt>
    <dgm:pt modelId="{48E5AD73-98E4-413A-8080-C3A2BC60905E}" type="parTrans" cxnId="{4D71A080-540F-4405-9953-EF10B987206C}">
      <dgm:prSet/>
      <dgm:spPr/>
      <dgm:t>
        <a:bodyPr/>
        <a:lstStyle/>
        <a:p>
          <a:endParaRPr lang="en-US"/>
        </a:p>
      </dgm:t>
    </dgm:pt>
    <dgm:pt modelId="{690F11EB-0080-4D4D-B084-08B43E2094F9}" type="sibTrans" cxnId="{4D71A080-540F-4405-9953-EF10B987206C}">
      <dgm:prSet/>
      <dgm:spPr/>
      <dgm:t>
        <a:bodyPr/>
        <a:lstStyle/>
        <a:p>
          <a:endParaRPr lang="en-US"/>
        </a:p>
      </dgm:t>
    </dgm:pt>
    <dgm:pt modelId="{93383F43-7371-4983-A9CE-FEF1875DA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Receive</a:t>
          </a:r>
        </a:p>
      </dgm:t>
    </dgm:pt>
    <dgm:pt modelId="{996341A4-27C5-4C38-AA9C-D33D941E24CC}" type="parTrans" cxnId="{B005D3C7-74F7-426F-979F-02B72B8D3DB4}">
      <dgm:prSet/>
      <dgm:spPr/>
      <dgm:t>
        <a:bodyPr/>
        <a:lstStyle/>
        <a:p>
          <a:endParaRPr lang="en-US"/>
        </a:p>
      </dgm:t>
    </dgm:pt>
    <dgm:pt modelId="{A1583144-A898-4424-9B6F-69DB607ED2BE}" type="sibTrans" cxnId="{B005D3C7-74F7-426F-979F-02B72B8D3DB4}">
      <dgm:prSet/>
      <dgm:spPr/>
      <dgm:t>
        <a:bodyPr/>
        <a:lstStyle/>
        <a:p>
          <a:endParaRPr lang="en-US"/>
        </a:p>
      </dgm:t>
    </dgm:pt>
    <dgm:pt modelId="{FDD07B79-1853-48A1-80E0-5187CFE3D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Receive flag from MAAIF 2 days prior to the beginning of the new quarter in case planned activities are not yet uploaded </a:t>
          </a:r>
        </a:p>
      </dgm:t>
    </dgm:pt>
    <dgm:pt modelId="{F59ABB78-04C5-451C-A777-236B71969EF5}" type="parTrans" cxnId="{51FA2982-5C07-4CEE-9C25-BAFBC2B22FC9}">
      <dgm:prSet/>
      <dgm:spPr/>
      <dgm:t>
        <a:bodyPr/>
        <a:lstStyle/>
        <a:p>
          <a:endParaRPr lang="en-US"/>
        </a:p>
      </dgm:t>
    </dgm:pt>
    <dgm:pt modelId="{0CFEE07C-89F9-42A8-AFE5-5DA09B0234B7}" type="sibTrans" cxnId="{51FA2982-5C07-4CEE-9C25-BAFBC2B22FC9}">
      <dgm:prSet/>
      <dgm:spPr/>
      <dgm:t>
        <a:bodyPr/>
        <a:lstStyle/>
        <a:p>
          <a:endParaRPr lang="en-US"/>
        </a:p>
      </dgm:t>
    </dgm:pt>
    <dgm:pt modelId="{12550AD9-2DB1-4A91-90DD-7E2774FACB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and manage</a:t>
          </a:r>
        </a:p>
      </dgm:t>
    </dgm:pt>
    <dgm:pt modelId="{BD65AAF0-FC3D-438E-85D7-8D7AB5BB9168}" type="parTrans" cxnId="{0EC0DB1F-8358-4DF7-871C-A3D6701BE6AE}">
      <dgm:prSet/>
      <dgm:spPr/>
      <dgm:t>
        <a:bodyPr/>
        <a:lstStyle/>
        <a:p>
          <a:endParaRPr lang="en-US"/>
        </a:p>
      </dgm:t>
    </dgm:pt>
    <dgm:pt modelId="{16D3C08B-FF93-47B3-83A5-D0279C4F9EE5}" type="sibTrans" cxnId="{0EC0DB1F-8358-4DF7-871C-A3D6701BE6AE}">
      <dgm:prSet/>
      <dgm:spPr/>
      <dgm:t>
        <a:bodyPr/>
        <a:lstStyle/>
        <a:p>
          <a:endParaRPr lang="en-US"/>
        </a:p>
      </dgm:t>
    </dgm:pt>
    <dgm:pt modelId="{F077A275-FB12-46B9-B623-31CCB23125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and manage accounts for DVO, DFO &amp; DAO (Name, Phone &amp; Email) </a:t>
          </a:r>
        </a:p>
      </dgm:t>
    </dgm:pt>
    <dgm:pt modelId="{FCB5E16A-997C-4982-B256-7B435E63067A}" type="parTrans" cxnId="{19DC691B-FB33-4B23-ADCF-2629645637CC}">
      <dgm:prSet/>
      <dgm:spPr/>
      <dgm:t>
        <a:bodyPr/>
        <a:lstStyle/>
        <a:p>
          <a:endParaRPr lang="en-US"/>
        </a:p>
      </dgm:t>
    </dgm:pt>
    <dgm:pt modelId="{0AAF943F-F1F8-41F0-B2B3-7B704AB4F762}" type="sibTrans" cxnId="{19DC691B-FB33-4B23-ADCF-2629645637CC}">
      <dgm:prSet/>
      <dgm:spPr/>
      <dgm:t>
        <a:bodyPr/>
        <a:lstStyle/>
        <a:p>
          <a:endParaRPr lang="en-US"/>
        </a:p>
      </dgm:t>
    </dgm:pt>
    <dgm:pt modelId="{92D61D0A-DCDF-40F7-BA50-82858F0F6815}" type="pres">
      <dgm:prSet presAssocID="{384B461C-FDC0-47BA-9D05-DF540A9464C7}" presName="root" presStyleCnt="0">
        <dgm:presLayoutVars>
          <dgm:dir/>
          <dgm:resizeHandles val="exact"/>
        </dgm:presLayoutVars>
      </dgm:prSet>
      <dgm:spPr/>
    </dgm:pt>
    <dgm:pt modelId="{EF31157C-808F-470D-8908-6F02C8209E93}" type="pres">
      <dgm:prSet presAssocID="{C679B0AE-EBD2-45C1-9559-E88769FFACCB}" presName="compNode" presStyleCnt="0"/>
      <dgm:spPr/>
    </dgm:pt>
    <dgm:pt modelId="{8B2898AA-DDDE-4D52-A2B3-44B92FB5E7A3}" type="pres">
      <dgm:prSet presAssocID="{C679B0AE-EBD2-45C1-9559-E88769FFACCB}" presName="bgRect" presStyleLbl="bgShp" presStyleIdx="0" presStyleCnt="4"/>
      <dgm:spPr/>
    </dgm:pt>
    <dgm:pt modelId="{45D1085A-616D-413B-A3B0-04D6FA832C46}" type="pres">
      <dgm:prSet presAssocID="{C679B0AE-EBD2-45C1-9559-E88769FFAC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49AAD4D-B6F3-451C-8057-275B59EC6D83}" type="pres">
      <dgm:prSet presAssocID="{C679B0AE-EBD2-45C1-9559-E88769FFACCB}" presName="spaceRect" presStyleCnt="0"/>
      <dgm:spPr/>
    </dgm:pt>
    <dgm:pt modelId="{DF41333A-E238-4AAD-9355-764E4E5B5F7D}" type="pres">
      <dgm:prSet presAssocID="{C679B0AE-EBD2-45C1-9559-E88769FFACCB}" presName="parTx" presStyleLbl="revTx" presStyleIdx="0" presStyleCnt="8">
        <dgm:presLayoutVars>
          <dgm:chMax val="0"/>
          <dgm:chPref val="0"/>
        </dgm:presLayoutVars>
      </dgm:prSet>
      <dgm:spPr/>
    </dgm:pt>
    <dgm:pt modelId="{066ADE5B-6D75-457F-B08D-01EA61C980B7}" type="pres">
      <dgm:prSet presAssocID="{C679B0AE-EBD2-45C1-9559-E88769FFACCB}" presName="desTx" presStyleLbl="revTx" presStyleIdx="1" presStyleCnt="8">
        <dgm:presLayoutVars/>
      </dgm:prSet>
      <dgm:spPr/>
    </dgm:pt>
    <dgm:pt modelId="{003EEC2E-2638-4573-A049-3EB81723E3C7}" type="pres">
      <dgm:prSet presAssocID="{405E0288-8C9D-4957-AF7B-A737A62140A9}" presName="sibTrans" presStyleCnt="0"/>
      <dgm:spPr/>
    </dgm:pt>
    <dgm:pt modelId="{BA52C7E1-30ED-47C7-A09F-7F2D0A584699}" type="pres">
      <dgm:prSet presAssocID="{3BA55CA1-5EA3-48F9-B170-8DB5BF3C6398}" presName="compNode" presStyleCnt="0"/>
      <dgm:spPr/>
    </dgm:pt>
    <dgm:pt modelId="{909B94BE-6ECF-411E-B539-2FE9E2940494}" type="pres">
      <dgm:prSet presAssocID="{3BA55CA1-5EA3-48F9-B170-8DB5BF3C6398}" presName="bgRect" presStyleLbl="bgShp" presStyleIdx="1" presStyleCnt="4"/>
      <dgm:spPr/>
    </dgm:pt>
    <dgm:pt modelId="{9695324B-63EA-43BA-95FD-1120EB15B840}" type="pres">
      <dgm:prSet presAssocID="{3BA55CA1-5EA3-48F9-B170-8DB5BF3C63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CE6C1AA2-B1CF-4D48-A068-9042F5ECFDB3}" type="pres">
      <dgm:prSet presAssocID="{3BA55CA1-5EA3-48F9-B170-8DB5BF3C6398}" presName="spaceRect" presStyleCnt="0"/>
      <dgm:spPr/>
    </dgm:pt>
    <dgm:pt modelId="{44CF0905-F745-4A1F-9251-8CDA6D1D5447}" type="pres">
      <dgm:prSet presAssocID="{3BA55CA1-5EA3-48F9-B170-8DB5BF3C6398}" presName="parTx" presStyleLbl="revTx" presStyleIdx="2" presStyleCnt="8">
        <dgm:presLayoutVars>
          <dgm:chMax val="0"/>
          <dgm:chPref val="0"/>
        </dgm:presLayoutVars>
      </dgm:prSet>
      <dgm:spPr/>
    </dgm:pt>
    <dgm:pt modelId="{69B43FCB-5C3A-49EE-A8C5-01C47B5F4DBD}" type="pres">
      <dgm:prSet presAssocID="{3BA55CA1-5EA3-48F9-B170-8DB5BF3C6398}" presName="desTx" presStyleLbl="revTx" presStyleIdx="3" presStyleCnt="8">
        <dgm:presLayoutVars/>
      </dgm:prSet>
      <dgm:spPr/>
    </dgm:pt>
    <dgm:pt modelId="{8313DF15-BCEE-4FD6-88E7-279A82D14856}" type="pres">
      <dgm:prSet presAssocID="{1F2B4961-001C-4DF0-A3ED-46D9ACE699AF}" presName="sibTrans" presStyleCnt="0"/>
      <dgm:spPr/>
    </dgm:pt>
    <dgm:pt modelId="{EBD71383-B527-42E8-A70D-06D4C36AAC36}" type="pres">
      <dgm:prSet presAssocID="{93383F43-7371-4983-A9CE-FEF1875DA8F6}" presName="compNode" presStyleCnt="0"/>
      <dgm:spPr/>
    </dgm:pt>
    <dgm:pt modelId="{2D8315D3-511D-42F8-8ED0-EF4BBEA2DC1E}" type="pres">
      <dgm:prSet presAssocID="{93383F43-7371-4983-A9CE-FEF1875DA8F6}" presName="bgRect" presStyleLbl="bgShp" presStyleIdx="2" presStyleCnt="4"/>
      <dgm:spPr/>
    </dgm:pt>
    <dgm:pt modelId="{5408F865-35DF-4384-A413-130C5C13872D}" type="pres">
      <dgm:prSet presAssocID="{93383F43-7371-4983-A9CE-FEF1875DA8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2A0ED0CA-DBA7-490E-87E6-C4A76F4DB867}" type="pres">
      <dgm:prSet presAssocID="{93383F43-7371-4983-A9CE-FEF1875DA8F6}" presName="spaceRect" presStyleCnt="0"/>
      <dgm:spPr/>
    </dgm:pt>
    <dgm:pt modelId="{189232C3-935C-4F7A-9FA4-1CE462EA7D82}" type="pres">
      <dgm:prSet presAssocID="{93383F43-7371-4983-A9CE-FEF1875DA8F6}" presName="parTx" presStyleLbl="revTx" presStyleIdx="4" presStyleCnt="8">
        <dgm:presLayoutVars>
          <dgm:chMax val="0"/>
          <dgm:chPref val="0"/>
        </dgm:presLayoutVars>
      </dgm:prSet>
      <dgm:spPr/>
    </dgm:pt>
    <dgm:pt modelId="{BE4C5E57-45A9-4767-B8EA-2A1A1B28E199}" type="pres">
      <dgm:prSet presAssocID="{93383F43-7371-4983-A9CE-FEF1875DA8F6}" presName="desTx" presStyleLbl="revTx" presStyleIdx="5" presStyleCnt="8">
        <dgm:presLayoutVars/>
      </dgm:prSet>
      <dgm:spPr/>
    </dgm:pt>
    <dgm:pt modelId="{D3F299AE-0027-40C1-A45F-CCE6E9D2B873}" type="pres">
      <dgm:prSet presAssocID="{A1583144-A898-4424-9B6F-69DB607ED2BE}" presName="sibTrans" presStyleCnt="0"/>
      <dgm:spPr/>
    </dgm:pt>
    <dgm:pt modelId="{4D7376F7-E977-4704-AB9A-333D912E7A8F}" type="pres">
      <dgm:prSet presAssocID="{12550AD9-2DB1-4A91-90DD-7E2774FACBC6}" presName="compNode" presStyleCnt="0"/>
      <dgm:spPr/>
    </dgm:pt>
    <dgm:pt modelId="{536AF119-0BF4-4508-AE05-DC96BA72322F}" type="pres">
      <dgm:prSet presAssocID="{12550AD9-2DB1-4A91-90DD-7E2774FACBC6}" presName="bgRect" presStyleLbl="bgShp" presStyleIdx="3" presStyleCnt="4"/>
      <dgm:spPr/>
    </dgm:pt>
    <dgm:pt modelId="{DE59DA68-4CA3-42E5-B0B2-E743986E95F8}" type="pres">
      <dgm:prSet presAssocID="{12550AD9-2DB1-4A91-90DD-7E2774FACB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C383034-CFC7-48FD-B70E-292DE5C3AF7A}" type="pres">
      <dgm:prSet presAssocID="{12550AD9-2DB1-4A91-90DD-7E2774FACBC6}" presName="spaceRect" presStyleCnt="0"/>
      <dgm:spPr/>
    </dgm:pt>
    <dgm:pt modelId="{53E67781-8B79-48DF-A71A-B21AA3E64736}" type="pres">
      <dgm:prSet presAssocID="{12550AD9-2DB1-4A91-90DD-7E2774FACBC6}" presName="parTx" presStyleLbl="revTx" presStyleIdx="6" presStyleCnt="8">
        <dgm:presLayoutVars>
          <dgm:chMax val="0"/>
          <dgm:chPref val="0"/>
        </dgm:presLayoutVars>
      </dgm:prSet>
      <dgm:spPr/>
    </dgm:pt>
    <dgm:pt modelId="{23B23868-5E5E-4739-89F9-B5E1C289F557}" type="pres">
      <dgm:prSet presAssocID="{12550AD9-2DB1-4A91-90DD-7E2774FACBC6}" presName="desTx" presStyleLbl="revTx" presStyleIdx="7" presStyleCnt="8">
        <dgm:presLayoutVars/>
      </dgm:prSet>
      <dgm:spPr/>
    </dgm:pt>
  </dgm:ptLst>
  <dgm:cxnLst>
    <dgm:cxn modelId="{2D849A12-1CE8-4ABD-A03B-20BB5B6C2B65}" type="presOf" srcId="{93383F43-7371-4983-A9CE-FEF1875DA8F6}" destId="{189232C3-935C-4F7A-9FA4-1CE462EA7D82}" srcOrd="0" destOrd="0" presId="urn:microsoft.com/office/officeart/2018/2/layout/IconVerticalSolidList"/>
    <dgm:cxn modelId="{19DC691B-FB33-4B23-ADCF-2629645637CC}" srcId="{12550AD9-2DB1-4A91-90DD-7E2774FACBC6}" destId="{F077A275-FB12-46B9-B623-31CCB23125D0}" srcOrd="0" destOrd="0" parTransId="{FCB5E16A-997C-4982-B256-7B435E63067A}" sibTransId="{0AAF943F-F1F8-41F0-B2B3-7B704AB4F762}"/>
    <dgm:cxn modelId="{0EC0DB1F-8358-4DF7-871C-A3D6701BE6AE}" srcId="{384B461C-FDC0-47BA-9D05-DF540A9464C7}" destId="{12550AD9-2DB1-4A91-90DD-7E2774FACBC6}" srcOrd="3" destOrd="0" parTransId="{BD65AAF0-FC3D-438E-85D7-8D7AB5BB9168}" sibTransId="{16D3C08B-FF93-47B3-83A5-D0279C4F9EE5}"/>
    <dgm:cxn modelId="{1FC01E35-C171-4B76-AA49-C84AAD2FAAF6}" srcId="{C679B0AE-EBD2-45C1-9559-E88769FFACCB}" destId="{F090BBB9-B0EA-4136-B901-EFE65B50E10F}" srcOrd="0" destOrd="0" parTransId="{A417A005-A754-4C26-9AA4-713A068AC382}" sibTransId="{22D7F876-D7E7-492C-8826-3195C1E2157B}"/>
    <dgm:cxn modelId="{B620AF4A-202A-4BF1-8139-EA6C4442B8BA}" type="presOf" srcId="{F090BBB9-B0EA-4136-B901-EFE65B50E10F}" destId="{066ADE5B-6D75-457F-B08D-01EA61C980B7}" srcOrd="0" destOrd="0" presId="urn:microsoft.com/office/officeart/2018/2/layout/IconVerticalSolidList"/>
    <dgm:cxn modelId="{68580F4C-9D5F-4BA2-8096-16C30420C826}" srcId="{384B461C-FDC0-47BA-9D05-DF540A9464C7}" destId="{3BA55CA1-5EA3-48F9-B170-8DB5BF3C6398}" srcOrd="1" destOrd="0" parTransId="{89E5C1CD-E6F9-4D15-8FF2-A86DB9DADBAA}" sibTransId="{1F2B4961-001C-4DF0-A3ED-46D9ACE699AF}"/>
    <dgm:cxn modelId="{4DC93974-5B09-4467-BACB-E9AE928E8FDC}" type="presOf" srcId="{384B461C-FDC0-47BA-9D05-DF540A9464C7}" destId="{92D61D0A-DCDF-40F7-BA50-82858F0F6815}" srcOrd="0" destOrd="0" presId="urn:microsoft.com/office/officeart/2018/2/layout/IconVerticalSolidList"/>
    <dgm:cxn modelId="{0B442977-71EA-4BDB-BAF6-61CE3F7EFA2B}" type="presOf" srcId="{F077A275-FB12-46B9-B623-31CCB23125D0}" destId="{23B23868-5E5E-4739-89F9-B5E1C289F557}" srcOrd="0" destOrd="0" presId="urn:microsoft.com/office/officeart/2018/2/layout/IconVerticalSolidList"/>
    <dgm:cxn modelId="{0AEC9979-5DBC-4481-B65A-E70261881579}" type="presOf" srcId="{C679B0AE-EBD2-45C1-9559-E88769FFACCB}" destId="{DF41333A-E238-4AAD-9355-764E4E5B5F7D}" srcOrd="0" destOrd="0" presId="urn:microsoft.com/office/officeart/2018/2/layout/IconVerticalSolidList"/>
    <dgm:cxn modelId="{4D71A080-540F-4405-9953-EF10B987206C}" srcId="{3BA55CA1-5EA3-48F9-B170-8DB5BF3C6398}" destId="{1ED942FD-BB70-4791-BD6F-A066238CB729}" srcOrd="0" destOrd="0" parTransId="{48E5AD73-98E4-413A-8080-C3A2BC60905E}" sibTransId="{690F11EB-0080-4D4D-B084-08B43E2094F9}"/>
    <dgm:cxn modelId="{51FA2982-5C07-4CEE-9C25-BAFBC2B22FC9}" srcId="{93383F43-7371-4983-A9CE-FEF1875DA8F6}" destId="{FDD07B79-1853-48A1-80E0-5187CFE3D538}" srcOrd="0" destOrd="0" parTransId="{F59ABB78-04C5-451C-A777-236B71969EF5}" sibTransId="{0CFEE07C-89F9-42A8-AFE5-5DA09B0234B7}"/>
    <dgm:cxn modelId="{AF34B591-B82C-4D02-93F3-F7A3FE2FF30B}" type="presOf" srcId="{12550AD9-2DB1-4A91-90DD-7E2774FACBC6}" destId="{53E67781-8B79-48DF-A71A-B21AA3E64736}" srcOrd="0" destOrd="0" presId="urn:microsoft.com/office/officeart/2018/2/layout/IconVerticalSolidList"/>
    <dgm:cxn modelId="{75C760B4-AAF2-400A-93BC-7D5147F2AC14}" type="presOf" srcId="{FDD07B79-1853-48A1-80E0-5187CFE3D538}" destId="{BE4C5E57-45A9-4767-B8EA-2A1A1B28E199}" srcOrd="0" destOrd="0" presId="urn:microsoft.com/office/officeart/2018/2/layout/IconVerticalSolidList"/>
    <dgm:cxn modelId="{B005D3C7-74F7-426F-979F-02B72B8D3DB4}" srcId="{384B461C-FDC0-47BA-9D05-DF540A9464C7}" destId="{93383F43-7371-4983-A9CE-FEF1875DA8F6}" srcOrd="2" destOrd="0" parTransId="{996341A4-27C5-4C38-AA9C-D33D941E24CC}" sibTransId="{A1583144-A898-4424-9B6F-69DB607ED2BE}"/>
    <dgm:cxn modelId="{BB85D2D0-2784-4E8B-977B-B238B8DC9A13}" type="presOf" srcId="{3BA55CA1-5EA3-48F9-B170-8DB5BF3C6398}" destId="{44CF0905-F745-4A1F-9251-8CDA6D1D5447}" srcOrd="0" destOrd="0" presId="urn:microsoft.com/office/officeart/2018/2/layout/IconVerticalSolidList"/>
    <dgm:cxn modelId="{47C7DFD0-379D-4FED-AEBC-93CA705E26CA}" type="presOf" srcId="{1ED942FD-BB70-4791-BD6F-A066238CB729}" destId="{69B43FCB-5C3A-49EE-A8C5-01C47B5F4DBD}" srcOrd="0" destOrd="0" presId="urn:microsoft.com/office/officeart/2018/2/layout/IconVerticalSolidList"/>
    <dgm:cxn modelId="{5819E7FB-EA58-4274-89C1-B73A50835911}" srcId="{384B461C-FDC0-47BA-9D05-DF540A9464C7}" destId="{C679B0AE-EBD2-45C1-9559-E88769FFACCB}" srcOrd="0" destOrd="0" parTransId="{80D6A423-68E3-4FB2-AFF0-0287CC6D849D}" sibTransId="{405E0288-8C9D-4957-AF7B-A737A62140A9}"/>
    <dgm:cxn modelId="{76FE5C68-FAAD-4646-A8A8-85DEEE77FCAE}" type="presParOf" srcId="{92D61D0A-DCDF-40F7-BA50-82858F0F6815}" destId="{EF31157C-808F-470D-8908-6F02C8209E93}" srcOrd="0" destOrd="0" presId="urn:microsoft.com/office/officeart/2018/2/layout/IconVerticalSolidList"/>
    <dgm:cxn modelId="{6672FC9F-ABB2-4D71-A539-259CAACC88FF}" type="presParOf" srcId="{EF31157C-808F-470D-8908-6F02C8209E93}" destId="{8B2898AA-DDDE-4D52-A2B3-44B92FB5E7A3}" srcOrd="0" destOrd="0" presId="urn:microsoft.com/office/officeart/2018/2/layout/IconVerticalSolidList"/>
    <dgm:cxn modelId="{8C6D4DD3-BBCA-4251-A6D9-ABB7F5CA5215}" type="presParOf" srcId="{EF31157C-808F-470D-8908-6F02C8209E93}" destId="{45D1085A-616D-413B-A3B0-04D6FA832C46}" srcOrd="1" destOrd="0" presId="urn:microsoft.com/office/officeart/2018/2/layout/IconVerticalSolidList"/>
    <dgm:cxn modelId="{1B93331C-AEA8-4D95-A75E-36C49F55B06B}" type="presParOf" srcId="{EF31157C-808F-470D-8908-6F02C8209E93}" destId="{C49AAD4D-B6F3-451C-8057-275B59EC6D83}" srcOrd="2" destOrd="0" presId="urn:microsoft.com/office/officeart/2018/2/layout/IconVerticalSolidList"/>
    <dgm:cxn modelId="{649BC3E0-E069-4A58-93A3-63F3780B718B}" type="presParOf" srcId="{EF31157C-808F-470D-8908-6F02C8209E93}" destId="{DF41333A-E238-4AAD-9355-764E4E5B5F7D}" srcOrd="3" destOrd="0" presId="urn:microsoft.com/office/officeart/2018/2/layout/IconVerticalSolidList"/>
    <dgm:cxn modelId="{56CCA5C0-21AA-4CB0-AAE6-22B406775577}" type="presParOf" srcId="{EF31157C-808F-470D-8908-6F02C8209E93}" destId="{066ADE5B-6D75-457F-B08D-01EA61C980B7}" srcOrd="4" destOrd="0" presId="urn:microsoft.com/office/officeart/2018/2/layout/IconVerticalSolidList"/>
    <dgm:cxn modelId="{7C49F0AC-CE0D-4491-9BED-0E610719D72C}" type="presParOf" srcId="{92D61D0A-DCDF-40F7-BA50-82858F0F6815}" destId="{003EEC2E-2638-4573-A049-3EB81723E3C7}" srcOrd="1" destOrd="0" presId="urn:microsoft.com/office/officeart/2018/2/layout/IconVerticalSolidList"/>
    <dgm:cxn modelId="{FB576D2F-3B72-42CF-89A5-04D1EF166AE0}" type="presParOf" srcId="{92D61D0A-DCDF-40F7-BA50-82858F0F6815}" destId="{BA52C7E1-30ED-47C7-A09F-7F2D0A584699}" srcOrd="2" destOrd="0" presId="urn:microsoft.com/office/officeart/2018/2/layout/IconVerticalSolidList"/>
    <dgm:cxn modelId="{BABCDF77-2E1C-4D89-804C-B9E466ED56C4}" type="presParOf" srcId="{BA52C7E1-30ED-47C7-A09F-7F2D0A584699}" destId="{909B94BE-6ECF-411E-B539-2FE9E2940494}" srcOrd="0" destOrd="0" presId="urn:microsoft.com/office/officeart/2018/2/layout/IconVerticalSolidList"/>
    <dgm:cxn modelId="{D4BD0A99-CC43-4E65-903C-E268E35D3F77}" type="presParOf" srcId="{BA52C7E1-30ED-47C7-A09F-7F2D0A584699}" destId="{9695324B-63EA-43BA-95FD-1120EB15B840}" srcOrd="1" destOrd="0" presId="urn:microsoft.com/office/officeart/2018/2/layout/IconVerticalSolidList"/>
    <dgm:cxn modelId="{94A52BE4-D984-4A3A-958B-AC9C09980EDA}" type="presParOf" srcId="{BA52C7E1-30ED-47C7-A09F-7F2D0A584699}" destId="{CE6C1AA2-B1CF-4D48-A068-9042F5ECFDB3}" srcOrd="2" destOrd="0" presId="urn:microsoft.com/office/officeart/2018/2/layout/IconVerticalSolidList"/>
    <dgm:cxn modelId="{E65CFBBF-A07E-4DB0-AC49-8CC8E8314DC9}" type="presParOf" srcId="{BA52C7E1-30ED-47C7-A09F-7F2D0A584699}" destId="{44CF0905-F745-4A1F-9251-8CDA6D1D5447}" srcOrd="3" destOrd="0" presId="urn:microsoft.com/office/officeart/2018/2/layout/IconVerticalSolidList"/>
    <dgm:cxn modelId="{7F8D815E-A488-436C-B994-1EBA0A80BA9B}" type="presParOf" srcId="{BA52C7E1-30ED-47C7-A09F-7F2D0A584699}" destId="{69B43FCB-5C3A-49EE-A8C5-01C47B5F4DBD}" srcOrd="4" destOrd="0" presId="urn:microsoft.com/office/officeart/2018/2/layout/IconVerticalSolidList"/>
    <dgm:cxn modelId="{B7B7FB1F-F857-4ECC-AC3B-820554D72206}" type="presParOf" srcId="{92D61D0A-DCDF-40F7-BA50-82858F0F6815}" destId="{8313DF15-BCEE-4FD6-88E7-279A82D14856}" srcOrd="3" destOrd="0" presId="urn:microsoft.com/office/officeart/2018/2/layout/IconVerticalSolidList"/>
    <dgm:cxn modelId="{F3C74369-07F7-4141-809C-F1CFCFB669ED}" type="presParOf" srcId="{92D61D0A-DCDF-40F7-BA50-82858F0F6815}" destId="{EBD71383-B527-42E8-A70D-06D4C36AAC36}" srcOrd="4" destOrd="0" presId="urn:microsoft.com/office/officeart/2018/2/layout/IconVerticalSolidList"/>
    <dgm:cxn modelId="{DC966860-DCC4-466C-B096-C9040A07FB3B}" type="presParOf" srcId="{EBD71383-B527-42E8-A70D-06D4C36AAC36}" destId="{2D8315D3-511D-42F8-8ED0-EF4BBEA2DC1E}" srcOrd="0" destOrd="0" presId="urn:microsoft.com/office/officeart/2018/2/layout/IconVerticalSolidList"/>
    <dgm:cxn modelId="{8FE90425-E27F-46B5-A4D5-0A3BF980CD27}" type="presParOf" srcId="{EBD71383-B527-42E8-A70D-06D4C36AAC36}" destId="{5408F865-35DF-4384-A413-130C5C13872D}" srcOrd="1" destOrd="0" presId="urn:microsoft.com/office/officeart/2018/2/layout/IconVerticalSolidList"/>
    <dgm:cxn modelId="{B1517510-37FF-4D6E-986D-349CAD87750F}" type="presParOf" srcId="{EBD71383-B527-42E8-A70D-06D4C36AAC36}" destId="{2A0ED0CA-DBA7-490E-87E6-C4A76F4DB867}" srcOrd="2" destOrd="0" presId="urn:microsoft.com/office/officeart/2018/2/layout/IconVerticalSolidList"/>
    <dgm:cxn modelId="{AF217DF5-5E12-413A-B716-05122D20AB91}" type="presParOf" srcId="{EBD71383-B527-42E8-A70D-06D4C36AAC36}" destId="{189232C3-935C-4F7A-9FA4-1CE462EA7D82}" srcOrd="3" destOrd="0" presId="urn:microsoft.com/office/officeart/2018/2/layout/IconVerticalSolidList"/>
    <dgm:cxn modelId="{5B08D765-AE9A-48EF-9CD5-64D55F8BE03A}" type="presParOf" srcId="{EBD71383-B527-42E8-A70D-06D4C36AAC36}" destId="{BE4C5E57-45A9-4767-B8EA-2A1A1B28E199}" srcOrd="4" destOrd="0" presId="urn:microsoft.com/office/officeart/2018/2/layout/IconVerticalSolidList"/>
    <dgm:cxn modelId="{DDF796C6-D494-4E8D-9260-B5A43DE606A1}" type="presParOf" srcId="{92D61D0A-DCDF-40F7-BA50-82858F0F6815}" destId="{D3F299AE-0027-40C1-A45F-CCE6E9D2B873}" srcOrd="5" destOrd="0" presId="urn:microsoft.com/office/officeart/2018/2/layout/IconVerticalSolidList"/>
    <dgm:cxn modelId="{D46AA789-82D1-4FFF-B167-DBDDB0CBEC31}" type="presParOf" srcId="{92D61D0A-DCDF-40F7-BA50-82858F0F6815}" destId="{4D7376F7-E977-4704-AB9A-333D912E7A8F}" srcOrd="6" destOrd="0" presId="urn:microsoft.com/office/officeart/2018/2/layout/IconVerticalSolidList"/>
    <dgm:cxn modelId="{770B66F7-8961-4DB4-9982-820EE25C6F50}" type="presParOf" srcId="{4D7376F7-E977-4704-AB9A-333D912E7A8F}" destId="{536AF119-0BF4-4508-AE05-DC96BA72322F}" srcOrd="0" destOrd="0" presId="urn:microsoft.com/office/officeart/2018/2/layout/IconVerticalSolidList"/>
    <dgm:cxn modelId="{598E0B92-4C3D-4C7B-B5B0-6D7C6B9CCE3F}" type="presParOf" srcId="{4D7376F7-E977-4704-AB9A-333D912E7A8F}" destId="{DE59DA68-4CA3-42E5-B0B2-E743986E95F8}" srcOrd="1" destOrd="0" presId="urn:microsoft.com/office/officeart/2018/2/layout/IconVerticalSolidList"/>
    <dgm:cxn modelId="{023B1E80-3257-4F35-B091-7600659EFF89}" type="presParOf" srcId="{4D7376F7-E977-4704-AB9A-333D912E7A8F}" destId="{BC383034-CFC7-48FD-B70E-292DE5C3AF7A}" srcOrd="2" destOrd="0" presId="urn:microsoft.com/office/officeart/2018/2/layout/IconVerticalSolidList"/>
    <dgm:cxn modelId="{B6797A29-9128-4514-9C02-7D02F5A69799}" type="presParOf" srcId="{4D7376F7-E977-4704-AB9A-333D912E7A8F}" destId="{53E67781-8B79-48DF-A71A-B21AA3E64736}" srcOrd="3" destOrd="0" presId="urn:microsoft.com/office/officeart/2018/2/layout/IconVerticalSolidList"/>
    <dgm:cxn modelId="{EB007827-57E2-4C2F-9D3B-FD591457E755}" type="presParOf" srcId="{4D7376F7-E977-4704-AB9A-333D912E7A8F}" destId="{23B23868-5E5E-4739-89F9-B5E1C289F5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D78903-4A61-4CE4-B7C5-66154730DFE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B937D6-D281-450E-9B6B-BF739F9F7B98}">
      <dgm:prSet/>
      <dgm:spPr/>
      <dgm:t>
        <a:bodyPr/>
        <a:lstStyle/>
        <a:p>
          <a:r>
            <a:rPr lang="en-US"/>
            <a:t>Setup &amp; Manage new AEO ( e.g Name, Phone, Password, Sub-county) </a:t>
          </a:r>
        </a:p>
      </dgm:t>
    </dgm:pt>
    <dgm:pt modelId="{5928064E-65D9-4E45-8551-E308E142C442}" type="parTrans" cxnId="{9B0344D9-082F-426A-95CB-2693B7CBCDE2}">
      <dgm:prSet/>
      <dgm:spPr/>
      <dgm:t>
        <a:bodyPr/>
        <a:lstStyle/>
        <a:p>
          <a:endParaRPr lang="en-US"/>
        </a:p>
      </dgm:t>
    </dgm:pt>
    <dgm:pt modelId="{304B94B4-7744-46AE-9444-06C9861A74F2}" type="sibTrans" cxnId="{9B0344D9-082F-426A-95CB-2693B7CBCDE2}">
      <dgm:prSet/>
      <dgm:spPr/>
      <dgm:t>
        <a:bodyPr/>
        <a:lstStyle/>
        <a:p>
          <a:endParaRPr lang="en-US"/>
        </a:p>
      </dgm:t>
    </dgm:pt>
    <dgm:pt modelId="{B7D462EE-56ED-44A9-B66A-EDA74DEEEB13}">
      <dgm:prSet/>
      <dgm:spPr/>
      <dgm:t>
        <a:bodyPr/>
        <a:lstStyle/>
        <a:p>
          <a:r>
            <a:rPr lang="en-US"/>
            <a:t>Assign quarterly activities for AEO </a:t>
          </a:r>
        </a:p>
      </dgm:t>
    </dgm:pt>
    <dgm:pt modelId="{F4146E78-6D23-4221-9153-B6C1944EC128}" type="parTrans" cxnId="{4D490974-2601-4DF6-BDA3-C247990C8E29}">
      <dgm:prSet/>
      <dgm:spPr/>
      <dgm:t>
        <a:bodyPr/>
        <a:lstStyle/>
        <a:p>
          <a:endParaRPr lang="en-US"/>
        </a:p>
      </dgm:t>
    </dgm:pt>
    <dgm:pt modelId="{8D9DD009-7584-4262-A92A-76EE68310789}" type="sibTrans" cxnId="{4D490974-2601-4DF6-BDA3-C247990C8E29}">
      <dgm:prSet/>
      <dgm:spPr/>
      <dgm:t>
        <a:bodyPr/>
        <a:lstStyle/>
        <a:p>
          <a:endParaRPr lang="en-US"/>
        </a:p>
      </dgm:t>
    </dgm:pt>
    <dgm:pt modelId="{2804F82A-448D-4BC6-B2C7-1F793432D4D6}">
      <dgm:prSet/>
      <dgm:spPr/>
      <dgm:t>
        <a:bodyPr/>
        <a:lstStyle/>
        <a:p>
          <a:r>
            <a:rPr lang="en-US"/>
            <a:t>View and contact beneficiaries from daily reports of AO, VO, FO </a:t>
          </a:r>
        </a:p>
      </dgm:t>
    </dgm:pt>
    <dgm:pt modelId="{14B2D507-E0E3-4F96-8E68-DC045D105CAE}" type="parTrans" cxnId="{C59B923E-FDF1-4A61-8827-724B18A65445}">
      <dgm:prSet/>
      <dgm:spPr/>
      <dgm:t>
        <a:bodyPr/>
        <a:lstStyle/>
        <a:p>
          <a:endParaRPr lang="en-US"/>
        </a:p>
      </dgm:t>
    </dgm:pt>
    <dgm:pt modelId="{DB4510C1-F2DF-4778-BCF4-6E01F249A73A}" type="sibTrans" cxnId="{C59B923E-FDF1-4A61-8827-724B18A65445}">
      <dgm:prSet/>
      <dgm:spPr/>
      <dgm:t>
        <a:bodyPr/>
        <a:lstStyle/>
        <a:p>
          <a:endParaRPr lang="en-US"/>
        </a:p>
      </dgm:t>
    </dgm:pt>
    <dgm:pt modelId="{9A17EB00-0382-43BA-897C-EA716D153BB5}">
      <dgm:prSet/>
      <dgm:spPr/>
      <dgm:t>
        <a:bodyPr/>
        <a:lstStyle/>
        <a:p>
          <a:r>
            <a:rPr lang="en-US"/>
            <a:t>Assign Annual objectives  </a:t>
          </a:r>
        </a:p>
      </dgm:t>
    </dgm:pt>
    <dgm:pt modelId="{09CC01B3-26AA-4AE5-B9BB-79EF04DCC3D4}" type="parTrans" cxnId="{585E9761-C98F-414B-ABE0-3809E8BAD2A2}">
      <dgm:prSet/>
      <dgm:spPr/>
      <dgm:t>
        <a:bodyPr/>
        <a:lstStyle/>
        <a:p>
          <a:endParaRPr lang="en-US"/>
        </a:p>
      </dgm:t>
    </dgm:pt>
    <dgm:pt modelId="{32DBD3A0-DFDB-4371-9D87-29AE5C58C3E8}" type="sibTrans" cxnId="{585E9761-C98F-414B-ABE0-3809E8BAD2A2}">
      <dgm:prSet/>
      <dgm:spPr/>
      <dgm:t>
        <a:bodyPr/>
        <a:lstStyle/>
        <a:p>
          <a:endParaRPr lang="en-US"/>
        </a:p>
      </dgm:t>
    </dgm:pt>
    <dgm:pt modelId="{20352130-6B89-4ACC-A5A6-3BE22F596B25}">
      <dgm:prSet/>
      <dgm:spPr/>
      <dgm:t>
        <a:bodyPr/>
        <a:lstStyle/>
        <a:p>
          <a:r>
            <a:rPr lang="en-US"/>
            <a:t>Assign Annual activities </a:t>
          </a:r>
        </a:p>
      </dgm:t>
    </dgm:pt>
    <dgm:pt modelId="{D6852E33-C0D2-45CD-B02C-91A020DFEC08}" type="parTrans" cxnId="{114988E3-D8F0-4252-B518-051B2F4BC43A}">
      <dgm:prSet/>
      <dgm:spPr/>
      <dgm:t>
        <a:bodyPr/>
        <a:lstStyle/>
        <a:p>
          <a:endParaRPr lang="en-US"/>
        </a:p>
      </dgm:t>
    </dgm:pt>
    <dgm:pt modelId="{5CDBC7B5-2B8F-4826-81FB-10FD05CD8871}" type="sibTrans" cxnId="{114988E3-D8F0-4252-B518-051B2F4BC43A}">
      <dgm:prSet/>
      <dgm:spPr/>
      <dgm:t>
        <a:bodyPr/>
        <a:lstStyle/>
        <a:p>
          <a:endParaRPr lang="en-US"/>
        </a:p>
      </dgm:t>
    </dgm:pt>
    <dgm:pt modelId="{7AEDB7C6-BDA0-4754-ABB6-92D624880ADE}">
      <dgm:prSet/>
      <dgm:spPr/>
      <dgm:t>
        <a:bodyPr/>
        <a:lstStyle/>
        <a:p>
          <a:r>
            <a:rPr lang="en-US"/>
            <a:t>Assign Area Outputs per quarter (Remove targets) </a:t>
          </a:r>
        </a:p>
      </dgm:t>
    </dgm:pt>
    <dgm:pt modelId="{FC16E670-05FB-4DB6-BBE4-6A5877165267}" type="parTrans" cxnId="{549793F5-F5B5-4A51-9B32-FBD4F1113351}">
      <dgm:prSet/>
      <dgm:spPr/>
      <dgm:t>
        <a:bodyPr/>
        <a:lstStyle/>
        <a:p>
          <a:endParaRPr lang="en-US"/>
        </a:p>
      </dgm:t>
    </dgm:pt>
    <dgm:pt modelId="{FE4D3F6D-F38D-420F-996A-F26C107FD124}" type="sibTrans" cxnId="{549793F5-F5B5-4A51-9B32-FBD4F1113351}">
      <dgm:prSet/>
      <dgm:spPr/>
      <dgm:t>
        <a:bodyPr/>
        <a:lstStyle/>
        <a:p>
          <a:endParaRPr lang="en-US"/>
        </a:p>
      </dgm:t>
    </dgm:pt>
    <dgm:pt modelId="{10957598-DD14-428D-A52E-C3CC79354D3E}">
      <dgm:prSet/>
      <dgm:spPr/>
      <dgm:t>
        <a:bodyPr/>
        <a:lstStyle/>
        <a:p>
          <a:r>
            <a:rPr lang="en-US"/>
            <a:t>Send and receive immediate feedback from FO, AO, VO, CAO, DPMO </a:t>
          </a:r>
        </a:p>
      </dgm:t>
    </dgm:pt>
    <dgm:pt modelId="{6DD85E5D-4677-4389-93DF-C046698C9E1D}" type="parTrans" cxnId="{CC5E64FA-16D7-47B5-9E88-09F7309ACE89}">
      <dgm:prSet/>
      <dgm:spPr/>
      <dgm:t>
        <a:bodyPr/>
        <a:lstStyle/>
        <a:p>
          <a:endParaRPr lang="en-US"/>
        </a:p>
      </dgm:t>
    </dgm:pt>
    <dgm:pt modelId="{B3D757D3-EEDC-4CDA-8128-B8A8AA66B77D}" type="sibTrans" cxnId="{CC5E64FA-16D7-47B5-9E88-09F7309ACE89}">
      <dgm:prSet/>
      <dgm:spPr/>
      <dgm:t>
        <a:bodyPr/>
        <a:lstStyle/>
        <a:p>
          <a:endParaRPr lang="en-US"/>
        </a:p>
      </dgm:t>
    </dgm:pt>
    <dgm:pt modelId="{52384BDA-C89F-4808-A22F-343260DABE70}">
      <dgm:prSet/>
      <dgm:spPr/>
      <dgm:t>
        <a:bodyPr/>
        <a:lstStyle/>
        <a:p>
          <a:r>
            <a:rPr lang="en-US"/>
            <a:t>View Evaluation reports for their AEOs on the go </a:t>
          </a:r>
        </a:p>
      </dgm:t>
    </dgm:pt>
    <dgm:pt modelId="{24AA9E0E-EF65-4413-A488-472311D3538D}" type="parTrans" cxnId="{B66EDCCE-9D6C-4BB8-9DA4-22E6DA86FDCE}">
      <dgm:prSet/>
      <dgm:spPr/>
      <dgm:t>
        <a:bodyPr/>
        <a:lstStyle/>
        <a:p>
          <a:endParaRPr lang="en-US"/>
        </a:p>
      </dgm:t>
    </dgm:pt>
    <dgm:pt modelId="{D3204463-A5E8-4DF2-8CD7-BC4D5A3AAF8A}" type="sibTrans" cxnId="{B66EDCCE-9D6C-4BB8-9DA4-22E6DA86FDCE}">
      <dgm:prSet/>
      <dgm:spPr/>
      <dgm:t>
        <a:bodyPr/>
        <a:lstStyle/>
        <a:p>
          <a:endParaRPr lang="en-US"/>
        </a:p>
      </dgm:t>
    </dgm:pt>
    <dgm:pt modelId="{F9E7B75A-7014-4E11-B4C3-54933C15FC1D}">
      <dgm:prSet/>
      <dgm:spPr/>
      <dgm:t>
        <a:bodyPr/>
        <a:lstStyle/>
        <a:p>
          <a:r>
            <a:rPr lang="en-US"/>
            <a:t>Receive automatic reminders from system on AEOs activity planning 1 week to the end of the current quarter  </a:t>
          </a:r>
        </a:p>
      </dgm:t>
    </dgm:pt>
    <dgm:pt modelId="{D36199F9-26DF-443C-ADDC-660B7B337E60}" type="parTrans" cxnId="{9E214DAE-7900-4902-AACD-073D74274D5F}">
      <dgm:prSet/>
      <dgm:spPr/>
      <dgm:t>
        <a:bodyPr/>
        <a:lstStyle/>
        <a:p>
          <a:endParaRPr lang="en-US"/>
        </a:p>
      </dgm:t>
    </dgm:pt>
    <dgm:pt modelId="{2CD672DB-1F79-4C0E-962F-5093D444944F}" type="sibTrans" cxnId="{9E214DAE-7900-4902-AACD-073D74274D5F}">
      <dgm:prSet/>
      <dgm:spPr/>
      <dgm:t>
        <a:bodyPr/>
        <a:lstStyle/>
        <a:p>
          <a:endParaRPr lang="en-US"/>
        </a:p>
      </dgm:t>
    </dgm:pt>
    <dgm:pt modelId="{A13F0659-404C-4FCE-B4DB-06C18E44F603}">
      <dgm:prSet/>
      <dgm:spPr/>
      <dgm:t>
        <a:bodyPr/>
        <a:lstStyle/>
        <a:p>
          <a:r>
            <a:rPr lang="en-US"/>
            <a:t>Receive flag from MAAIF 2 days prior to the beginning of the new quarter in case planned activities are not yet uploaded </a:t>
          </a:r>
        </a:p>
      </dgm:t>
    </dgm:pt>
    <dgm:pt modelId="{1B323C2D-6D3E-49B9-8026-DCA91FB82829}" type="parTrans" cxnId="{5CB10572-6CF6-4188-A88E-DA6F4BAE332F}">
      <dgm:prSet/>
      <dgm:spPr/>
      <dgm:t>
        <a:bodyPr/>
        <a:lstStyle/>
        <a:p>
          <a:endParaRPr lang="en-US"/>
        </a:p>
      </dgm:t>
    </dgm:pt>
    <dgm:pt modelId="{699D2150-2B74-4026-A184-B813D7035CEC}" type="sibTrans" cxnId="{5CB10572-6CF6-4188-A88E-DA6F4BAE332F}">
      <dgm:prSet/>
      <dgm:spPr/>
      <dgm:t>
        <a:bodyPr/>
        <a:lstStyle/>
        <a:p>
          <a:endParaRPr lang="en-US"/>
        </a:p>
      </dgm:t>
    </dgm:pt>
    <dgm:pt modelId="{04789A66-2658-4076-9AA9-74BC3613DEEE}">
      <dgm:prSet/>
      <dgm:spPr/>
      <dgm:t>
        <a:bodyPr/>
        <a:lstStyle/>
        <a:p>
          <a:r>
            <a:rPr lang="en-US"/>
            <a:t>Add emergency activities for FO, AO &amp; VO during the course of the quarter </a:t>
          </a:r>
        </a:p>
      </dgm:t>
    </dgm:pt>
    <dgm:pt modelId="{398DD883-1D31-4B5A-8D0C-73C408FF4599}" type="parTrans" cxnId="{279BF456-FFF6-49EF-AF51-28817A401BD5}">
      <dgm:prSet/>
      <dgm:spPr/>
      <dgm:t>
        <a:bodyPr/>
        <a:lstStyle/>
        <a:p>
          <a:endParaRPr lang="en-US"/>
        </a:p>
      </dgm:t>
    </dgm:pt>
    <dgm:pt modelId="{0BD9B2F5-B99F-4C6A-869B-307821DDBDC0}" type="sibTrans" cxnId="{279BF456-FFF6-49EF-AF51-28817A401BD5}">
      <dgm:prSet/>
      <dgm:spPr/>
      <dgm:t>
        <a:bodyPr/>
        <a:lstStyle/>
        <a:p>
          <a:endParaRPr lang="en-US"/>
        </a:p>
      </dgm:t>
    </dgm:pt>
    <dgm:pt modelId="{2A462FBD-6D93-45DB-B950-55BF4A02ED83}" type="pres">
      <dgm:prSet presAssocID="{C4D78903-4A61-4CE4-B7C5-66154730DFE3}" presName="Name0" presStyleCnt="0">
        <dgm:presLayoutVars>
          <dgm:dir/>
          <dgm:resizeHandles val="exact"/>
        </dgm:presLayoutVars>
      </dgm:prSet>
      <dgm:spPr/>
    </dgm:pt>
    <dgm:pt modelId="{B1BD1C62-F307-44C1-B5F1-B1E1AE346393}" type="pres">
      <dgm:prSet presAssocID="{FCB937D6-D281-450E-9B6B-BF739F9F7B98}" presName="node" presStyleLbl="node1" presStyleIdx="0" presStyleCnt="11">
        <dgm:presLayoutVars>
          <dgm:bulletEnabled val="1"/>
        </dgm:presLayoutVars>
      </dgm:prSet>
      <dgm:spPr/>
    </dgm:pt>
    <dgm:pt modelId="{9C1C8C0F-75A3-4BE1-AD16-E1CDAAC2D69B}" type="pres">
      <dgm:prSet presAssocID="{304B94B4-7744-46AE-9444-06C9861A74F2}" presName="sibTrans" presStyleLbl="sibTrans1D1" presStyleIdx="0" presStyleCnt="10"/>
      <dgm:spPr/>
    </dgm:pt>
    <dgm:pt modelId="{6EB9280F-1BC6-4B1F-9F21-D1C2F56B5779}" type="pres">
      <dgm:prSet presAssocID="{304B94B4-7744-46AE-9444-06C9861A74F2}" presName="connectorText" presStyleLbl="sibTrans1D1" presStyleIdx="0" presStyleCnt="10"/>
      <dgm:spPr/>
    </dgm:pt>
    <dgm:pt modelId="{E7AAF24A-B581-4618-9AE9-DD04620D7F75}" type="pres">
      <dgm:prSet presAssocID="{B7D462EE-56ED-44A9-B66A-EDA74DEEEB13}" presName="node" presStyleLbl="node1" presStyleIdx="1" presStyleCnt="11">
        <dgm:presLayoutVars>
          <dgm:bulletEnabled val="1"/>
        </dgm:presLayoutVars>
      </dgm:prSet>
      <dgm:spPr/>
    </dgm:pt>
    <dgm:pt modelId="{455EE828-204C-4256-AE5C-9D1DC5AD9D96}" type="pres">
      <dgm:prSet presAssocID="{8D9DD009-7584-4262-A92A-76EE68310789}" presName="sibTrans" presStyleLbl="sibTrans1D1" presStyleIdx="1" presStyleCnt="10"/>
      <dgm:spPr/>
    </dgm:pt>
    <dgm:pt modelId="{280CFBA7-2354-4084-8630-69ABFEB6F1A5}" type="pres">
      <dgm:prSet presAssocID="{8D9DD009-7584-4262-A92A-76EE68310789}" presName="connectorText" presStyleLbl="sibTrans1D1" presStyleIdx="1" presStyleCnt="10"/>
      <dgm:spPr/>
    </dgm:pt>
    <dgm:pt modelId="{DE826F72-CF54-44F9-A0ED-8A664030DF7E}" type="pres">
      <dgm:prSet presAssocID="{2804F82A-448D-4BC6-B2C7-1F793432D4D6}" presName="node" presStyleLbl="node1" presStyleIdx="2" presStyleCnt="11">
        <dgm:presLayoutVars>
          <dgm:bulletEnabled val="1"/>
        </dgm:presLayoutVars>
      </dgm:prSet>
      <dgm:spPr/>
    </dgm:pt>
    <dgm:pt modelId="{557406E7-6E08-4C7B-B272-066C0EECD0CA}" type="pres">
      <dgm:prSet presAssocID="{DB4510C1-F2DF-4778-BCF4-6E01F249A73A}" presName="sibTrans" presStyleLbl="sibTrans1D1" presStyleIdx="2" presStyleCnt="10"/>
      <dgm:spPr/>
    </dgm:pt>
    <dgm:pt modelId="{066D1C45-4040-41E1-9BFC-7E6AAC114E34}" type="pres">
      <dgm:prSet presAssocID="{DB4510C1-F2DF-4778-BCF4-6E01F249A73A}" presName="connectorText" presStyleLbl="sibTrans1D1" presStyleIdx="2" presStyleCnt="10"/>
      <dgm:spPr/>
    </dgm:pt>
    <dgm:pt modelId="{71EAE51D-8C5B-496F-9619-CF722F06703A}" type="pres">
      <dgm:prSet presAssocID="{9A17EB00-0382-43BA-897C-EA716D153BB5}" presName="node" presStyleLbl="node1" presStyleIdx="3" presStyleCnt="11">
        <dgm:presLayoutVars>
          <dgm:bulletEnabled val="1"/>
        </dgm:presLayoutVars>
      </dgm:prSet>
      <dgm:spPr/>
    </dgm:pt>
    <dgm:pt modelId="{5FA8745A-16AA-470B-8099-59996BB2D8DE}" type="pres">
      <dgm:prSet presAssocID="{32DBD3A0-DFDB-4371-9D87-29AE5C58C3E8}" presName="sibTrans" presStyleLbl="sibTrans1D1" presStyleIdx="3" presStyleCnt="10"/>
      <dgm:spPr/>
    </dgm:pt>
    <dgm:pt modelId="{9D7CB7B6-6FC5-4E8B-B855-E1F0B5D251B2}" type="pres">
      <dgm:prSet presAssocID="{32DBD3A0-DFDB-4371-9D87-29AE5C58C3E8}" presName="connectorText" presStyleLbl="sibTrans1D1" presStyleIdx="3" presStyleCnt="10"/>
      <dgm:spPr/>
    </dgm:pt>
    <dgm:pt modelId="{752D6608-D16F-4719-9577-66F61DA927EA}" type="pres">
      <dgm:prSet presAssocID="{20352130-6B89-4ACC-A5A6-3BE22F596B25}" presName="node" presStyleLbl="node1" presStyleIdx="4" presStyleCnt="11">
        <dgm:presLayoutVars>
          <dgm:bulletEnabled val="1"/>
        </dgm:presLayoutVars>
      </dgm:prSet>
      <dgm:spPr/>
    </dgm:pt>
    <dgm:pt modelId="{6323F66E-3045-4F67-B463-FA1690E4B288}" type="pres">
      <dgm:prSet presAssocID="{5CDBC7B5-2B8F-4826-81FB-10FD05CD8871}" presName="sibTrans" presStyleLbl="sibTrans1D1" presStyleIdx="4" presStyleCnt="10"/>
      <dgm:spPr/>
    </dgm:pt>
    <dgm:pt modelId="{17B19073-1965-488E-9315-A19831598017}" type="pres">
      <dgm:prSet presAssocID="{5CDBC7B5-2B8F-4826-81FB-10FD05CD8871}" presName="connectorText" presStyleLbl="sibTrans1D1" presStyleIdx="4" presStyleCnt="10"/>
      <dgm:spPr/>
    </dgm:pt>
    <dgm:pt modelId="{40A88887-28BC-4AB5-95C8-464BE9967822}" type="pres">
      <dgm:prSet presAssocID="{7AEDB7C6-BDA0-4754-ABB6-92D624880ADE}" presName="node" presStyleLbl="node1" presStyleIdx="5" presStyleCnt="11">
        <dgm:presLayoutVars>
          <dgm:bulletEnabled val="1"/>
        </dgm:presLayoutVars>
      </dgm:prSet>
      <dgm:spPr/>
    </dgm:pt>
    <dgm:pt modelId="{556A53E6-60E6-4F62-BC96-9F429B932CDF}" type="pres">
      <dgm:prSet presAssocID="{FE4D3F6D-F38D-420F-996A-F26C107FD124}" presName="sibTrans" presStyleLbl="sibTrans1D1" presStyleIdx="5" presStyleCnt="10"/>
      <dgm:spPr/>
    </dgm:pt>
    <dgm:pt modelId="{9F195DC8-5692-44FF-8C4D-4DCA1CA6BD35}" type="pres">
      <dgm:prSet presAssocID="{FE4D3F6D-F38D-420F-996A-F26C107FD124}" presName="connectorText" presStyleLbl="sibTrans1D1" presStyleIdx="5" presStyleCnt="10"/>
      <dgm:spPr/>
    </dgm:pt>
    <dgm:pt modelId="{3A79FF3D-7DDE-4CBA-AB67-89B07D3A9A69}" type="pres">
      <dgm:prSet presAssocID="{10957598-DD14-428D-A52E-C3CC79354D3E}" presName="node" presStyleLbl="node1" presStyleIdx="6" presStyleCnt="11">
        <dgm:presLayoutVars>
          <dgm:bulletEnabled val="1"/>
        </dgm:presLayoutVars>
      </dgm:prSet>
      <dgm:spPr/>
    </dgm:pt>
    <dgm:pt modelId="{312812CC-D783-46A8-AFD9-FFB9977D8E25}" type="pres">
      <dgm:prSet presAssocID="{B3D757D3-EEDC-4CDA-8128-B8A8AA66B77D}" presName="sibTrans" presStyleLbl="sibTrans1D1" presStyleIdx="6" presStyleCnt="10"/>
      <dgm:spPr/>
    </dgm:pt>
    <dgm:pt modelId="{EEAC078C-0427-4B79-AA6A-9ADBF586C469}" type="pres">
      <dgm:prSet presAssocID="{B3D757D3-EEDC-4CDA-8128-B8A8AA66B77D}" presName="connectorText" presStyleLbl="sibTrans1D1" presStyleIdx="6" presStyleCnt="10"/>
      <dgm:spPr/>
    </dgm:pt>
    <dgm:pt modelId="{1106AA4D-8E5E-4F75-8F40-895C39DFF99A}" type="pres">
      <dgm:prSet presAssocID="{52384BDA-C89F-4808-A22F-343260DABE70}" presName="node" presStyleLbl="node1" presStyleIdx="7" presStyleCnt="11">
        <dgm:presLayoutVars>
          <dgm:bulletEnabled val="1"/>
        </dgm:presLayoutVars>
      </dgm:prSet>
      <dgm:spPr/>
    </dgm:pt>
    <dgm:pt modelId="{9544A61F-87DB-4ECA-9482-23B8C6FE73B4}" type="pres">
      <dgm:prSet presAssocID="{D3204463-A5E8-4DF2-8CD7-BC4D5A3AAF8A}" presName="sibTrans" presStyleLbl="sibTrans1D1" presStyleIdx="7" presStyleCnt="10"/>
      <dgm:spPr/>
    </dgm:pt>
    <dgm:pt modelId="{A48320AB-E0E5-41B7-9B38-8FCA914B72EB}" type="pres">
      <dgm:prSet presAssocID="{D3204463-A5E8-4DF2-8CD7-BC4D5A3AAF8A}" presName="connectorText" presStyleLbl="sibTrans1D1" presStyleIdx="7" presStyleCnt="10"/>
      <dgm:spPr/>
    </dgm:pt>
    <dgm:pt modelId="{06F1D3A0-3919-4537-AB7C-94F2803BAB36}" type="pres">
      <dgm:prSet presAssocID="{F9E7B75A-7014-4E11-B4C3-54933C15FC1D}" presName="node" presStyleLbl="node1" presStyleIdx="8" presStyleCnt="11">
        <dgm:presLayoutVars>
          <dgm:bulletEnabled val="1"/>
        </dgm:presLayoutVars>
      </dgm:prSet>
      <dgm:spPr/>
    </dgm:pt>
    <dgm:pt modelId="{7BBC184C-42D1-4D3D-A2F5-B194344C7151}" type="pres">
      <dgm:prSet presAssocID="{2CD672DB-1F79-4C0E-962F-5093D444944F}" presName="sibTrans" presStyleLbl="sibTrans1D1" presStyleIdx="8" presStyleCnt="10"/>
      <dgm:spPr/>
    </dgm:pt>
    <dgm:pt modelId="{E944A422-C57C-4549-B556-64EA115433AD}" type="pres">
      <dgm:prSet presAssocID="{2CD672DB-1F79-4C0E-962F-5093D444944F}" presName="connectorText" presStyleLbl="sibTrans1D1" presStyleIdx="8" presStyleCnt="10"/>
      <dgm:spPr/>
    </dgm:pt>
    <dgm:pt modelId="{7ECB121B-28BE-4255-A774-C93A57D8B6AC}" type="pres">
      <dgm:prSet presAssocID="{A13F0659-404C-4FCE-B4DB-06C18E44F603}" presName="node" presStyleLbl="node1" presStyleIdx="9" presStyleCnt="11">
        <dgm:presLayoutVars>
          <dgm:bulletEnabled val="1"/>
        </dgm:presLayoutVars>
      </dgm:prSet>
      <dgm:spPr/>
    </dgm:pt>
    <dgm:pt modelId="{1341698C-B01D-4C36-8F00-80B2E7BF7657}" type="pres">
      <dgm:prSet presAssocID="{699D2150-2B74-4026-A184-B813D7035CEC}" presName="sibTrans" presStyleLbl="sibTrans1D1" presStyleIdx="9" presStyleCnt="10"/>
      <dgm:spPr/>
    </dgm:pt>
    <dgm:pt modelId="{D26710E4-6A2F-4DAF-B08D-3CADC3832705}" type="pres">
      <dgm:prSet presAssocID="{699D2150-2B74-4026-A184-B813D7035CEC}" presName="connectorText" presStyleLbl="sibTrans1D1" presStyleIdx="9" presStyleCnt="10"/>
      <dgm:spPr/>
    </dgm:pt>
    <dgm:pt modelId="{18DAF89B-B7D7-4243-B77E-933C2E923F86}" type="pres">
      <dgm:prSet presAssocID="{04789A66-2658-4076-9AA9-74BC3613DEEE}" presName="node" presStyleLbl="node1" presStyleIdx="10" presStyleCnt="11">
        <dgm:presLayoutVars>
          <dgm:bulletEnabled val="1"/>
        </dgm:presLayoutVars>
      </dgm:prSet>
      <dgm:spPr/>
    </dgm:pt>
  </dgm:ptLst>
  <dgm:cxnLst>
    <dgm:cxn modelId="{0C00AC07-6652-4FC9-90E1-C64BE320A15F}" type="presOf" srcId="{D3204463-A5E8-4DF2-8CD7-BC4D5A3AAF8A}" destId="{A48320AB-E0E5-41B7-9B38-8FCA914B72EB}" srcOrd="1" destOrd="0" presId="urn:microsoft.com/office/officeart/2016/7/layout/RepeatingBendingProcessNew"/>
    <dgm:cxn modelId="{72269F0B-92F0-469C-A86F-17338E944F47}" type="presOf" srcId="{A13F0659-404C-4FCE-B4DB-06C18E44F603}" destId="{7ECB121B-28BE-4255-A774-C93A57D8B6AC}" srcOrd="0" destOrd="0" presId="urn:microsoft.com/office/officeart/2016/7/layout/RepeatingBendingProcessNew"/>
    <dgm:cxn modelId="{176D5F19-AE9F-4CD3-938E-360C8CB8A936}" type="presOf" srcId="{FE4D3F6D-F38D-420F-996A-F26C107FD124}" destId="{556A53E6-60E6-4F62-BC96-9F429B932CDF}" srcOrd="0" destOrd="0" presId="urn:microsoft.com/office/officeart/2016/7/layout/RepeatingBendingProcessNew"/>
    <dgm:cxn modelId="{1F3E9A1B-8C41-4324-80A2-7174FA3BD560}" type="presOf" srcId="{C4D78903-4A61-4CE4-B7C5-66154730DFE3}" destId="{2A462FBD-6D93-45DB-B950-55BF4A02ED83}" srcOrd="0" destOrd="0" presId="urn:microsoft.com/office/officeart/2016/7/layout/RepeatingBendingProcessNew"/>
    <dgm:cxn modelId="{61FEE51D-AEB4-4B07-A293-D2B189D18AD4}" type="presOf" srcId="{20352130-6B89-4ACC-A5A6-3BE22F596B25}" destId="{752D6608-D16F-4719-9577-66F61DA927EA}" srcOrd="0" destOrd="0" presId="urn:microsoft.com/office/officeart/2016/7/layout/RepeatingBendingProcessNew"/>
    <dgm:cxn modelId="{97A06C21-41CB-4D3D-BA42-1077E31854AC}" type="presOf" srcId="{04789A66-2658-4076-9AA9-74BC3613DEEE}" destId="{18DAF89B-B7D7-4243-B77E-933C2E923F86}" srcOrd="0" destOrd="0" presId="urn:microsoft.com/office/officeart/2016/7/layout/RepeatingBendingProcessNew"/>
    <dgm:cxn modelId="{2C4A9226-C6F1-4CB4-B8AC-0FDDF0ACA627}" type="presOf" srcId="{304B94B4-7744-46AE-9444-06C9861A74F2}" destId="{9C1C8C0F-75A3-4BE1-AD16-E1CDAAC2D69B}" srcOrd="0" destOrd="0" presId="urn:microsoft.com/office/officeart/2016/7/layout/RepeatingBendingProcessNew"/>
    <dgm:cxn modelId="{C59B923E-FDF1-4A61-8827-724B18A65445}" srcId="{C4D78903-4A61-4CE4-B7C5-66154730DFE3}" destId="{2804F82A-448D-4BC6-B2C7-1F793432D4D6}" srcOrd="2" destOrd="0" parTransId="{14B2D507-E0E3-4F96-8E68-DC045D105CAE}" sibTransId="{DB4510C1-F2DF-4778-BCF4-6E01F249A73A}"/>
    <dgm:cxn modelId="{2C163C5F-472E-4252-8979-FC73CE555F64}" type="presOf" srcId="{B7D462EE-56ED-44A9-B66A-EDA74DEEEB13}" destId="{E7AAF24A-B581-4618-9AE9-DD04620D7F75}" srcOrd="0" destOrd="0" presId="urn:microsoft.com/office/officeart/2016/7/layout/RepeatingBendingProcessNew"/>
    <dgm:cxn modelId="{CC185D5F-0747-4490-940B-78C6BB86ED45}" type="presOf" srcId="{B3D757D3-EEDC-4CDA-8128-B8A8AA66B77D}" destId="{EEAC078C-0427-4B79-AA6A-9ADBF586C469}" srcOrd="1" destOrd="0" presId="urn:microsoft.com/office/officeart/2016/7/layout/RepeatingBendingProcessNew"/>
    <dgm:cxn modelId="{585E9761-C98F-414B-ABE0-3809E8BAD2A2}" srcId="{C4D78903-4A61-4CE4-B7C5-66154730DFE3}" destId="{9A17EB00-0382-43BA-897C-EA716D153BB5}" srcOrd="3" destOrd="0" parTransId="{09CC01B3-26AA-4AE5-B9BB-79EF04DCC3D4}" sibTransId="{32DBD3A0-DFDB-4371-9D87-29AE5C58C3E8}"/>
    <dgm:cxn modelId="{CF31B346-8182-4108-B6D2-6B54F48A01AD}" type="presOf" srcId="{2CD672DB-1F79-4C0E-962F-5093D444944F}" destId="{7BBC184C-42D1-4D3D-A2F5-B194344C7151}" srcOrd="0" destOrd="0" presId="urn:microsoft.com/office/officeart/2016/7/layout/RepeatingBendingProcessNew"/>
    <dgm:cxn modelId="{7046AF6A-3705-4B7A-A316-B8E370E9057E}" type="presOf" srcId="{FE4D3F6D-F38D-420F-996A-F26C107FD124}" destId="{9F195DC8-5692-44FF-8C4D-4DCA1CA6BD35}" srcOrd="1" destOrd="0" presId="urn:microsoft.com/office/officeart/2016/7/layout/RepeatingBendingProcessNew"/>
    <dgm:cxn modelId="{D236E14B-0913-4604-8B55-EDB72BEDAA5E}" type="presOf" srcId="{DB4510C1-F2DF-4778-BCF4-6E01F249A73A}" destId="{557406E7-6E08-4C7B-B272-066C0EECD0CA}" srcOrd="0" destOrd="0" presId="urn:microsoft.com/office/officeart/2016/7/layout/RepeatingBendingProcessNew"/>
    <dgm:cxn modelId="{6774334D-54F7-4E56-BF3B-CEB67BA79BE4}" type="presOf" srcId="{2804F82A-448D-4BC6-B2C7-1F793432D4D6}" destId="{DE826F72-CF54-44F9-A0ED-8A664030DF7E}" srcOrd="0" destOrd="0" presId="urn:microsoft.com/office/officeart/2016/7/layout/RepeatingBendingProcessNew"/>
    <dgm:cxn modelId="{11B5896D-BA7E-47F9-9AA1-7D502E53A35D}" type="presOf" srcId="{9A17EB00-0382-43BA-897C-EA716D153BB5}" destId="{71EAE51D-8C5B-496F-9619-CF722F06703A}" srcOrd="0" destOrd="0" presId="urn:microsoft.com/office/officeart/2016/7/layout/RepeatingBendingProcessNew"/>
    <dgm:cxn modelId="{5CB10572-6CF6-4188-A88E-DA6F4BAE332F}" srcId="{C4D78903-4A61-4CE4-B7C5-66154730DFE3}" destId="{A13F0659-404C-4FCE-B4DB-06C18E44F603}" srcOrd="9" destOrd="0" parTransId="{1B323C2D-6D3E-49B9-8026-DCA91FB82829}" sibTransId="{699D2150-2B74-4026-A184-B813D7035CEC}"/>
    <dgm:cxn modelId="{E4355C73-145E-4B3F-9B2D-3BE12DA69DA1}" type="presOf" srcId="{DB4510C1-F2DF-4778-BCF4-6E01F249A73A}" destId="{066D1C45-4040-41E1-9BFC-7E6AAC114E34}" srcOrd="1" destOrd="0" presId="urn:microsoft.com/office/officeart/2016/7/layout/RepeatingBendingProcessNew"/>
    <dgm:cxn modelId="{4D490974-2601-4DF6-BDA3-C247990C8E29}" srcId="{C4D78903-4A61-4CE4-B7C5-66154730DFE3}" destId="{B7D462EE-56ED-44A9-B66A-EDA74DEEEB13}" srcOrd="1" destOrd="0" parTransId="{F4146E78-6D23-4221-9153-B6C1944EC128}" sibTransId="{8D9DD009-7584-4262-A92A-76EE68310789}"/>
    <dgm:cxn modelId="{279BF456-FFF6-49EF-AF51-28817A401BD5}" srcId="{C4D78903-4A61-4CE4-B7C5-66154730DFE3}" destId="{04789A66-2658-4076-9AA9-74BC3613DEEE}" srcOrd="10" destOrd="0" parTransId="{398DD883-1D31-4B5A-8D0C-73C408FF4599}" sibTransId="{0BD9B2F5-B99F-4C6A-869B-307821DDBDC0}"/>
    <dgm:cxn modelId="{191D5F83-F44A-4E0C-9780-93CCA2FC7084}" type="presOf" srcId="{B3D757D3-EEDC-4CDA-8128-B8A8AA66B77D}" destId="{312812CC-D783-46A8-AFD9-FFB9977D8E25}" srcOrd="0" destOrd="0" presId="urn:microsoft.com/office/officeart/2016/7/layout/RepeatingBendingProcessNew"/>
    <dgm:cxn modelId="{DF3FBE83-E8A1-4DE5-9038-77054B0A01B4}" type="presOf" srcId="{10957598-DD14-428D-A52E-C3CC79354D3E}" destId="{3A79FF3D-7DDE-4CBA-AB67-89B07D3A9A69}" srcOrd="0" destOrd="0" presId="urn:microsoft.com/office/officeart/2016/7/layout/RepeatingBendingProcessNew"/>
    <dgm:cxn modelId="{695AEB83-B43A-4709-8DDE-1AEFF7249E4A}" type="presOf" srcId="{7AEDB7C6-BDA0-4754-ABB6-92D624880ADE}" destId="{40A88887-28BC-4AB5-95C8-464BE9967822}" srcOrd="0" destOrd="0" presId="urn:microsoft.com/office/officeart/2016/7/layout/RepeatingBendingProcessNew"/>
    <dgm:cxn modelId="{876B8E8B-5415-44E7-91C8-E669E0F07772}" type="presOf" srcId="{D3204463-A5E8-4DF2-8CD7-BC4D5A3AAF8A}" destId="{9544A61F-87DB-4ECA-9482-23B8C6FE73B4}" srcOrd="0" destOrd="0" presId="urn:microsoft.com/office/officeart/2016/7/layout/RepeatingBendingProcessNew"/>
    <dgm:cxn modelId="{8A6E9791-F11D-424A-97DB-676F49F063DB}" type="presOf" srcId="{8D9DD009-7584-4262-A92A-76EE68310789}" destId="{455EE828-204C-4256-AE5C-9D1DC5AD9D96}" srcOrd="0" destOrd="0" presId="urn:microsoft.com/office/officeart/2016/7/layout/RepeatingBendingProcessNew"/>
    <dgm:cxn modelId="{97C994A3-279F-42C4-A02B-A7E4F5C24CFA}" type="presOf" srcId="{32DBD3A0-DFDB-4371-9D87-29AE5C58C3E8}" destId="{9D7CB7B6-6FC5-4E8B-B855-E1F0B5D251B2}" srcOrd="1" destOrd="0" presId="urn:microsoft.com/office/officeart/2016/7/layout/RepeatingBendingProcessNew"/>
    <dgm:cxn modelId="{9E214DAE-7900-4902-AACD-073D74274D5F}" srcId="{C4D78903-4A61-4CE4-B7C5-66154730DFE3}" destId="{F9E7B75A-7014-4E11-B4C3-54933C15FC1D}" srcOrd="8" destOrd="0" parTransId="{D36199F9-26DF-443C-ADDC-660B7B337E60}" sibTransId="{2CD672DB-1F79-4C0E-962F-5093D444944F}"/>
    <dgm:cxn modelId="{20D66AAF-C6E2-4AD7-BA8A-7F643DBA7CB4}" type="presOf" srcId="{699D2150-2B74-4026-A184-B813D7035CEC}" destId="{1341698C-B01D-4C36-8F00-80B2E7BF7657}" srcOrd="0" destOrd="0" presId="urn:microsoft.com/office/officeart/2016/7/layout/RepeatingBendingProcessNew"/>
    <dgm:cxn modelId="{C3BBA0B4-3ED3-4931-A00F-4422EE13775E}" type="presOf" srcId="{304B94B4-7744-46AE-9444-06C9861A74F2}" destId="{6EB9280F-1BC6-4B1F-9F21-D1C2F56B5779}" srcOrd="1" destOrd="0" presId="urn:microsoft.com/office/officeart/2016/7/layout/RepeatingBendingProcessNew"/>
    <dgm:cxn modelId="{473607BE-F735-4EB3-9DFB-B2FAFDA1D3A2}" type="presOf" srcId="{5CDBC7B5-2B8F-4826-81FB-10FD05CD8871}" destId="{17B19073-1965-488E-9315-A19831598017}" srcOrd="1" destOrd="0" presId="urn:microsoft.com/office/officeart/2016/7/layout/RepeatingBendingProcessNew"/>
    <dgm:cxn modelId="{A74F56C3-5661-4371-ACD4-C68061CB1C84}" type="presOf" srcId="{52384BDA-C89F-4808-A22F-343260DABE70}" destId="{1106AA4D-8E5E-4F75-8F40-895C39DFF99A}" srcOrd="0" destOrd="0" presId="urn:microsoft.com/office/officeart/2016/7/layout/RepeatingBendingProcessNew"/>
    <dgm:cxn modelId="{ACFE77C5-AC8F-4AB3-AC66-403443C93CB4}" type="presOf" srcId="{FCB937D6-D281-450E-9B6B-BF739F9F7B98}" destId="{B1BD1C62-F307-44C1-B5F1-B1E1AE346393}" srcOrd="0" destOrd="0" presId="urn:microsoft.com/office/officeart/2016/7/layout/RepeatingBendingProcessNew"/>
    <dgm:cxn modelId="{B66EDCCE-9D6C-4BB8-9DA4-22E6DA86FDCE}" srcId="{C4D78903-4A61-4CE4-B7C5-66154730DFE3}" destId="{52384BDA-C89F-4808-A22F-343260DABE70}" srcOrd="7" destOrd="0" parTransId="{24AA9E0E-EF65-4413-A488-472311D3538D}" sibTransId="{D3204463-A5E8-4DF2-8CD7-BC4D5A3AAF8A}"/>
    <dgm:cxn modelId="{E5A39CD1-FA5E-4629-A963-F627707C96E0}" type="presOf" srcId="{32DBD3A0-DFDB-4371-9D87-29AE5C58C3E8}" destId="{5FA8745A-16AA-470B-8099-59996BB2D8DE}" srcOrd="0" destOrd="0" presId="urn:microsoft.com/office/officeart/2016/7/layout/RepeatingBendingProcessNew"/>
    <dgm:cxn modelId="{ECDCA9D3-B10E-4CB6-910A-D17CDA43FCA6}" type="presOf" srcId="{699D2150-2B74-4026-A184-B813D7035CEC}" destId="{D26710E4-6A2F-4DAF-B08D-3CADC3832705}" srcOrd="1" destOrd="0" presId="urn:microsoft.com/office/officeart/2016/7/layout/RepeatingBendingProcessNew"/>
    <dgm:cxn modelId="{9B0344D9-082F-426A-95CB-2693B7CBCDE2}" srcId="{C4D78903-4A61-4CE4-B7C5-66154730DFE3}" destId="{FCB937D6-D281-450E-9B6B-BF739F9F7B98}" srcOrd="0" destOrd="0" parTransId="{5928064E-65D9-4E45-8551-E308E142C442}" sibTransId="{304B94B4-7744-46AE-9444-06C9861A74F2}"/>
    <dgm:cxn modelId="{637352DF-893F-4F7C-8300-AF2C2D4F71D2}" type="presOf" srcId="{8D9DD009-7584-4262-A92A-76EE68310789}" destId="{280CFBA7-2354-4084-8630-69ABFEB6F1A5}" srcOrd="1" destOrd="0" presId="urn:microsoft.com/office/officeart/2016/7/layout/RepeatingBendingProcessNew"/>
    <dgm:cxn modelId="{114988E3-D8F0-4252-B518-051B2F4BC43A}" srcId="{C4D78903-4A61-4CE4-B7C5-66154730DFE3}" destId="{20352130-6B89-4ACC-A5A6-3BE22F596B25}" srcOrd="4" destOrd="0" parTransId="{D6852E33-C0D2-45CD-B02C-91A020DFEC08}" sibTransId="{5CDBC7B5-2B8F-4826-81FB-10FD05CD8871}"/>
    <dgm:cxn modelId="{119BE7EA-CA0B-44D8-B2FC-29C47C4109DC}" type="presOf" srcId="{5CDBC7B5-2B8F-4826-81FB-10FD05CD8871}" destId="{6323F66E-3045-4F67-B463-FA1690E4B288}" srcOrd="0" destOrd="0" presId="urn:microsoft.com/office/officeart/2016/7/layout/RepeatingBendingProcessNew"/>
    <dgm:cxn modelId="{77C274EF-5FEC-443D-94A5-CF610AD70066}" type="presOf" srcId="{F9E7B75A-7014-4E11-B4C3-54933C15FC1D}" destId="{06F1D3A0-3919-4537-AB7C-94F2803BAB36}" srcOrd="0" destOrd="0" presId="urn:microsoft.com/office/officeart/2016/7/layout/RepeatingBendingProcessNew"/>
    <dgm:cxn modelId="{2387CFF2-4F53-439E-9032-5B609A76A563}" type="presOf" srcId="{2CD672DB-1F79-4C0E-962F-5093D444944F}" destId="{E944A422-C57C-4549-B556-64EA115433AD}" srcOrd="1" destOrd="0" presId="urn:microsoft.com/office/officeart/2016/7/layout/RepeatingBendingProcessNew"/>
    <dgm:cxn modelId="{549793F5-F5B5-4A51-9B32-FBD4F1113351}" srcId="{C4D78903-4A61-4CE4-B7C5-66154730DFE3}" destId="{7AEDB7C6-BDA0-4754-ABB6-92D624880ADE}" srcOrd="5" destOrd="0" parTransId="{FC16E670-05FB-4DB6-BBE4-6A5877165267}" sibTransId="{FE4D3F6D-F38D-420F-996A-F26C107FD124}"/>
    <dgm:cxn modelId="{CC5E64FA-16D7-47B5-9E88-09F7309ACE89}" srcId="{C4D78903-4A61-4CE4-B7C5-66154730DFE3}" destId="{10957598-DD14-428D-A52E-C3CC79354D3E}" srcOrd="6" destOrd="0" parTransId="{6DD85E5D-4677-4389-93DF-C046698C9E1D}" sibTransId="{B3D757D3-EEDC-4CDA-8128-B8A8AA66B77D}"/>
    <dgm:cxn modelId="{3C241285-65B7-47B2-8300-D522346A789B}" type="presParOf" srcId="{2A462FBD-6D93-45DB-B950-55BF4A02ED83}" destId="{B1BD1C62-F307-44C1-B5F1-B1E1AE346393}" srcOrd="0" destOrd="0" presId="urn:microsoft.com/office/officeart/2016/7/layout/RepeatingBendingProcessNew"/>
    <dgm:cxn modelId="{2230040C-840E-4FE8-A887-AB57C3D6EE32}" type="presParOf" srcId="{2A462FBD-6D93-45DB-B950-55BF4A02ED83}" destId="{9C1C8C0F-75A3-4BE1-AD16-E1CDAAC2D69B}" srcOrd="1" destOrd="0" presId="urn:microsoft.com/office/officeart/2016/7/layout/RepeatingBendingProcessNew"/>
    <dgm:cxn modelId="{0C5B9BB7-5AE1-465F-A768-1BFA53DCBFE3}" type="presParOf" srcId="{9C1C8C0F-75A3-4BE1-AD16-E1CDAAC2D69B}" destId="{6EB9280F-1BC6-4B1F-9F21-D1C2F56B5779}" srcOrd="0" destOrd="0" presId="urn:microsoft.com/office/officeart/2016/7/layout/RepeatingBendingProcessNew"/>
    <dgm:cxn modelId="{38B4CBE8-A65D-41FF-A8C4-7B841A4CB907}" type="presParOf" srcId="{2A462FBD-6D93-45DB-B950-55BF4A02ED83}" destId="{E7AAF24A-B581-4618-9AE9-DD04620D7F75}" srcOrd="2" destOrd="0" presId="urn:microsoft.com/office/officeart/2016/7/layout/RepeatingBendingProcessNew"/>
    <dgm:cxn modelId="{3E36E5DB-4E3D-4CAB-A1C0-7B4DE50424DF}" type="presParOf" srcId="{2A462FBD-6D93-45DB-B950-55BF4A02ED83}" destId="{455EE828-204C-4256-AE5C-9D1DC5AD9D96}" srcOrd="3" destOrd="0" presId="urn:microsoft.com/office/officeart/2016/7/layout/RepeatingBendingProcessNew"/>
    <dgm:cxn modelId="{14B03797-6692-4CA3-8029-AA261BC8DA3A}" type="presParOf" srcId="{455EE828-204C-4256-AE5C-9D1DC5AD9D96}" destId="{280CFBA7-2354-4084-8630-69ABFEB6F1A5}" srcOrd="0" destOrd="0" presId="urn:microsoft.com/office/officeart/2016/7/layout/RepeatingBendingProcessNew"/>
    <dgm:cxn modelId="{E0BEB328-88FD-48A0-A377-61F238C8EE2A}" type="presParOf" srcId="{2A462FBD-6D93-45DB-B950-55BF4A02ED83}" destId="{DE826F72-CF54-44F9-A0ED-8A664030DF7E}" srcOrd="4" destOrd="0" presId="urn:microsoft.com/office/officeart/2016/7/layout/RepeatingBendingProcessNew"/>
    <dgm:cxn modelId="{527BC760-E345-4228-9840-2144DC3247C0}" type="presParOf" srcId="{2A462FBD-6D93-45DB-B950-55BF4A02ED83}" destId="{557406E7-6E08-4C7B-B272-066C0EECD0CA}" srcOrd="5" destOrd="0" presId="urn:microsoft.com/office/officeart/2016/7/layout/RepeatingBendingProcessNew"/>
    <dgm:cxn modelId="{6BAB0CA9-321A-4EF7-B7DE-54EF9F68C19D}" type="presParOf" srcId="{557406E7-6E08-4C7B-B272-066C0EECD0CA}" destId="{066D1C45-4040-41E1-9BFC-7E6AAC114E34}" srcOrd="0" destOrd="0" presId="urn:microsoft.com/office/officeart/2016/7/layout/RepeatingBendingProcessNew"/>
    <dgm:cxn modelId="{F0875101-E740-4276-862C-4BE7B4F73294}" type="presParOf" srcId="{2A462FBD-6D93-45DB-B950-55BF4A02ED83}" destId="{71EAE51D-8C5B-496F-9619-CF722F06703A}" srcOrd="6" destOrd="0" presId="urn:microsoft.com/office/officeart/2016/7/layout/RepeatingBendingProcessNew"/>
    <dgm:cxn modelId="{D5311FCA-8D84-4A47-A819-752D0D86F9F6}" type="presParOf" srcId="{2A462FBD-6D93-45DB-B950-55BF4A02ED83}" destId="{5FA8745A-16AA-470B-8099-59996BB2D8DE}" srcOrd="7" destOrd="0" presId="urn:microsoft.com/office/officeart/2016/7/layout/RepeatingBendingProcessNew"/>
    <dgm:cxn modelId="{5AD3AE3B-717E-45F9-9A98-15EF964A629A}" type="presParOf" srcId="{5FA8745A-16AA-470B-8099-59996BB2D8DE}" destId="{9D7CB7B6-6FC5-4E8B-B855-E1F0B5D251B2}" srcOrd="0" destOrd="0" presId="urn:microsoft.com/office/officeart/2016/7/layout/RepeatingBendingProcessNew"/>
    <dgm:cxn modelId="{995E76F4-D616-4260-82E1-B1770368634D}" type="presParOf" srcId="{2A462FBD-6D93-45DB-B950-55BF4A02ED83}" destId="{752D6608-D16F-4719-9577-66F61DA927EA}" srcOrd="8" destOrd="0" presId="urn:microsoft.com/office/officeart/2016/7/layout/RepeatingBendingProcessNew"/>
    <dgm:cxn modelId="{0CA21E39-249A-4C4D-826D-339622D3279B}" type="presParOf" srcId="{2A462FBD-6D93-45DB-B950-55BF4A02ED83}" destId="{6323F66E-3045-4F67-B463-FA1690E4B288}" srcOrd="9" destOrd="0" presId="urn:microsoft.com/office/officeart/2016/7/layout/RepeatingBendingProcessNew"/>
    <dgm:cxn modelId="{8C80515C-AA59-4D52-B773-1DAAD630C896}" type="presParOf" srcId="{6323F66E-3045-4F67-B463-FA1690E4B288}" destId="{17B19073-1965-488E-9315-A19831598017}" srcOrd="0" destOrd="0" presId="urn:microsoft.com/office/officeart/2016/7/layout/RepeatingBendingProcessNew"/>
    <dgm:cxn modelId="{828878EC-4633-405D-BD1F-C9C597951AC9}" type="presParOf" srcId="{2A462FBD-6D93-45DB-B950-55BF4A02ED83}" destId="{40A88887-28BC-4AB5-95C8-464BE9967822}" srcOrd="10" destOrd="0" presId="urn:microsoft.com/office/officeart/2016/7/layout/RepeatingBendingProcessNew"/>
    <dgm:cxn modelId="{5A011C8E-DC83-4631-8C8D-E1B85AA91D8A}" type="presParOf" srcId="{2A462FBD-6D93-45DB-B950-55BF4A02ED83}" destId="{556A53E6-60E6-4F62-BC96-9F429B932CDF}" srcOrd="11" destOrd="0" presId="urn:microsoft.com/office/officeart/2016/7/layout/RepeatingBendingProcessNew"/>
    <dgm:cxn modelId="{0A39D585-8E45-4972-BDD3-7590599BA14C}" type="presParOf" srcId="{556A53E6-60E6-4F62-BC96-9F429B932CDF}" destId="{9F195DC8-5692-44FF-8C4D-4DCA1CA6BD35}" srcOrd="0" destOrd="0" presId="urn:microsoft.com/office/officeart/2016/7/layout/RepeatingBendingProcessNew"/>
    <dgm:cxn modelId="{487CF1C1-BEA0-4552-BFE2-AD197F3BE63B}" type="presParOf" srcId="{2A462FBD-6D93-45DB-B950-55BF4A02ED83}" destId="{3A79FF3D-7DDE-4CBA-AB67-89B07D3A9A69}" srcOrd="12" destOrd="0" presId="urn:microsoft.com/office/officeart/2016/7/layout/RepeatingBendingProcessNew"/>
    <dgm:cxn modelId="{694E03FD-5EDD-4FB1-AD8D-ADD978848CB8}" type="presParOf" srcId="{2A462FBD-6D93-45DB-B950-55BF4A02ED83}" destId="{312812CC-D783-46A8-AFD9-FFB9977D8E25}" srcOrd="13" destOrd="0" presId="urn:microsoft.com/office/officeart/2016/7/layout/RepeatingBendingProcessNew"/>
    <dgm:cxn modelId="{B4EB187A-B140-45DB-BA5D-9DB074179108}" type="presParOf" srcId="{312812CC-D783-46A8-AFD9-FFB9977D8E25}" destId="{EEAC078C-0427-4B79-AA6A-9ADBF586C469}" srcOrd="0" destOrd="0" presId="urn:microsoft.com/office/officeart/2016/7/layout/RepeatingBendingProcessNew"/>
    <dgm:cxn modelId="{FEF609B1-6170-440B-B790-F9E462C34151}" type="presParOf" srcId="{2A462FBD-6D93-45DB-B950-55BF4A02ED83}" destId="{1106AA4D-8E5E-4F75-8F40-895C39DFF99A}" srcOrd="14" destOrd="0" presId="urn:microsoft.com/office/officeart/2016/7/layout/RepeatingBendingProcessNew"/>
    <dgm:cxn modelId="{64EE4723-FC16-477F-8519-73D583EAD0B2}" type="presParOf" srcId="{2A462FBD-6D93-45DB-B950-55BF4A02ED83}" destId="{9544A61F-87DB-4ECA-9482-23B8C6FE73B4}" srcOrd="15" destOrd="0" presId="urn:microsoft.com/office/officeart/2016/7/layout/RepeatingBendingProcessNew"/>
    <dgm:cxn modelId="{253A1F18-7B8F-4F97-98C1-8602C72F9389}" type="presParOf" srcId="{9544A61F-87DB-4ECA-9482-23B8C6FE73B4}" destId="{A48320AB-E0E5-41B7-9B38-8FCA914B72EB}" srcOrd="0" destOrd="0" presId="urn:microsoft.com/office/officeart/2016/7/layout/RepeatingBendingProcessNew"/>
    <dgm:cxn modelId="{AFBC0FE3-2E20-4A7D-8820-A036522DEDAA}" type="presParOf" srcId="{2A462FBD-6D93-45DB-B950-55BF4A02ED83}" destId="{06F1D3A0-3919-4537-AB7C-94F2803BAB36}" srcOrd="16" destOrd="0" presId="urn:microsoft.com/office/officeart/2016/7/layout/RepeatingBendingProcessNew"/>
    <dgm:cxn modelId="{677AE558-CCC1-4194-BF40-3420264FB3AC}" type="presParOf" srcId="{2A462FBD-6D93-45DB-B950-55BF4A02ED83}" destId="{7BBC184C-42D1-4D3D-A2F5-B194344C7151}" srcOrd="17" destOrd="0" presId="urn:microsoft.com/office/officeart/2016/7/layout/RepeatingBendingProcessNew"/>
    <dgm:cxn modelId="{FAAA3425-65C7-4EA5-BC21-6178EBA47CA3}" type="presParOf" srcId="{7BBC184C-42D1-4D3D-A2F5-B194344C7151}" destId="{E944A422-C57C-4549-B556-64EA115433AD}" srcOrd="0" destOrd="0" presId="urn:microsoft.com/office/officeart/2016/7/layout/RepeatingBendingProcessNew"/>
    <dgm:cxn modelId="{2FB17A99-BF6F-453A-8DED-750B23F04E3A}" type="presParOf" srcId="{2A462FBD-6D93-45DB-B950-55BF4A02ED83}" destId="{7ECB121B-28BE-4255-A774-C93A57D8B6AC}" srcOrd="18" destOrd="0" presId="urn:microsoft.com/office/officeart/2016/7/layout/RepeatingBendingProcessNew"/>
    <dgm:cxn modelId="{705C274B-04C9-4BA1-BD29-16F979CE59B3}" type="presParOf" srcId="{2A462FBD-6D93-45DB-B950-55BF4A02ED83}" destId="{1341698C-B01D-4C36-8F00-80B2E7BF7657}" srcOrd="19" destOrd="0" presId="urn:microsoft.com/office/officeart/2016/7/layout/RepeatingBendingProcessNew"/>
    <dgm:cxn modelId="{41DE0CA0-0F0F-43D8-AAE9-2CA2F5F2391D}" type="presParOf" srcId="{1341698C-B01D-4C36-8F00-80B2E7BF7657}" destId="{D26710E4-6A2F-4DAF-B08D-3CADC3832705}" srcOrd="0" destOrd="0" presId="urn:microsoft.com/office/officeart/2016/7/layout/RepeatingBendingProcessNew"/>
    <dgm:cxn modelId="{3803BE03-DBBA-49D2-9F7D-62CF7D09531F}" type="presParOf" srcId="{2A462FBD-6D93-45DB-B950-55BF4A02ED83}" destId="{18DAF89B-B7D7-4243-B77E-933C2E923F86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8C9ECF-392B-44EA-943F-BFA09D6995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6B80CD-37DE-44D5-9A8F-2AD7845F8B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View Evaluation reports for their AEOs on the go </a:t>
          </a:r>
        </a:p>
      </dgm:t>
    </dgm:pt>
    <dgm:pt modelId="{C81D51E5-33AF-4B38-AD3C-4B84A01932D1}" type="parTrans" cxnId="{0BD42A6B-EBB6-4C9F-A50B-CC9D75F49C37}">
      <dgm:prSet/>
      <dgm:spPr/>
      <dgm:t>
        <a:bodyPr/>
        <a:lstStyle/>
        <a:p>
          <a:endParaRPr lang="en-US"/>
        </a:p>
      </dgm:t>
    </dgm:pt>
    <dgm:pt modelId="{1F98776E-2514-4CA0-A201-5289C9FF9F78}" type="sibTrans" cxnId="{0BD42A6B-EBB6-4C9F-A50B-CC9D75F49C37}">
      <dgm:prSet phldrT="01" phldr="0"/>
      <dgm:spPr/>
      <dgm:t>
        <a:bodyPr/>
        <a:lstStyle/>
        <a:p>
          <a:endParaRPr lang="en-US"/>
        </a:p>
      </dgm:t>
    </dgm:pt>
    <dgm:pt modelId="{EA1CB6CB-80BC-4796-8B4D-9804C8BC48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Send and receive immediate feedback from AO, VO, FO </a:t>
          </a:r>
        </a:p>
      </dgm:t>
    </dgm:pt>
    <dgm:pt modelId="{60D492AA-7D7A-40D1-9BB5-924DC5667D4C}" type="parTrans" cxnId="{ADAFE666-4964-480B-B38A-E92603EF107C}">
      <dgm:prSet/>
      <dgm:spPr/>
      <dgm:t>
        <a:bodyPr/>
        <a:lstStyle/>
        <a:p>
          <a:endParaRPr lang="en-US"/>
        </a:p>
      </dgm:t>
    </dgm:pt>
    <dgm:pt modelId="{99943E79-260F-494B-83AB-FD51A5045EE9}" type="sibTrans" cxnId="{ADAFE666-4964-480B-B38A-E92603EF107C}">
      <dgm:prSet phldrT="02" phldr="0"/>
      <dgm:spPr/>
      <dgm:t>
        <a:bodyPr/>
        <a:lstStyle/>
        <a:p>
          <a:endParaRPr lang="en-US"/>
        </a:p>
      </dgm:t>
    </dgm:pt>
    <dgm:pt modelId="{BB42B47B-4B11-4C75-AF20-B29ABC06BF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View Annual &amp; quarterly Outputs for AEOs</a:t>
          </a:r>
        </a:p>
      </dgm:t>
    </dgm:pt>
    <dgm:pt modelId="{3B4BACF8-B2AA-4585-88A8-27A46EA5B393}" type="parTrans" cxnId="{26699B9A-1021-4B7D-BEF5-99F895C98AA8}">
      <dgm:prSet/>
      <dgm:spPr/>
      <dgm:t>
        <a:bodyPr/>
        <a:lstStyle/>
        <a:p>
          <a:endParaRPr lang="en-US"/>
        </a:p>
      </dgm:t>
    </dgm:pt>
    <dgm:pt modelId="{21D2358D-3F26-4073-B930-2B03F276375C}" type="sibTrans" cxnId="{26699B9A-1021-4B7D-BEF5-99F895C98AA8}">
      <dgm:prSet phldrT="03" phldr="0"/>
      <dgm:spPr/>
      <dgm:t>
        <a:bodyPr/>
        <a:lstStyle/>
        <a:p>
          <a:endParaRPr lang="en-US"/>
        </a:p>
      </dgm:t>
    </dgm:pt>
    <dgm:pt modelId="{174E6345-3E3E-45F3-B22A-20968F8ECC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View Annual &amp; Quarterly Activities for AEOs</a:t>
          </a:r>
        </a:p>
      </dgm:t>
    </dgm:pt>
    <dgm:pt modelId="{435FC473-4F1C-43B1-B5CC-D3B67A24BF61}" type="parTrans" cxnId="{88E00490-2CD7-46E0-9060-A5A36868E21F}">
      <dgm:prSet/>
      <dgm:spPr/>
      <dgm:t>
        <a:bodyPr/>
        <a:lstStyle/>
        <a:p>
          <a:endParaRPr lang="en-US"/>
        </a:p>
      </dgm:t>
    </dgm:pt>
    <dgm:pt modelId="{473D5EBC-3409-45B1-BF58-75984CDFC0C4}" type="sibTrans" cxnId="{88E00490-2CD7-46E0-9060-A5A36868E21F}">
      <dgm:prSet phldrT="04" phldr="0"/>
      <dgm:spPr/>
      <dgm:t>
        <a:bodyPr/>
        <a:lstStyle/>
        <a:p>
          <a:endParaRPr lang="en-US"/>
        </a:p>
      </dgm:t>
    </dgm:pt>
    <dgm:pt modelId="{B7E59E7E-AB9B-4EF3-A70F-911DD65708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with Subject matter specialist to plan ahead for AEOs in their respective sub counties</a:t>
          </a:r>
        </a:p>
      </dgm:t>
    </dgm:pt>
    <dgm:pt modelId="{2F4460EE-ECBE-4E35-A223-384F11B6BDD0}" type="parTrans" cxnId="{8D1D227C-9F38-4E5B-915E-1A8C95F1AC28}">
      <dgm:prSet/>
      <dgm:spPr/>
      <dgm:t>
        <a:bodyPr/>
        <a:lstStyle/>
        <a:p>
          <a:endParaRPr lang="en-US"/>
        </a:p>
      </dgm:t>
    </dgm:pt>
    <dgm:pt modelId="{C74FA3DE-4F7F-4C3F-A68C-6D9296303445}" type="sibTrans" cxnId="{8D1D227C-9F38-4E5B-915E-1A8C95F1AC28}">
      <dgm:prSet phldrT="05" phldr="0"/>
      <dgm:spPr/>
      <dgm:t>
        <a:bodyPr/>
        <a:lstStyle/>
        <a:p>
          <a:endParaRPr lang="en-US"/>
        </a:p>
      </dgm:t>
    </dgm:pt>
    <dgm:pt modelId="{1A568DAA-2B65-420B-A2B6-F69E113EEB66}" type="pres">
      <dgm:prSet presAssocID="{A48C9ECF-392B-44EA-943F-BFA09D699555}" presName="root" presStyleCnt="0">
        <dgm:presLayoutVars>
          <dgm:dir/>
          <dgm:resizeHandles val="exact"/>
        </dgm:presLayoutVars>
      </dgm:prSet>
      <dgm:spPr/>
    </dgm:pt>
    <dgm:pt modelId="{48B992FC-1924-473F-81DB-2513EA47B48F}" type="pres">
      <dgm:prSet presAssocID="{8B6B80CD-37DE-44D5-9A8F-2AD7845F8B9D}" presName="compNode" presStyleCnt="0"/>
      <dgm:spPr/>
    </dgm:pt>
    <dgm:pt modelId="{E27A88B9-2A90-4606-B479-27F9F29DE337}" type="pres">
      <dgm:prSet presAssocID="{8B6B80CD-37DE-44D5-9A8F-2AD7845F8B9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494F931-ACAA-48D8-919D-CDA3A2D14DAD}" type="pres">
      <dgm:prSet presAssocID="{8B6B80CD-37DE-44D5-9A8F-2AD7845F8B9D}" presName="spaceRect" presStyleCnt="0"/>
      <dgm:spPr/>
    </dgm:pt>
    <dgm:pt modelId="{03731B92-4032-47A6-BC11-04585907DC1B}" type="pres">
      <dgm:prSet presAssocID="{8B6B80CD-37DE-44D5-9A8F-2AD7845F8B9D}" presName="textRect" presStyleLbl="revTx" presStyleIdx="0" presStyleCnt="5">
        <dgm:presLayoutVars>
          <dgm:chMax val="1"/>
          <dgm:chPref val="1"/>
        </dgm:presLayoutVars>
      </dgm:prSet>
      <dgm:spPr/>
    </dgm:pt>
    <dgm:pt modelId="{0D71026A-AE91-44AD-90E2-70D5033CA656}" type="pres">
      <dgm:prSet presAssocID="{1F98776E-2514-4CA0-A201-5289C9FF9F78}" presName="sibTrans" presStyleCnt="0"/>
      <dgm:spPr/>
    </dgm:pt>
    <dgm:pt modelId="{D18AD9B8-3DC3-4340-A149-33C9E4D1A428}" type="pres">
      <dgm:prSet presAssocID="{EA1CB6CB-80BC-4796-8B4D-9804C8BC4872}" presName="compNode" presStyleCnt="0"/>
      <dgm:spPr/>
    </dgm:pt>
    <dgm:pt modelId="{7E9E4625-D277-40CC-AEF5-36670764BC73}" type="pres">
      <dgm:prSet presAssocID="{EA1CB6CB-80BC-4796-8B4D-9804C8BC487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CD218BCB-A26A-4AC0-A39B-9AE4AE971022}" type="pres">
      <dgm:prSet presAssocID="{EA1CB6CB-80BC-4796-8B4D-9804C8BC4872}" presName="spaceRect" presStyleCnt="0"/>
      <dgm:spPr/>
    </dgm:pt>
    <dgm:pt modelId="{8AC8C1E5-02A6-4628-A85F-3B052CBD7879}" type="pres">
      <dgm:prSet presAssocID="{EA1CB6CB-80BC-4796-8B4D-9804C8BC4872}" presName="textRect" presStyleLbl="revTx" presStyleIdx="1" presStyleCnt="5">
        <dgm:presLayoutVars>
          <dgm:chMax val="1"/>
          <dgm:chPref val="1"/>
        </dgm:presLayoutVars>
      </dgm:prSet>
      <dgm:spPr/>
    </dgm:pt>
    <dgm:pt modelId="{6E12943E-ECC2-4C93-8591-4FE5828D6AE3}" type="pres">
      <dgm:prSet presAssocID="{99943E79-260F-494B-83AB-FD51A5045EE9}" presName="sibTrans" presStyleCnt="0"/>
      <dgm:spPr/>
    </dgm:pt>
    <dgm:pt modelId="{51201912-7E85-417C-B0C5-1337B183984B}" type="pres">
      <dgm:prSet presAssocID="{BB42B47B-4B11-4C75-AF20-B29ABC06BF7E}" presName="compNode" presStyleCnt="0"/>
      <dgm:spPr/>
    </dgm:pt>
    <dgm:pt modelId="{F1854E0E-5A84-4F2E-BC14-26506EF170BB}" type="pres">
      <dgm:prSet presAssocID="{BB42B47B-4B11-4C75-AF20-B29ABC06BF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C4A7564-13B4-437C-BA91-F05FE9A28CB9}" type="pres">
      <dgm:prSet presAssocID="{BB42B47B-4B11-4C75-AF20-B29ABC06BF7E}" presName="spaceRect" presStyleCnt="0"/>
      <dgm:spPr/>
    </dgm:pt>
    <dgm:pt modelId="{18A8144E-68FC-4834-AC14-D1A8FC8865B2}" type="pres">
      <dgm:prSet presAssocID="{BB42B47B-4B11-4C75-AF20-B29ABC06BF7E}" presName="textRect" presStyleLbl="revTx" presStyleIdx="2" presStyleCnt="5">
        <dgm:presLayoutVars>
          <dgm:chMax val="1"/>
          <dgm:chPref val="1"/>
        </dgm:presLayoutVars>
      </dgm:prSet>
      <dgm:spPr/>
    </dgm:pt>
    <dgm:pt modelId="{CFD48F99-BE2A-4F03-BA08-2FF1EE10521A}" type="pres">
      <dgm:prSet presAssocID="{21D2358D-3F26-4073-B930-2B03F276375C}" presName="sibTrans" presStyleCnt="0"/>
      <dgm:spPr/>
    </dgm:pt>
    <dgm:pt modelId="{F9818391-33D0-4CDF-A203-D6FDA2673AE8}" type="pres">
      <dgm:prSet presAssocID="{174E6345-3E3E-45F3-B22A-20968F8ECC8A}" presName="compNode" presStyleCnt="0"/>
      <dgm:spPr/>
    </dgm:pt>
    <dgm:pt modelId="{8B54CFF0-07CD-4845-9E59-879D509D5583}" type="pres">
      <dgm:prSet presAssocID="{174E6345-3E3E-45F3-B22A-20968F8ECC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780685EE-4500-4882-9747-0DE10DC06C86}" type="pres">
      <dgm:prSet presAssocID="{174E6345-3E3E-45F3-B22A-20968F8ECC8A}" presName="spaceRect" presStyleCnt="0"/>
      <dgm:spPr/>
    </dgm:pt>
    <dgm:pt modelId="{8692186B-825B-4F0A-A72A-7F47714578F5}" type="pres">
      <dgm:prSet presAssocID="{174E6345-3E3E-45F3-B22A-20968F8ECC8A}" presName="textRect" presStyleLbl="revTx" presStyleIdx="3" presStyleCnt="5">
        <dgm:presLayoutVars>
          <dgm:chMax val="1"/>
          <dgm:chPref val="1"/>
        </dgm:presLayoutVars>
      </dgm:prSet>
      <dgm:spPr/>
    </dgm:pt>
    <dgm:pt modelId="{9D34EE3E-97CA-464E-9577-C367503125F4}" type="pres">
      <dgm:prSet presAssocID="{473D5EBC-3409-45B1-BF58-75984CDFC0C4}" presName="sibTrans" presStyleCnt="0"/>
      <dgm:spPr/>
    </dgm:pt>
    <dgm:pt modelId="{B209EA7F-BFB3-42E3-AD52-4157F4E7C5BC}" type="pres">
      <dgm:prSet presAssocID="{B7E59E7E-AB9B-4EF3-A70F-911DD6570847}" presName="compNode" presStyleCnt="0"/>
      <dgm:spPr/>
    </dgm:pt>
    <dgm:pt modelId="{16190C34-CF32-4F3D-B5FB-56BFC40DA3B8}" type="pres">
      <dgm:prSet presAssocID="{B7E59E7E-AB9B-4EF3-A70F-911DD657084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1243D43-D9DE-4E43-ACDA-FAFF5942B9C0}" type="pres">
      <dgm:prSet presAssocID="{B7E59E7E-AB9B-4EF3-A70F-911DD6570847}" presName="spaceRect" presStyleCnt="0"/>
      <dgm:spPr/>
    </dgm:pt>
    <dgm:pt modelId="{B4C3BBDB-57D6-4DD9-B9E4-E33C03D56B66}" type="pres">
      <dgm:prSet presAssocID="{B7E59E7E-AB9B-4EF3-A70F-911DD657084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23E0E37-FE72-433C-947E-58D0576519F6}" type="presOf" srcId="{8B6B80CD-37DE-44D5-9A8F-2AD7845F8B9D}" destId="{03731B92-4032-47A6-BC11-04585907DC1B}" srcOrd="0" destOrd="0" presId="urn:microsoft.com/office/officeart/2018/2/layout/IconLabelList"/>
    <dgm:cxn modelId="{FCF6E83B-AC44-425D-9D41-BC81CF6533C0}" type="presOf" srcId="{EA1CB6CB-80BC-4796-8B4D-9804C8BC4872}" destId="{8AC8C1E5-02A6-4628-A85F-3B052CBD7879}" srcOrd="0" destOrd="0" presId="urn:microsoft.com/office/officeart/2018/2/layout/IconLabelList"/>
    <dgm:cxn modelId="{E4345962-46FF-4AB4-B563-B83320083DBF}" type="presOf" srcId="{BB42B47B-4B11-4C75-AF20-B29ABC06BF7E}" destId="{18A8144E-68FC-4834-AC14-D1A8FC8865B2}" srcOrd="0" destOrd="0" presId="urn:microsoft.com/office/officeart/2018/2/layout/IconLabelList"/>
    <dgm:cxn modelId="{ADAFE666-4964-480B-B38A-E92603EF107C}" srcId="{A48C9ECF-392B-44EA-943F-BFA09D699555}" destId="{EA1CB6CB-80BC-4796-8B4D-9804C8BC4872}" srcOrd="1" destOrd="0" parTransId="{60D492AA-7D7A-40D1-9BB5-924DC5667D4C}" sibTransId="{99943E79-260F-494B-83AB-FD51A5045EE9}"/>
    <dgm:cxn modelId="{0BD42A6B-EBB6-4C9F-A50B-CC9D75F49C37}" srcId="{A48C9ECF-392B-44EA-943F-BFA09D699555}" destId="{8B6B80CD-37DE-44D5-9A8F-2AD7845F8B9D}" srcOrd="0" destOrd="0" parTransId="{C81D51E5-33AF-4B38-AD3C-4B84A01932D1}" sibTransId="{1F98776E-2514-4CA0-A201-5289C9FF9F78}"/>
    <dgm:cxn modelId="{8D1D227C-9F38-4E5B-915E-1A8C95F1AC28}" srcId="{A48C9ECF-392B-44EA-943F-BFA09D699555}" destId="{B7E59E7E-AB9B-4EF3-A70F-911DD6570847}" srcOrd="4" destOrd="0" parTransId="{2F4460EE-ECBE-4E35-A223-384F11B6BDD0}" sibTransId="{C74FA3DE-4F7F-4C3F-A68C-6D9296303445}"/>
    <dgm:cxn modelId="{F4223287-9546-4797-957B-289E8C4EF857}" type="presOf" srcId="{A48C9ECF-392B-44EA-943F-BFA09D699555}" destId="{1A568DAA-2B65-420B-A2B6-F69E113EEB66}" srcOrd="0" destOrd="0" presId="urn:microsoft.com/office/officeart/2018/2/layout/IconLabelList"/>
    <dgm:cxn modelId="{88E00490-2CD7-46E0-9060-A5A36868E21F}" srcId="{A48C9ECF-392B-44EA-943F-BFA09D699555}" destId="{174E6345-3E3E-45F3-B22A-20968F8ECC8A}" srcOrd="3" destOrd="0" parTransId="{435FC473-4F1C-43B1-B5CC-D3B67A24BF61}" sibTransId="{473D5EBC-3409-45B1-BF58-75984CDFC0C4}"/>
    <dgm:cxn modelId="{26699B9A-1021-4B7D-BEF5-99F895C98AA8}" srcId="{A48C9ECF-392B-44EA-943F-BFA09D699555}" destId="{BB42B47B-4B11-4C75-AF20-B29ABC06BF7E}" srcOrd="2" destOrd="0" parTransId="{3B4BACF8-B2AA-4585-88A8-27A46EA5B393}" sibTransId="{21D2358D-3F26-4073-B930-2B03F276375C}"/>
    <dgm:cxn modelId="{203638A4-9A47-4EDE-9E97-C0D441B1472F}" type="presOf" srcId="{174E6345-3E3E-45F3-B22A-20968F8ECC8A}" destId="{8692186B-825B-4F0A-A72A-7F47714578F5}" srcOrd="0" destOrd="0" presId="urn:microsoft.com/office/officeart/2018/2/layout/IconLabelList"/>
    <dgm:cxn modelId="{74488CE8-FA57-4CCD-BBF2-10B448648161}" type="presOf" srcId="{B7E59E7E-AB9B-4EF3-A70F-911DD6570847}" destId="{B4C3BBDB-57D6-4DD9-B9E4-E33C03D56B66}" srcOrd="0" destOrd="0" presId="urn:microsoft.com/office/officeart/2018/2/layout/IconLabelList"/>
    <dgm:cxn modelId="{653B1830-F821-4C33-99A3-94121F712C4A}" type="presParOf" srcId="{1A568DAA-2B65-420B-A2B6-F69E113EEB66}" destId="{48B992FC-1924-473F-81DB-2513EA47B48F}" srcOrd="0" destOrd="0" presId="urn:microsoft.com/office/officeart/2018/2/layout/IconLabelList"/>
    <dgm:cxn modelId="{05F990F4-B76D-43F4-AD5F-33A35E269AA6}" type="presParOf" srcId="{48B992FC-1924-473F-81DB-2513EA47B48F}" destId="{E27A88B9-2A90-4606-B479-27F9F29DE337}" srcOrd="0" destOrd="0" presId="urn:microsoft.com/office/officeart/2018/2/layout/IconLabelList"/>
    <dgm:cxn modelId="{7EF208C9-C2A5-45E6-BC5C-6E3732138CC3}" type="presParOf" srcId="{48B992FC-1924-473F-81DB-2513EA47B48F}" destId="{5494F931-ACAA-48D8-919D-CDA3A2D14DAD}" srcOrd="1" destOrd="0" presId="urn:microsoft.com/office/officeart/2018/2/layout/IconLabelList"/>
    <dgm:cxn modelId="{624FCA22-40EC-42A0-8EF4-7DC9650D1398}" type="presParOf" srcId="{48B992FC-1924-473F-81DB-2513EA47B48F}" destId="{03731B92-4032-47A6-BC11-04585907DC1B}" srcOrd="2" destOrd="0" presId="urn:microsoft.com/office/officeart/2018/2/layout/IconLabelList"/>
    <dgm:cxn modelId="{AEA8647D-00D9-4FAC-88B9-5A6E549E975F}" type="presParOf" srcId="{1A568DAA-2B65-420B-A2B6-F69E113EEB66}" destId="{0D71026A-AE91-44AD-90E2-70D5033CA656}" srcOrd="1" destOrd="0" presId="urn:microsoft.com/office/officeart/2018/2/layout/IconLabelList"/>
    <dgm:cxn modelId="{73E14B16-3FF8-479E-9D5C-02447C0D9C69}" type="presParOf" srcId="{1A568DAA-2B65-420B-A2B6-F69E113EEB66}" destId="{D18AD9B8-3DC3-4340-A149-33C9E4D1A428}" srcOrd="2" destOrd="0" presId="urn:microsoft.com/office/officeart/2018/2/layout/IconLabelList"/>
    <dgm:cxn modelId="{D737C716-79D4-4A23-9B7E-4F9B3807D424}" type="presParOf" srcId="{D18AD9B8-3DC3-4340-A149-33C9E4D1A428}" destId="{7E9E4625-D277-40CC-AEF5-36670764BC73}" srcOrd="0" destOrd="0" presId="urn:microsoft.com/office/officeart/2018/2/layout/IconLabelList"/>
    <dgm:cxn modelId="{9EFAD6B0-28EF-436D-84BF-B8FD894C3BFF}" type="presParOf" srcId="{D18AD9B8-3DC3-4340-A149-33C9E4D1A428}" destId="{CD218BCB-A26A-4AC0-A39B-9AE4AE971022}" srcOrd="1" destOrd="0" presId="urn:microsoft.com/office/officeart/2018/2/layout/IconLabelList"/>
    <dgm:cxn modelId="{C51435E7-29AF-4058-AD11-2B2D9022B08E}" type="presParOf" srcId="{D18AD9B8-3DC3-4340-A149-33C9E4D1A428}" destId="{8AC8C1E5-02A6-4628-A85F-3B052CBD7879}" srcOrd="2" destOrd="0" presId="urn:microsoft.com/office/officeart/2018/2/layout/IconLabelList"/>
    <dgm:cxn modelId="{58CDD7B9-61EA-4923-A175-F1709418A94F}" type="presParOf" srcId="{1A568DAA-2B65-420B-A2B6-F69E113EEB66}" destId="{6E12943E-ECC2-4C93-8591-4FE5828D6AE3}" srcOrd="3" destOrd="0" presId="urn:microsoft.com/office/officeart/2018/2/layout/IconLabelList"/>
    <dgm:cxn modelId="{4C8D32EA-C161-4DCB-8BA8-A4A97D299CB7}" type="presParOf" srcId="{1A568DAA-2B65-420B-A2B6-F69E113EEB66}" destId="{51201912-7E85-417C-B0C5-1337B183984B}" srcOrd="4" destOrd="0" presId="urn:microsoft.com/office/officeart/2018/2/layout/IconLabelList"/>
    <dgm:cxn modelId="{F7968627-94FA-4C8D-94EB-F987B8431A83}" type="presParOf" srcId="{51201912-7E85-417C-B0C5-1337B183984B}" destId="{F1854E0E-5A84-4F2E-BC14-26506EF170BB}" srcOrd="0" destOrd="0" presId="urn:microsoft.com/office/officeart/2018/2/layout/IconLabelList"/>
    <dgm:cxn modelId="{F078A88C-7051-46E7-92D8-B0A2F692690A}" type="presParOf" srcId="{51201912-7E85-417C-B0C5-1337B183984B}" destId="{6C4A7564-13B4-437C-BA91-F05FE9A28CB9}" srcOrd="1" destOrd="0" presId="urn:microsoft.com/office/officeart/2018/2/layout/IconLabelList"/>
    <dgm:cxn modelId="{09D70A61-9BB3-4843-9D60-EFBE0CD40455}" type="presParOf" srcId="{51201912-7E85-417C-B0C5-1337B183984B}" destId="{18A8144E-68FC-4834-AC14-D1A8FC8865B2}" srcOrd="2" destOrd="0" presId="urn:microsoft.com/office/officeart/2018/2/layout/IconLabelList"/>
    <dgm:cxn modelId="{2E37097F-2D1B-4CFD-A93D-2259AEE61E1D}" type="presParOf" srcId="{1A568DAA-2B65-420B-A2B6-F69E113EEB66}" destId="{CFD48F99-BE2A-4F03-BA08-2FF1EE10521A}" srcOrd="5" destOrd="0" presId="urn:microsoft.com/office/officeart/2018/2/layout/IconLabelList"/>
    <dgm:cxn modelId="{58731CCD-BF0A-4400-981C-8EFC5AB4D4B6}" type="presParOf" srcId="{1A568DAA-2B65-420B-A2B6-F69E113EEB66}" destId="{F9818391-33D0-4CDF-A203-D6FDA2673AE8}" srcOrd="6" destOrd="0" presId="urn:microsoft.com/office/officeart/2018/2/layout/IconLabelList"/>
    <dgm:cxn modelId="{BED9CE86-41E1-4D55-9549-5D111DA89B22}" type="presParOf" srcId="{F9818391-33D0-4CDF-A203-D6FDA2673AE8}" destId="{8B54CFF0-07CD-4845-9E59-879D509D5583}" srcOrd="0" destOrd="0" presId="urn:microsoft.com/office/officeart/2018/2/layout/IconLabelList"/>
    <dgm:cxn modelId="{6B49C443-92D3-4501-BC9F-A89379776E44}" type="presParOf" srcId="{F9818391-33D0-4CDF-A203-D6FDA2673AE8}" destId="{780685EE-4500-4882-9747-0DE10DC06C86}" srcOrd="1" destOrd="0" presId="urn:microsoft.com/office/officeart/2018/2/layout/IconLabelList"/>
    <dgm:cxn modelId="{01898590-CF71-4E5F-8219-8E3600089AAA}" type="presParOf" srcId="{F9818391-33D0-4CDF-A203-D6FDA2673AE8}" destId="{8692186B-825B-4F0A-A72A-7F47714578F5}" srcOrd="2" destOrd="0" presId="urn:microsoft.com/office/officeart/2018/2/layout/IconLabelList"/>
    <dgm:cxn modelId="{C83E6C63-B30B-43D0-80E2-73F53B7BC809}" type="presParOf" srcId="{1A568DAA-2B65-420B-A2B6-F69E113EEB66}" destId="{9D34EE3E-97CA-464E-9577-C367503125F4}" srcOrd="7" destOrd="0" presId="urn:microsoft.com/office/officeart/2018/2/layout/IconLabelList"/>
    <dgm:cxn modelId="{9FFE8AB2-93DC-4F37-816E-6A36159AB31E}" type="presParOf" srcId="{1A568DAA-2B65-420B-A2B6-F69E113EEB66}" destId="{B209EA7F-BFB3-42E3-AD52-4157F4E7C5BC}" srcOrd="8" destOrd="0" presId="urn:microsoft.com/office/officeart/2018/2/layout/IconLabelList"/>
    <dgm:cxn modelId="{E1433B61-046D-43DE-863C-6FC6D7ADD821}" type="presParOf" srcId="{B209EA7F-BFB3-42E3-AD52-4157F4E7C5BC}" destId="{16190C34-CF32-4F3D-B5FB-56BFC40DA3B8}" srcOrd="0" destOrd="0" presId="urn:microsoft.com/office/officeart/2018/2/layout/IconLabelList"/>
    <dgm:cxn modelId="{84B80C32-4DD4-4B1D-A5D7-8FC0623FEC63}" type="presParOf" srcId="{B209EA7F-BFB3-42E3-AD52-4157F4E7C5BC}" destId="{D1243D43-D9DE-4E43-ACDA-FAFF5942B9C0}" srcOrd="1" destOrd="0" presId="urn:microsoft.com/office/officeart/2018/2/layout/IconLabelList"/>
    <dgm:cxn modelId="{518CE669-705C-41FE-BF1A-F27571D54006}" type="presParOf" srcId="{B209EA7F-BFB3-42E3-AD52-4157F4E7C5BC}" destId="{B4C3BBDB-57D6-4DD9-B9E4-E33C03D56B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C3615A-4876-4F35-B268-1ADC24E1D30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C6E6B5A-4D50-42F3-96B3-7E2881DAB179}">
      <dgm:prSet/>
      <dgm:spPr/>
      <dgm:t>
        <a:bodyPr/>
        <a:lstStyle/>
        <a:p>
          <a:r>
            <a:rPr lang="en-US"/>
            <a:t>Deliver extension services to beneficiaries and groups at sub-county chiefs </a:t>
          </a:r>
        </a:p>
      </dgm:t>
    </dgm:pt>
    <dgm:pt modelId="{C47DFC66-1631-4AC4-99CA-9AB0E437559B}" type="parTrans" cxnId="{B70FF1CE-746F-435E-88A1-7347686CFD13}">
      <dgm:prSet/>
      <dgm:spPr/>
      <dgm:t>
        <a:bodyPr/>
        <a:lstStyle/>
        <a:p>
          <a:endParaRPr lang="en-US"/>
        </a:p>
      </dgm:t>
    </dgm:pt>
    <dgm:pt modelId="{DA12C085-5072-49FF-9C33-46F43DB9E423}" type="sibTrans" cxnId="{B70FF1CE-746F-435E-88A1-7347686CFD13}">
      <dgm:prSet/>
      <dgm:spPr/>
      <dgm:t>
        <a:bodyPr/>
        <a:lstStyle/>
        <a:p>
          <a:endParaRPr lang="en-US"/>
        </a:p>
      </dgm:t>
    </dgm:pt>
    <dgm:pt modelId="{E17D3546-06AA-426C-A39E-AE910E946EAD}">
      <dgm:prSet/>
      <dgm:spPr/>
      <dgm:t>
        <a:bodyPr/>
        <a:lstStyle/>
        <a:p>
          <a:r>
            <a:rPr lang="en-US"/>
            <a:t>Record day to day activities for their respective extension areas </a:t>
          </a:r>
        </a:p>
      </dgm:t>
    </dgm:pt>
    <dgm:pt modelId="{6085567E-B783-436C-9E33-F92BF8B197B0}" type="parTrans" cxnId="{8C08F2AE-56BE-4E32-B561-D9250B6B4FAA}">
      <dgm:prSet/>
      <dgm:spPr/>
      <dgm:t>
        <a:bodyPr/>
        <a:lstStyle/>
        <a:p>
          <a:endParaRPr lang="en-US"/>
        </a:p>
      </dgm:t>
    </dgm:pt>
    <dgm:pt modelId="{171D0B46-5535-43CD-A04E-2765C8D72FF6}" type="sibTrans" cxnId="{8C08F2AE-56BE-4E32-B561-D9250B6B4FAA}">
      <dgm:prSet/>
      <dgm:spPr/>
      <dgm:t>
        <a:bodyPr/>
        <a:lstStyle/>
        <a:p>
          <a:endParaRPr lang="en-US"/>
        </a:p>
      </dgm:t>
    </dgm:pt>
    <dgm:pt modelId="{98F75073-D66D-439A-B50B-4D1989A04BEB}">
      <dgm:prSet/>
      <dgm:spPr/>
      <dgm:t>
        <a:bodyPr/>
        <a:lstStyle/>
        <a:p>
          <a:r>
            <a:rPr lang="en-US"/>
            <a:t>View activities they added to the system </a:t>
          </a:r>
        </a:p>
      </dgm:t>
    </dgm:pt>
    <dgm:pt modelId="{EFEFCFB4-EF00-48CC-AB5D-005ADC08F45A}" type="parTrans" cxnId="{5BFE4315-0DEE-498C-BB39-BA9674B12D90}">
      <dgm:prSet/>
      <dgm:spPr/>
      <dgm:t>
        <a:bodyPr/>
        <a:lstStyle/>
        <a:p>
          <a:endParaRPr lang="en-US"/>
        </a:p>
      </dgm:t>
    </dgm:pt>
    <dgm:pt modelId="{FE249A68-0E9B-4F80-B440-80D77B32D9B3}" type="sibTrans" cxnId="{5BFE4315-0DEE-498C-BB39-BA9674B12D90}">
      <dgm:prSet/>
      <dgm:spPr/>
      <dgm:t>
        <a:bodyPr/>
        <a:lstStyle/>
        <a:p>
          <a:endParaRPr lang="en-US"/>
        </a:p>
      </dgm:t>
    </dgm:pt>
    <dgm:pt modelId="{DC0A509E-E3DE-401E-91C9-B305DA89FE2D}">
      <dgm:prSet/>
      <dgm:spPr/>
      <dgm:t>
        <a:bodyPr/>
        <a:lstStyle/>
        <a:p>
          <a:r>
            <a:rPr lang="en-US"/>
            <a:t>Send photos &amp; GPS location for the various activities they carry out(If possible GPS tagged photos) </a:t>
          </a:r>
        </a:p>
      </dgm:t>
    </dgm:pt>
    <dgm:pt modelId="{1AE356FC-986B-4404-A9ED-4F82EC2F904B}" type="parTrans" cxnId="{80F8C797-1185-4134-8C18-10C79640D8BB}">
      <dgm:prSet/>
      <dgm:spPr/>
      <dgm:t>
        <a:bodyPr/>
        <a:lstStyle/>
        <a:p>
          <a:endParaRPr lang="en-US"/>
        </a:p>
      </dgm:t>
    </dgm:pt>
    <dgm:pt modelId="{41085E21-B622-4D56-BFDB-E4AB26AF29FE}" type="sibTrans" cxnId="{80F8C797-1185-4134-8C18-10C79640D8BB}">
      <dgm:prSet/>
      <dgm:spPr/>
      <dgm:t>
        <a:bodyPr/>
        <a:lstStyle/>
        <a:p>
          <a:endParaRPr lang="en-US"/>
        </a:p>
      </dgm:t>
    </dgm:pt>
    <dgm:pt modelId="{141E9B74-9BF4-471B-8130-87A88EB6D44F}">
      <dgm:prSet/>
      <dgm:spPr/>
      <dgm:t>
        <a:bodyPr/>
        <a:lstStyle/>
        <a:p>
          <a:r>
            <a:rPr lang="en-US"/>
            <a:t>Send and receive feedback from DAO, DVO, DFO </a:t>
          </a:r>
        </a:p>
      </dgm:t>
    </dgm:pt>
    <dgm:pt modelId="{6F47D6DD-592C-468A-BE5E-ED56AEDFA119}" type="parTrans" cxnId="{F5881845-E7F9-43D5-BC26-A91FC9D3E4B0}">
      <dgm:prSet/>
      <dgm:spPr/>
      <dgm:t>
        <a:bodyPr/>
        <a:lstStyle/>
        <a:p>
          <a:endParaRPr lang="en-US"/>
        </a:p>
      </dgm:t>
    </dgm:pt>
    <dgm:pt modelId="{68364D1A-E67E-4FFC-B503-86DA682AABF1}" type="sibTrans" cxnId="{F5881845-E7F9-43D5-BC26-A91FC9D3E4B0}">
      <dgm:prSet/>
      <dgm:spPr/>
      <dgm:t>
        <a:bodyPr/>
        <a:lstStyle/>
        <a:p>
          <a:endParaRPr lang="en-US"/>
        </a:p>
      </dgm:t>
    </dgm:pt>
    <dgm:pt modelId="{AA6C02D9-E36B-4177-8A27-F8EF345AF4DC}">
      <dgm:prSet/>
      <dgm:spPr/>
      <dgm:t>
        <a:bodyPr/>
        <a:lstStyle/>
        <a:p>
          <a:r>
            <a:rPr lang="en-US"/>
            <a:t>Add statistics for their extension area profile </a:t>
          </a:r>
        </a:p>
      </dgm:t>
    </dgm:pt>
    <dgm:pt modelId="{A3863989-A118-4F99-9409-C423731204E6}" type="parTrans" cxnId="{BEAE9850-6977-45A1-BD15-7B4B2F6C22CD}">
      <dgm:prSet/>
      <dgm:spPr/>
      <dgm:t>
        <a:bodyPr/>
        <a:lstStyle/>
        <a:p>
          <a:endParaRPr lang="en-US"/>
        </a:p>
      </dgm:t>
    </dgm:pt>
    <dgm:pt modelId="{10AA4567-0726-4954-98A1-9B962AF9CC14}" type="sibTrans" cxnId="{BEAE9850-6977-45A1-BD15-7B4B2F6C22CD}">
      <dgm:prSet/>
      <dgm:spPr/>
      <dgm:t>
        <a:bodyPr/>
        <a:lstStyle/>
        <a:p>
          <a:endParaRPr lang="en-US"/>
        </a:p>
      </dgm:t>
    </dgm:pt>
    <dgm:pt modelId="{0EEF884D-0BAE-4C74-BF39-4AD4BD1C021E}">
      <dgm:prSet/>
      <dgm:spPr/>
      <dgm:t>
        <a:bodyPr/>
        <a:lstStyle/>
        <a:p>
          <a:r>
            <a:rPr lang="en-US"/>
            <a:t>Edit their profile (Can only edit for the first month only) </a:t>
          </a:r>
        </a:p>
      </dgm:t>
    </dgm:pt>
    <dgm:pt modelId="{9EEA020F-2D55-4F1D-99A7-BB9084DE060A}" type="parTrans" cxnId="{69491545-EA9B-4A04-AA9F-04E386CC9179}">
      <dgm:prSet/>
      <dgm:spPr/>
      <dgm:t>
        <a:bodyPr/>
        <a:lstStyle/>
        <a:p>
          <a:endParaRPr lang="en-US"/>
        </a:p>
      </dgm:t>
    </dgm:pt>
    <dgm:pt modelId="{651E54E5-E673-4D5D-A247-6A7E5E5DCF11}" type="sibTrans" cxnId="{69491545-EA9B-4A04-AA9F-04E386CC9179}">
      <dgm:prSet/>
      <dgm:spPr/>
      <dgm:t>
        <a:bodyPr/>
        <a:lstStyle/>
        <a:p>
          <a:endParaRPr lang="en-US"/>
        </a:p>
      </dgm:t>
    </dgm:pt>
    <dgm:pt modelId="{E3A33686-256C-4D83-A0C6-4A96381F98F5}">
      <dgm:prSet/>
      <dgm:spPr/>
      <dgm:t>
        <a:bodyPr/>
        <a:lstStyle/>
        <a:p>
          <a:r>
            <a:rPr lang="en-US"/>
            <a:t>Add potential and popular enterprises for the extension areas </a:t>
          </a:r>
        </a:p>
      </dgm:t>
    </dgm:pt>
    <dgm:pt modelId="{C19B60B2-7B13-4648-B359-095FE6380F4E}" type="parTrans" cxnId="{83BF2025-5C64-4AF6-9344-7EE34EF2F95B}">
      <dgm:prSet/>
      <dgm:spPr/>
      <dgm:t>
        <a:bodyPr/>
        <a:lstStyle/>
        <a:p>
          <a:endParaRPr lang="en-US"/>
        </a:p>
      </dgm:t>
    </dgm:pt>
    <dgm:pt modelId="{883AAA22-2579-4DE6-801A-7EAFDB383C97}" type="sibTrans" cxnId="{83BF2025-5C64-4AF6-9344-7EE34EF2F95B}">
      <dgm:prSet/>
      <dgm:spPr/>
      <dgm:t>
        <a:bodyPr/>
        <a:lstStyle/>
        <a:p>
          <a:endParaRPr lang="en-US"/>
        </a:p>
      </dgm:t>
    </dgm:pt>
    <dgm:pt modelId="{9AEC9FBA-1EC8-4600-A262-750314E33838}">
      <dgm:prSet/>
      <dgm:spPr/>
      <dgm:t>
        <a:bodyPr/>
        <a:lstStyle/>
        <a:p>
          <a:r>
            <a:rPr lang="en-US"/>
            <a:t>View reports for their Evaluation on the go </a:t>
          </a:r>
        </a:p>
      </dgm:t>
    </dgm:pt>
    <dgm:pt modelId="{B359AFD4-BD01-4BD4-80F8-5113E1D23BD5}" type="parTrans" cxnId="{959DD78C-50E0-4C42-A091-4AA21279F57D}">
      <dgm:prSet/>
      <dgm:spPr/>
      <dgm:t>
        <a:bodyPr/>
        <a:lstStyle/>
        <a:p>
          <a:endParaRPr lang="en-US"/>
        </a:p>
      </dgm:t>
    </dgm:pt>
    <dgm:pt modelId="{FAAE2E2D-2930-40D8-98D1-E476DF0319D3}" type="sibTrans" cxnId="{959DD78C-50E0-4C42-A091-4AA21279F57D}">
      <dgm:prSet/>
      <dgm:spPr/>
      <dgm:t>
        <a:bodyPr/>
        <a:lstStyle/>
        <a:p>
          <a:endParaRPr lang="en-US"/>
        </a:p>
      </dgm:t>
    </dgm:pt>
    <dgm:pt modelId="{1BB93AE2-80CE-4F8E-81FC-B18C0CE4E8EC}">
      <dgm:prSet/>
      <dgm:spPr/>
      <dgm:t>
        <a:bodyPr/>
        <a:lstStyle/>
        <a:p>
          <a:r>
            <a:rPr lang="en-US"/>
            <a:t>Login into app with phone/email and password to access the application </a:t>
          </a:r>
        </a:p>
      </dgm:t>
    </dgm:pt>
    <dgm:pt modelId="{C416FF9C-CCBB-4280-BB9E-96071711450A}" type="parTrans" cxnId="{217BC514-2E49-40A9-BCD6-6BB60C8E4851}">
      <dgm:prSet/>
      <dgm:spPr/>
      <dgm:t>
        <a:bodyPr/>
        <a:lstStyle/>
        <a:p>
          <a:endParaRPr lang="en-US"/>
        </a:p>
      </dgm:t>
    </dgm:pt>
    <dgm:pt modelId="{2851B7BC-35B4-4838-939D-79D61F05C422}" type="sibTrans" cxnId="{217BC514-2E49-40A9-BCD6-6BB60C8E4851}">
      <dgm:prSet/>
      <dgm:spPr/>
      <dgm:t>
        <a:bodyPr/>
        <a:lstStyle/>
        <a:p>
          <a:endParaRPr lang="en-US"/>
        </a:p>
      </dgm:t>
    </dgm:pt>
    <dgm:pt modelId="{BA6B4905-3D18-41DF-BD9E-93E21A3EC857}" type="pres">
      <dgm:prSet presAssocID="{C6C3615A-4876-4F35-B268-1ADC24E1D303}" presName="Name0" presStyleCnt="0">
        <dgm:presLayoutVars>
          <dgm:dir/>
          <dgm:resizeHandles val="exact"/>
        </dgm:presLayoutVars>
      </dgm:prSet>
      <dgm:spPr/>
    </dgm:pt>
    <dgm:pt modelId="{6629D644-4A30-4367-9D09-4DBD1A1D2470}" type="pres">
      <dgm:prSet presAssocID="{9C6E6B5A-4D50-42F3-96B3-7E2881DAB179}" presName="node" presStyleLbl="node1" presStyleIdx="0" presStyleCnt="10">
        <dgm:presLayoutVars>
          <dgm:bulletEnabled val="1"/>
        </dgm:presLayoutVars>
      </dgm:prSet>
      <dgm:spPr/>
    </dgm:pt>
    <dgm:pt modelId="{90F60D6A-D484-4E45-AB8C-C63ED82B4D2D}" type="pres">
      <dgm:prSet presAssocID="{DA12C085-5072-49FF-9C33-46F43DB9E423}" presName="sibTrans" presStyleLbl="sibTrans1D1" presStyleIdx="0" presStyleCnt="9"/>
      <dgm:spPr/>
    </dgm:pt>
    <dgm:pt modelId="{D19AE169-6A34-4B4C-9409-F07175DD2AAA}" type="pres">
      <dgm:prSet presAssocID="{DA12C085-5072-49FF-9C33-46F43DB9E423}" presName="connectorText" presStyleLbl="sibTrans1D1" presStyleIdx="0" presStyleCnt="9"/>
      <dgm:spPr/>
    </dgm:pt>
    <dgm:pt modelId="{ED6DB8D2-EA76-455C-B1C0-875AC14B4661}" type="pres">
      <dgm:prSet presAssocID="{E17D3546-06AA-426C-A39E-AE910E946EAD}" presName="node" presStyleLbl="node1" presStyleIdx="1" presStyleCnt="10">
        <dgm:presLayoutVars>
          <dgm:bulletEnabled val="1"/>
        </dgm:presLayoutVars>
      </dgm:prSet>
      <dgm:spPr/>
    </dgm:pt>
    <dgm:pt modelId="{E0542EA2-7F9F-4153-91D7-7E58380D6285}" type="pres">
      <dgm:prSet presAssocID="{171D0B46-5535-43CD-A04E-2765C8D72FF6}" presName="sibTrans" presStyleLbl="sibTrans1D1" presStyleIdx="1" presStyleCnt="9"/>
      <dgm:spPr/>
    </dgm:pt>
    <dgm:pt modelId="{246EDF59-2E0D-4CC5-96C7-0048F119C9F9}" type="pres">
      <dgm:prSet presAssocID="{171D0B46-5535-43CD-A04E-2765C8D72FF6}" presName="connectorText" presStyleLbl="sibTrans1D1" presStyleIdx="1" presStyleCnt="9"/>
      <dgm:spPr/>
    </dgm:pt>
    <dgm:pt modelId="{30F7A80D-B2A3-4711-A353-67C728A31BAA}" type="pres">
      <dgm:prSet presAssocID="{98F75073-D66D-439A-B50B-4D1989A04BEB}" presName="node" presStyleLbl="node1" presStyleIdx="2" presStyleCnt="10">
        <dgm:presLayoutVars>
          <dgm:bulletEnabled val="1"/>
        </dgm:presLayoutVars>
      </dgm:prSet>
      <dgm:spPr/>
    </dgm:pt>
    <dgm:pt modelId="{93081B26-9D7D-4CCB-9562-F074CE89F062}" type="pres">
      <dgm:prSet presAssocID="{FE249A68-0E9B-4F80-B440-80D77B32D9B3}" presName="sibTrans" presStyleLbl="sibTrans1D1" presStyleIdx="2" presStyleCnt="9"/>
      <dgm:spPr/>
    </dgm:pt>
    <dgm:pt modelId="{A9B1F67D-6495-4905-9044-70EBED8C7063}" type="pres">
      <dgm:prSet presAssocID="{FE249A68-0E9B-4F80-B440-80D77B32D9B3}" presName="connectorText" presStyleLbl="sibTrans1D1" presStyleIdx="2" presStyleCnt="9"/>
      <dgm:spPr/>
    </dgm:pt>
    <dgm:pt modelId="{C5915151-7308-416C-8A17-C27AF442EA5E}" type="pres">
      <dgm:prSet presAssocID="{DC0A509E-E3DE-401E-91C9-B305DA89FE2D}" presName="node" presStyleLbl="node1" presStyleIdx="3" presStyleCnt="10">
        <dgm:presLayoutVars>
          <dgm:bulletEnabled val="1"/>
        </dgm:presLayoutVars>
      </dgm:prSet>
      <dgm:spPr/>
    </dgm:pt>
    <dgm:pt modelId="{727D6827-A748-461D-A6CD-6D1503D9CE9B}" type="pres">
      <dgm:prSet presAssocID="{41085E21-B622-4D56-BFDB-E4AB26AF29FE}" presName="sibTrans" presStyleLbl="sibTrans1D1" presStyleIdx="3" presStyleCnt="9"/>
      <dgm:spPr/>
    </dgm:pt>
    <dgm:pt modelId="{C3B2F326-A9CE-40FF-BEBA-A653D034A82D}" type="pres">
      <dgm:prSet presAssocID="{41085E21-B622-4D56-BFDB-E4AB26AF29FE}" presName="connectorText" presStyleLbl="sibTrans1D1" presStyleIdx="3" presStyleCnt="9"/>
      <dgm:spPr/>
    </dgm:pt>
    <dgm:pt modelId="{9A6F6784-07A7-4DF0-BAFA-7E43DE15E830}" type="pres">
      <dgm:prSet presAssocID="{141E9B74-9BF4-471B-8130-87A88EB6D44F}" presName="node" presStyleLbl="node1" presStyleIdx="4" presStyleCnt="10">
        <dgm:presLayoutVars>
          <dgm:bulletEnabled val="1"/>
        </dgm:presLayoutVars>
      </dgm:prSet>
      <dgm:spPr/>
    </dgm:pt>
    <dgm:pt modelId="{B62E3ED6-E3E7-4C55-A19C-D451F9AFC0FD}" type="pres">
      <dgm:prSet presAssocID="{68364D1A-E67E-4FFC-B503-86DA682AABF1}" presName="sibTrans" presStyleLbl="sibTrans1D1" presStyleIdx="4" presStyleCnt="9"/>
      <dgm:spPr/>
    </dgm:pt>
    <dgm:pt modelId="{13C4B9FA-4355-49FE-B7AE-152F8AAC9DAD}" type="pres">
      <dgm:prSet presAssocID="{68364D1A-E67E-4FFC-B503-86DA682AABF1}" presName="connectorText" presStyleLbl="sibTrans1D1" presStyleIdx="4" presStyleCnt="9"/>
      <dgm:spPr/>
    </dgm:pt>
    <dgm:pt modelId="{395A1213-166C-4B05-9337-E81CCE4E0B1C}" type="pres">
      <dgm:prSet presAssocID="{AA6C02D9-E36B-4177-8A27-F8EF345AF4DC}" presName="node" presStyleLbl="node1" presStyleIdx="5" presStyleCnt="10">
        <dgm:presLayoutVars>
          <dgm:bulletEnabled val="1"/>
        </dgm:presLayoutVars>
      </dgm:prSet>
      <dgm:spPr/>
    </dgm:pt>
    <dgm:pt modelId="{D7E97361-3AB8-48AA-9C50-6FCDB3F7AE7B}" type="pres">
      <dgm:prSet presAssocID="{10AA4567-0726-4954-98A1-9B962AF9CC14}" presName="sibTrans" presStyleLbl="sibTrans1D1" presStyleIdx="5" presStyleCnt="9"/>
      <dgm:spPr/>
    </dgm:pt>
    <dgm:pt modelId="{2C46B07E-D9EA-4473-8CD8-79EBF032CD89}" type="pres">
      <dgm:prSet presAssocID="{10AA4567-0726-4954-98A1-9B962AF9CC14}" presName="connectorText" presStyleLbl="sibTrans1D1" presStyleIdx="5" presStyleCnt="9"/>
      <dgm:spPr/>
    </dgm:pt>
    <dgm:pt modelId="{00F63DC8-916B-4086-A18E-58C3A7130E3B}" type="pres">
      <dgm:prSet presAssocID="{0EEF884D-0BAE-4C74-BF39-4AD4BD1C021E}" presName="node" presStyleLbl="node1" presStyleIdx="6" presStyleCnt="10">
        <dgm:presLayoutVars>
          <dgm:bulletEnabled val="1"/>
        </dgm:presLayoutVars>
      </dgm:prSet>
      <dgm:spPr/>
    </dgm:pt>
    <dgm:pt modelId="{74BEC607-EDB2-4562-9BC0-7678C78CF530}" type="pres">
      <dgm:prSet presAssocID="{651E54E5-E673-4D5D-A247-6A7E5E5DCF11}" presName="sibTrans" presStyleLbl="sibTrans1D1" presStyleIdx="6" presStyleCnt="9"/>
      <dgm:spPr/>
    </dgm:pt>
    <dgm:pt modelId="{DF39A4CA-3D48-4751-84E3-2AC3423CAA8C}" type="pres">
      <dgm:prSet presAssocID="{651E54E5-E673-4D5D-A247-6A7E5E5DCF11}" presName="connectorText" presStyleLbl="sibTrans1D1" presStyleIdx="6" presStyleCnt="9"/>
      <dgm:spPr/>
    </dgm:pt>
    <dgm:pt modelId="{1E2FB813-C63E-4623-B50C-96F3C7B4D49E}" type="pres">
      <dgm:prSet presAssocID="{E3A33686-256C-4D83-A0C6-4A96381F98F5}" presName="node" presStyleLbl="node1" presStyleIdx="7" presStyleCnt="10">
        <dgm:presLayoutVars>
          <dgm:bulletEnabled val="1"/>
        </dgm:presLayoutVars>
      </dgm:prSet>
      <dgm:spPr/>
    </dgm:pt>
    <dgm:pt modelId="{04A24A59-B249-48FC-AA91-87D9E605AEAF}" type="pres">
      <dgm:prSet presAssocID="{883AAA22-2579-4DE6-801A-7EAFDB383C97}" presName="sibTrans" presStyleLbl="sibTrans1D1" presStyleIdx="7" presStyleCnt="9"/>
      <dgm:spPr/>
    </dgm:pt>
    <dgm:pt modelId="{DCDD91CB-CC92-48EB-BBCE-0D42248439F1}" type="pres">
      <dgm:prSet presAssocID="{883AAA22-2579-4DE6-801A-7EAFDB383C97}" presName="connectorText" presStyleLbl="sibTrans1D1" presStyleIdx="7" presStyleCnt="9"/>
      <dgm:spPr/>
    </dgm:pt>
    <dgm:pt modelId="{CE83F60E-4E0F-449B-8BBF-0FB468AECF83}" type="pres">
      <dgm:prSet presAssocID="{9AEC9FBA-1EC8-4600-A262-750314E33838}" presName="node" presStyleLbl="node1" presStyleIdx="8" presStyleCnt="10">
        <dgm:presLayoutVars>
          <dgm:bulletEnabled val="1"/>
        </dgm:presLayoutVars>
      </dgm:prSet>
      <dgm:spPr/>
    </dgm:pt>
    <dgm:pt modelId="{9A2DB4ED-E0BF-4BA7-A7D6-8EC0EB696BB9}" type="pres">
      <dgm:prSet presAssocID="{FAAE2E2D-2930-40D8-98D1-E476DF0319D3}" presName="sibTrans" presStyleLbl="sibTrans1D1" presStyleIdx="8" presStyleCnt="9"/>
      <dgm:spPr/>
    </dgm:pt>
    <dgm:pt modelId="{2E5FA642-8416-4B1A-B22B-1B9345F14F87}" type="pres">
      <dgm:prSet presAssocID="{FAAE2E2D-2930-40D8-98D1-E476DF0319D3}" presName="connectorText" presStyleLbl="sibTrans1D1" presStyleIdx="8" presStyleCnt="9"/>
      <dgm:spPr/>
    </dgm:pt>
    <dgm:pt modelId="{E8FB9F3B-2437-415C-9D5F-AEE14FD043B6}" type="pres">
      <dgm:prSet presAssocID="{1BB93AE2-80CE-4F8E-81FC-B18C0CE4E8EC}" presName="node" presStyleLbl="node1" presStyleIdx="9" presStyleCnt="10">
        <dgm:presLayoutVars>
          <dgm:bulletEnabled val="1"/>
        </dgm:presLayoutVars>
      </dgm:prSet>
      <dgm:spPr/>
    </dgm:pt>
  </dgm:ptLst>
  <dgm:cxnLst>
    <dgm:cxn modelId="{6EFEEA02-B1B5-47B4-9781-029F65724939}" type="presOf" srcId="{141E9B74-9BF4-471B-8130-87A88EB6D44F}" destId="{9A6F6784-07A7-4DF0-BAFA-7E43DE15E830}" srcOrd="0" destOrd="0" presId="urn:microsoft.com/office/officeart/2016/7/layout/RepeatingBendingProcessNew"/>
    <dgm:cxn modelId="{A8E2DC08-FC18-4053-A8A8-86C6B4985B08}" type="presOf" srcId="{FE249A68-0E9B-4F80-B440-80D77B32D9B3}" destId="{A9B1F67D-6495-4905-9044-70EBED8C7063}" srcOrd="1" destOrd="0" presId="urn:microsoft.com/office/officeart/2016/7/layout/RepeatingBendingProcessNew"/>
    <dgm:cxn modelId="{5D1B250C-79E5-4537-B04E-9E4E675092B4}" type="presOf" srcId="{0EEF884D-0BAE-4C74-BF39-4AD4BD1C021E}" destId="{00F63DC8-916B-4086-A18E-58C3A7130E3B}" srcOrd="0" destOrd="0" presId="urn:microsoft.com/office/officeart/2016/7/layout/RepeatingBendingProcessNew"/>
    <dgm:cxn modelId="{217BC514-2E49-40A9-BCD6-6BB60C8E4851}" srcId="{C6C3615A-4876-4F35-B268-1ADC24E1D303}" destId="{1BB93AE2-80CE-4F8E-81FC-B18C0CE4E8EC}" srcOrd="9" destOrd="0" parTransId="{C416FF9C-CCBB-4280-BB9E-96071711450A}" sibTransId="{2851B7BC-35B4-4838-939D-79D61F05C422}"/>
    <dgm:cxn modelId="{5BFE4315-0DEE-498C-BB39-BA9674B12D90}" srcId="{C6C3615A-4876-4F35-B268-1ADC24E1D303}" destId="{98F75073-D66D-439A-B50B-4D1989A04BEB}" srcOrd="2" destOrd="0" parTransId="{EFEFCFB4-EF00-48CC-AB5D-005ADC08F45A}" sibTransId="{FE249A68-0E9B-4F80-B440-80D77B32D9B3}"/>
    <dgm:cxn modelId="{83BF2025-5C64-4AF6-9344-7EE34EF2F95B}" srcId="{C6C3615A-4876-4F35-B268-1ADC24E1D303}" destId="{E3A33686-256C-4D83-A0C6-4A96381F98F5}" srcOrd="7" destOrd="0" parTransId="{C19B60B2-7B13-4648-B359-095FE6380F4E}" sibTransId="{883AAA22-2579-4DE6-801A-7EAFDB383C97}"/>
    <dgm:cxn modelId="{E4017E29-B926-4040-8943-80F564F08469}" type="presOf" srcId="{10AA4567-0726-4954-98A1-9B962AF9CC14}" destId="{D7E97361-3AB8-48AA-9C50-6FCDB3F7AE7B}" srcOrd="0" destOrd="0" presId="urn:microsoft.com/office/officeart/2016/7/layout/RepeatingBendingProcessNew"/>
    <dgm:cxn modelId="{EA960932-1B2F-4BDB-8C0A-B280F9DEEB20}" type="presOf" srcId="{883AAA22-2579-4DE6-801A-7EAFDB383C97}" destId="{DCDD91CB-CC92-48EB-BBCE-0D42248439F1}" srcOrd="1" destOrd="0" presId="urn:microsoft.com/office/officeart/2016/7/layout/RepeatingBendingProcessNew"/>
    <dgm:cxn modelId="{F87AAE35-E091-4B72-B0A9-7E731C0B71BF}" type="presOf" srcId="{9C6E6B5A-4D50-42F3-96B3-7E2881DAB179}" destId="{6629D644-4A30-4367-9D09-4DBD1A1D2470}" srcOrd="0" destOrd="0" presId="urn:microsoft.com/office/officeart/2016/7/layout/RepeatingBendingProcessNew"/>
    <dgm:cxn modelId="{8002DC36-897D-4FA2-958A-9A892B05F6F4}" type="presOf" srcId="{41085E21-B622-4D56-BFDB-E4AB26AF29FE}" destId="{727D6827-A748-461D-A6CD-6D1503D9CE9B}" srcOrd="0" destOrd="0" presId="urn:microsoft.com/office/officeart/2016/7/layout/RepeatingBendingProcessNew"/>
    <dgm:cxn modelId="{07A65637-FC6A-4449-A6CE-02BE2E690A24}" type="presOf" srcId="{DC0A509E-E3DE-401E-91C9-B305DA89FE2D}" destId="{C5915151-7308-416C-8A17-C27AF442EA5E}" srcOrd="0" destOrd="0" presId="urn:microsoft.com/office/officeart/2016/7/layout/RepeatingBendingProcessNew"/>
    <dgm:cxn modelId="{6619073B-7506-4A27-BEFB-29C4069FC639}" type="presOf" srcId="{68364D1A-E67E-4FFC-B503-86DA682AABF1}" destId="{B62E3ED6-E3E7-4C55-A19C-D451F9AFC0FD}" srcOrd="0" destOrd="0" presId="urn:microsoft.com/office/officeart/2016/7/layout/RepeatingBendingProcessNew"/>
    <dgm:cxn modelId="{BAA1393C-8AB3-4C30-BC7E-7B2A2FFE9ED3}" type="presOf" srcId="{C6C3615A-4876-4F35-B268-1ADC24E1D303}" destId="{BA6B4905-3D18-41DF-BD9E-93E21A3EC857}" srcOrd="0" destOrd="0" presId="urn:microsoft.com/office/officeart/2016/7/layout/RepeatingBendingProcessNew"/>
    <dgm:cxn modelId="{5D7A303F-BEA9-42AA-B07A-2E78CE347979}" type="presOf" srcId="{DA12C085-5072-49FF-9C33-46F43DB9E423}" destId="{90F60D6A-D484-4E45-AB8C-C63ED82B4D2D}" srcOrd="0" destOrd="0" presId="urn:microsoft.com/office/officeart/2016/7/layout/RepeatingBendingProcessNew"/>
    <dgm:cxn modelId="{33E8125B-0B59-46A9-9233-B31BCABDB855}" type="presOf" srcId="{1BB93AE2-80CE-4F8E-81FC-B18C0CE4E8EC}" destId="{E8FB9F3B-2437-415C-9D5F-AEE14FD043B6}" srcOrd="0" destOrd="0" presId="urn:microsoft.com/office/officeart/2016/7/layout/RepeatingBendingProcessNew"/>
    <dgm:cxn modelId="{69491545-EA9B-4A04-AA9F-04E386CC9179}" srcId="{C6C3615A-4876-4F35-B268-1ADC24E1D303}" destId="{0EEF884D-0BAE-4C74-BF39-4AD4BD1C021E}" srcOrd="6" destOrd="0" parTransId="{9EEA020F-2D55-4F1D-99A7-BB9084DE060A}" sibTransId="{651E54E5-E673-4D5D-A247-6A7E5E5DCF11}"/>
    <dgm:cxn modelId="{F5881845-E7F9-43D5-BC26-A91FC9D3E4B0}" srcId="{C6C3615A-4876-4F35-B268-1ADC24E1D303}" destId="{141E9B74-9BF4-471B-8130-87A88EB6D44F}" srcOrd="4" destOrd="0" parTransId="{6F47D6DD-592C-468A-BE5E-ED56AEDFA119}" sibTransId="{68364D1A-E67E-4FFC-B503-86DA682AABF1}"/>
    <dgm:cxn modelId="{ACCE2145-EF6A-409A-846A-EB09EE51C93A}" type="presOf" srcId="{10AA4567-0726-4954-98A1-9B962AF9CC14}" destId="{2C46B07E-D9EA-4473-8CD8-79EBF032CD89}" srcOrd="1" destOrd="0" presId="urn:microsoft.com/office/officeart/2016/7/layout/RepeatingBendingProcessNew"/>
    <dgm:cxn modelId="{BEAE9850-6977-45A1-BD15-7B4B2F6C22CD}" srcId="{C6C3615A-4876-4F35-B268-1ADC24E1D303}" destId="{AA6C02D9-E36B-4177-8A27-F8EF345AF4DC}" srcOrd="5" destOrd="0" parTransId="{A3863989-A118-4F99-9409-C423731204E6}" sibTransId="{10AA4567-0726-4954-98A1-9B962AF9CC14}"/>
    <dgm:cxn modelId="{50A35577-9EA9-4F28-914E-371685CAE7EE}" type="presOf" srcId="{9AEC9FBA-1EC8-4600-A262-750314E33838}" destId="{CE83F60E-4E0F-449B-8BBF-0FB468AECF83}" srcOrd="0" destOrd="0" presId="urn:microsoft.com/office/officeart/2016/7/layout/RepeatingBendingProcessNew"/>
    <dgm:cxn modelId="{DEA32D7A-A264-48A8-8F61-284524CC147D}" type="presOf" srcId="{DA12C085-5072-49FF-9C33-46F43DB9E423}" destId="{D19AE169-6A34-4B4C-9409-F07175DD2AAA}" srcOrd="1" destOrd="0" presId="urn:microsoft.com/office/officeart/2016/7/layout/RepeatingBendingProcessNew"/>
    <dgm:cxn modelId="{2BF57C80-3766-429C-8549-3487C2E23228}" type="presOf" srcId="{68364D1A-E67E-4FFC-B503-86DA682AABF1}" destId="{13C4B9FA-4355-49FE-B7AE-152F8AAC9DAD}" srcOrd="1" destOrd="0" presId="urn:microsoft.com/office/officeart/2016/7/layout/RepeatingBendingProcessNew"/>
    <dgm:cxn modelId="{959DD78C-50E0-4C42-A091-4AA21279F57D}" srcId="{C6C3615A-4876-4F35-B268-1ADC24E1D303}" destId="{9AEC9FBA-1EC8-4600-A262-750314E33838}" srcOrd="8" destOrd="0" parTransId="{B359AFD4-BD01-4BD4-80F8-5113E1D23BD5}" sibTransId="{FAAE2E2D-2930-40D8-98D1-E476DF0319D3}"/>
    <dgm:cxn modelId="{65D0C495-C9CA-4A0D-A3A1-B24E7AAD5036}" type="presOf" srcId="{E3A33686-256C-4D83-A0C6-4A96381F98F5}" destId="{1E2FB813-C63E-4623-B50C-96F3C7B4D49E}" srcOrd="0" destOrd="0" presId="urn:microsoft.com/office/officeart/2016/7/layout/RepeatingBendingProcessNew"/>
    <dgm:cxn modelId="{80F8C797-1185-4134-8C18-10C79640D8BB}" srcId="{C6C3615A-4876-4F35-B268-1ADC24E1D303}" destId="{DC0A509E-E3DE-401E-91C9-B305DA89FE2D}" srcOrd="3" destOrd="0" parTransId="{1AE356FC-986B-4404-A9ED-4F82EC2F904B}" sibTransId="{41085E21-B622-4D56-BFDB-E4AB26AF29FE}"/>
    <dgm:cxn modelId="{98BC729A-5438-4056-A7AC-D94708D02987}" type="presOf" srcId="{883AAA22-2579-4DE6-801A-7EAFDB383C97}" destId="{04A24A59-B249-48FC-AA91-87D9E605AEAF}" srcOrd="0" destOrd="0" presId="urn:microsoft.com/office/officeart/2016/7/layout/RepeatingBendingProcessNew"/>
    <dgm:cxn modelId="{2D78CA9D-D9DD-4A4A-B5AA-F7AF61292798}" type="presOf" srcId="{651E54E5-E673-4D5D-A247-6A7E5E5DCF11}" destId="{74BEC607-EDB2-4562-9BC0-7678C78CF530}" srcOrd="0" destOrd="0" presId="urn:microsoft.com/office/officeart/2016/7/layout/RepeatingBendingProcessNew"/>
    <dgm:cxn modelId="{B0EBBCA2-EA87-4653-AF8C-C4E16B1869FF}" type="presOf" srcId="{171D0B46-5535-43CD-A04E-2765C8D72FF6}" destId="{E0542EA2-7F9F-4153-91D7-7E58380D6285}" srcOrd="0" destOrd="0" presId="urn:microsoft.com/office/officeart/2016/7/layout/RepeatingBendingProcessNew"/>
    <dgm:cxn modelId="{7C9CA8A7-09F6-4B78-96DC-CCA02D34BCCA}" type="presOf" srcId="{FAAE2E2D-2930-40D8-98D1-E476DF0319D3}" destId="{2E5FA642-8416-4B1A-B22B-1B9345F14F87}" srcOrd="1" destOrd="0" presId="urn:microsoft.com/office/officeart/2016/7/layout/RepeatingBendingProcessNew"/>
    <dgm:cxn modelId="{79FF72AA-4DF1-47AD-A0B5-257ED0682035}" type="presOf" srcId="{FAAE2E2D-2930-40D8-98D1-E476DF0319D3}" destId="{9A2DB4ED-E0BF-4BA7-A7D6-8EC0EB696BB9}" srcOrd="0" destOrd="0" presId="urn:microsoft.com/office/officeart/2016/7/layout/RepeatingBendingProcessNew"/>
    <dgm:cxn modelId="{8C08F2AE-56BE-4E32-B561-D9250B6B4FAA}" srcId="{C6C3615A-4876-4F35-B268-1ADC24E1D303}" destId="{E17D3546-06AA-426C-A39E-AE910E946EAD}" srcOrd="1" destOrd="0" parTransId="{6085567E-B783-436C-9E33-F92BF8B197B0}" sibTransId="{171D0B46-5535-43CD-A04E-2765C8D72FF6}"/>
    <dgm:cxn modelId="{A76065B0-EB81-478C-B6CC-340D40D3A809}" type="presOf" srcId="{E17D3546-06AA-426C-A39E-AE910E946EAD}" destId="{ED6DB8D2-EA76-455C-B1C0-875AC14B4661}" srcOrd="0" destOrd="0" presId="urn:microsoft.com/office/officeart/2016/7/layout/RepeatingBendingProcessNew"/>
    <dgm:cxn modelId="{86DFA1B2-42F7-4640-A5F3-85014652FD00}" type="presOf" srcId="{FE249A68-0E9B-4F80-B440-80D77B32D9B3}" destId="{93081B26-9D7D-4CCB-9562-F074CE89F062}" srcOrd="0" destOrd="0" presId="urn:microsoft.com/office/officeart/2016/7/layout/RepeatingBendingProcessNew"/>
    <dgm:cxn modelId="{30CC13B5-69DC-47FD-8DBA-491375BF0C7F}" type="presOf" srcId="{98F75073-D66D-439A-B50B-4D1989A04BEB}" destId="{30F7A80D-B2A3-4711-A353-67C728A31BAA}" srcOrd="0" destOrd="0" presId="urn:microsoft.com/office/officeart/2016/7/layout/RepeatingBendingProcessNew"/>
    <dgm:cxn modelId="{B70FF1CE-746F-435E-88A1-7347686CFD13}" srcId="{C6C3615A-4876-4F35-B268-1ADC24E1D303}" destId="{9C6E6B5A-4D50-42F3-96B3-7E2881DAB179}" srcOrd="0" destOrd="0" parTransId="{C47DFC66-1631-4AC4-99CA-9AB0E437559B}" sibTransId="{DA12C085-5072-49FF-9C33-46F43DB9E423}"/>
    <dgm:cxn modelId="{07E883F1-55FF-4FA7-98CE-6A431FA72062}" type="presOf" srcId="{651E54E5-E673-4D5D-A247-6A7E5E5DCF11}" destId="{DF39A4CA-3D48-4751-84E3-2AC3423CAA8C}" srcOrd="1" destOrd="0" presId="urn:microsoft.com/office/officeart/2016/7/layout/RepeatingBendingProcessNew"/>
    <dgm:cxn modelId="{7EFF3BF3-F71E-4A50-9C8E-2A0179361416}" type="presOf" srcId="{41085E21-B622-4D56-BFDB-E4AB26AF29FE}" destId="{C3B2F326-A9CE-40FF-BEBA-A653D034A82D}" srcOrd="1" destOrd="0" presId="urn:microsoft.com/office/officeart/2016/7/layout/RepeatingBendingProcessNew"/>
    <dgm:cxn modelId="{9654F5F4-A15F-49DD-9233-65A4225A8CA2}" type="presOf" srcId="{AA6C02D9-E36B-4177-8A27-F8EF345AF4DC}" destId="{395A1213-166C-4B05-9337-E81CCE4E0B1C}" srcOrd="0" destOrd="0" presId="urn:microsoft.com/office/officeart/2016/7/layout/RepeatingBendingProcessNew"/>
    <dgm:cxn modelId="{15F726F9-7FDA-4500-9E6D-86B82B43A28B}" type="presOf" srcId="{171D0B46-5535-43CD-A04E-2765C8D72FF6}" destId="{246EDF59-2E0D-4CC5-96C7-0048F119C9F9}" srcOrd="1" destOrd="0" presId="urn:microsoft.com/office/officeart/2016/7/layout/RepeatingBendingProcessNew"/>
    <dgm:cxn modelId="{39218221-BC0D-49DD-9B7A-9A6AC7DF7B5A}" type="presParOf" srcId="{BA6B4905-3D18-41DF-BD9E-93E21A3EC857}" destId="{6629D644-4A30-4367-9D09-4DBD1A1D2470}" srcOrd="0" destOrd="0" presId="urn:microsoft.com/office/officeart/2016/7/layout/RepeatingBendingProcessNew"/>
    <dgm:cxn modelId="{868C5E74-49BB-408E-9774-2FBC99499BCB}" type="presParOf" srcId="{BA6B4905-3D18-41DF-BD9E-93E21A3EC857}" destId="{90F60D6A-D484-4E45-AB8C-C63ED82B4D2D}" srcOrd="1" destOrd="0" presId="urn:microsoft.com/office/officeart/2016/7/layout/RepeatingBendingProcessNew"/>
    <dgm:cxn modelId="{0D29B2FE-5634-46F5-B8D7-8F14A1A7BED1}" type="presParOf" srcId="{90F60D6A-D484-4E45-AB8C-C63ED82B4D2D}" destId="{D19AE169-6A34-4B4C-9409-F07175DD2AAA}" srcOrd="0" destOrd="0" presId="urn:microsoft.com/office/officeart/2016/7/layout/RepeatingBendingProcessNew"/>
    <dgm:cxn modelId="{4FC58CB7-5AB9-4E0C-A966-C5994B1BEB64}" type="presParOf" srcId="{BA6B4905-3D18-41DF-BD9E-93E21A3EC857}" destId="{ED6DB8D2-EA76-455C-B1C0-875AC14B4661}" srcOrd="2" destOrd="0" presId="urn:microsoft.com/office/officeart/2016/7/layout/RepeatingBendingProcessNew"/>
    <dgm:cxn modelId="{E3A69043-749A-4B27-AE43-C619749CA064}" type="presParOf" srcId="{BA6B4905-3D18-41DF-BD9E-93E21A3EC857}" destId="{E0542EA2-7F9F-4153-91D7-7E58380D6285}" srcOrd="3" destOrd="0" presId="urn:microsoft.com/office/officeart/2016/7/layout/RepeatingBendingProcessNew"/>
    <dgm:cxn modelId="{BA848722-98ED-4526-AA48-A065086133E2}" type="presParOf" srcId="{E0542EA2-7F9F-4153-91D7-7E58380D6285}" destId="{246EDF59-2E0D-4CC5-96C7-0048F119C9F9}" srcOrd="0" destOrd="0" presId="urn:microsoft.com/office/officeart/2016/7/layout/RepeatingBendingProcessNew"/>
    <dgm:cxn modelId="{045A27F6-495A-4137-9BCD-36615A271838}" type="presParOf" srcId="{BA6B4905-3D18-41DF-BD9E-93E21A3EC857}" destId="{30F7A80D-B2A3-4711-A353-67C728A31BAA}" srcOrd="4" destOrd="0" presId="urn:microsoft.com/office/officeart/2016/7/layout/RepeatingBendingProcessNew"/>
    <dgm:cxn modelId="{1DB8FAA4-F28E-4F8F-A81D-80FFFCD3DFFE}" type="presParOf" srcId="{BA6B4905-3D18-41DF-BD9E-93E21A3EC857}" destId="{93081B26-9D7D-4CCB-9562-F074CE89F062}" srcOrd="5" destOrd="0" presId="urn:microsoft.com/office/officeart/2016/7/layout/RepeatingBendingProcessNew"/>
    <dgm:cxn modelId="{C4AA25C3-364A-47BB-931E-7F703BF440B3}" type="presParOf" srcId="{93081B26-9D7D-4CCB-9562-F074CE89F062}" destId="{A9B1F67D-6495-4905-9044-70EBED8C7063}" srcOrd="0" destOrd="0" presId="urn:microsoft.com/office/officeart/2016/7/layout/RepeatingBendingProcessNew"/>
    <dgm:cxn modelId="{01D2B70F-0132-4B6A-A9A4-6BA44E22387C}" type="presParOf" srcId="{BA6B4905-3D18-41DF-BD9E-93E21A3EC857}" destId="{C5915151-7308-416C-8A17-C27AF442EA5E}" srcOrd="6" destOrd="0" presId="urn:microsoft.com/office/officeart/2016/7/layout/RepeatingBendingProcessNew"/>
    <dgm:cxn modelId="{D2E9F399-AE3A-4D00-BDE9-02DD0DEF3373}" type="presParOf" srcId="{BA6B4905-3D18-41DF-BD9E-93E21A3EC857}" destId="{727D6827-A748-461D-A6CD-6D1503D9CE9B}" srcOrd="7" destOrd="0" presId="urn:microsoft.com/office/officeart/2016/7/layout/RepeatingBendingProcessNew"/>
    <dgm:cxn modelId="{8C997545-07CB-422B-B701-48EFAEB864F0}" type="presParOf" srcId="{727D6827-A748-461D-A6CD-6D1503D9CE9B}" destId="{C3B2F326-A9CE-40FF-BEBA-A653D034A82D}" srcOrd="0" destOrd="0" presId="urn:microsoft.com/office/officeart/2016/7/layout/RepeatingBendingProcessNew"/>
    <dgm:cxn modelId="{CE0ACD47-EEA0-407B-B432-F659A572B944}" type="presParOf" srcId="{BA6B4905-3D18-41DF-BD9E-93E21A3EC857}" destId="{9A6F6784-07A7-4DF0-BAFA-7E43DE15E830}" srcOrd="8" destOrd="0" presId="urn:microsoft.com/office/officeart/2016/7/layout/RepeatingBendingProcessNew"/>
    <dgm:cxn modelId="{FC61753D-73D3-42EA-B7D1-6BECA3DAECAD}" type="presParOf" srcId="{BA6B4905-3D18-41DF-BD9E-93E21A3EC857}" destId="{B62E3ED6-E3E7-4C55-A19C-D451F9AFC0FD}" srcOrd="9" destOrd="0" presId="urn:microsoft.com/office/officeart/2016/7/layout/RepeatingBendingProcessNew"/>
    <dgm:cxn modelId="{A92E8235-44FA-4584-866C-85587A4B61BC}" type="presParOf" srcId="{B62E3ED6-E3E7-4C55-A19C-D451F9AFC0FD}" destId="{13C4B9FA-4355-49FE-B7AE-152F8AAC9DAD}" srcOrd="0" destOrd="0" presId="urn:microsoft.com/office/officeart/2016/7/layout/RepeatingBendingProcessNew"/>
    <dgm:cxn modelId="{D52DAA71-6F16-45FF-A1B8-4C3156EB5882}" type="presParOf" srcId="{BA6B4905-3D18-41DF-BD9E-93E21A3EC857}" destId="{395A1213-166C-4B05-9337-E81CCE4E0B1C}" srcOrd="10" destOrd="0" presId="urn:microsoft.com/office/officeart/2016/7/layout/RepeatingBendingProcessNew"/>
    <dgm:cxn modelId="{59E0F083-0F38-4F98-8528-08D80CC5890F}" type="presParOf" srcId="{BA6B4905-3D18-41DF-BD9E-93E21A3EC857}" destId="{D7E97361-3AB8-48AA-9C50-6FCDB3F7AE7B}" srcOrd="11" destOrd="0" presId="urn:microsoft.com/office/officeart/2016/7/layout/RepeatingBendingProcessNew"/>
    <dgm:cxn modelId="{13F63282-A6BC-431C-BE22-6ED2B445A086}" type="presParOf" srcId="{D7E97361-3AB8-48AA-9C50-6FCDB3F7AE7B}" destId="{2C46B07E-D9EA-4473-8CD8-79EBF032CD89}" srcOrd="0" destOrd="0" presId="urn:microsoft.com/office/officeart/2016/7/layout/RepeatingBendingProcessNew"/>
    <dgm:cxn modelId="{0021B840-D12B-4063-BBFD-37958D4F0AEF}" type="presParOf" srcId="{BA6B4905-3D18-41DF-BD9E-93E21A3EC857}" destId="{00F63DC8-916B-4086-A18E-58C3A7130E3B}" srcOrd="12" destOrd="0" presId="urn:microsoft.com/office/officeart/2016/7/layout/RepeatingBendingProcessNew"/>
    <dgm:cxn modelId="{EA52C574-80C2-4B86-A5BD-000E467FD785}" type="presParOf" srcId="{BA6B4905-3D18-41DF-BD9E-93E21A3EC857}" destId="{74BEC607-EDB2-4562-9BC0-7678C78CF530}" srcOrd="13" destOrd="0" presId="urn:microsoft.com/office/officeart/2016/7/layout/RepeatingBendingProcessNew"/>
    <dgm:cxn modelId="{B538E41D-F72B-4CC9-B6A9-D857E85908F7}" type="presParOf" srcId="{74BEC607-EDB2-4562-9BC0-7678C78CF530}" destId="{DF39A4CA-3D48-4751-84E3-2AC3423CAA8C}" srcOrd="0" destOrd="0" presId="urn:microsoft.com/office/officeart/2016/7/layout/RepeatingBendingProcessNew"/>
    <dgm:cxn modelId="{8F778E19-DF17-48E6-801B-BDAF27FB04DB}" type="presParOf" srcId="{BA6B4905-3D18-41DF-BD9E-93E21A3EC857}" destId="{1E2FB813-C63E-4623-B50C-96F3C7B4D49E}" srcOrd="14" destOrd="0" presId="urn:microsoft.com/office/officeart/2016/7/layout/RepeatingBendingProcessNew"/>
    <dgm:cxn modelId="{C2CE1393-6CDF-4BF2-879A-999AF12AA819}" type="presParOf" srcId="{BA6B4905-3D18-41DF-BD9E-93E21A3EC857}" destId="{04A24A59-B249-48FC-AA91-87D9E605AEAF}" srcOrd="15" destOrd="0" presId="urn:microsoft.com/office/officeart/2016/7/layout/RepeatingBendingProcessNew"/>
    <dgm:cxn modelId="{E958E1D7-6046-457A-951B-D4CBF8D24411}" type="presParOf" srcId="{04A24A59-B249-48FC-AA91-87D9E605AEAF}" destId="{DCDD91CB-CC92-48EB-BBCE-0D42248439F1}" srcOrd="0" destOrd="0" presId="urn:microsoft.com/office/officeart/2016/7/layout/RepeatingBendingProcessNew"/>
    <dgm:cxn modelId="{BF8BE1C0-5EE4-493D-B223-C45C6B2B7752}" type="presParOf" srcId="{BA6B4905-3D18-41DF-BD9E-93E21A3EC857}" destId="{CE83F60E-4E0F-449B-8BBF-0FB468AECF83}" srcOrd="16" destOrd="0" presId="urn:microsoft.com/office/officeart/2016/7/layout/RepeatingBendingProcessNew"/>
    <dgm:cxn modelId="{D6FF5D31-F07E-456B-BFD9-6A181F9DBB11}" type="presParOf" srcId="{BA6B4905-3D18-41DF-BD9E-93E21A3EC857}" destId="{9A2DB4ED-E0BF-4BA7-A7D6-8EC0EB696BB9}" srcOrd="17" destOrd="0" presId="urn:microsoft.com/office/officeart/2016/7/layout/RepeatingBendingProcessNew"/>
    <dgm:cxn modelId="{1C4641F7-C5A8-4680-9703-44EAA4A4202A}" type="presParOf" srcId="{9A2DB4ED-E0BF-4BA7-A7D6-8EC0EB696BB9}" destId="{2E5FA642-8416-4B1A-B22B-1B9345F14F87}" srcOrd="0" destOrd="0" presId="urn:microsoft.com/office/officeart/2016/7/layout/RepeatingBendingProcessNew"/>
    <dgm:cxn modelId="{CBC29AC4-487D-40BA-9F9E-FDC66D377490}" type="presParOf" srcId="{BA6B4905-3D18-41DF-BD9E-93E21A3EC857}" destId="{E8FB9F3B-2437-415C-9D5F-AEE14FD043B6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66D42B-4F7B-4C03-9B20-C336E67D71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5BD2EDC-8D71-499B-8806-7A4D46088BE4}">
      <dgm:prSet/>
      <dgm:spPr/>
      <dgm:t>
        <a:bodyPr/>
        <a:lstStyle/>
        <a:p>
          <a:r>
            <a:rPr lang="en-US" dirty="0"/>
            <a:t>Implement the E-diary in the 55 ACDP Districts </a:t>
          </a:r>
        </a:p>
      </dgm:t>
    </dgm:pt>
    <dgm:pt modelId="{8C835356-1AA2-44B7-A651-D040EEBABE44}" type="parTrans" cxnId="{64F32450-0AC7-42C8-A9FE-8298D96804A4}">
      <dgm:prSet/>
      <dgm:spPr/>
      <dgm:t>
        <a:bodyPr/>
        <a:lstStyle/>
        <a:p>
          <a:endParaRPr lang="en-US"/>
        </a:p>
      </dgm:t>
    </dgm:pt>
    <dgm:pt modelId="{2431ED76-9B40-4C6A-9D90-47B6C7389953}" type="sibTrans" cxnId="{64F32450-0AC7-42C8-A9FE-8298D96804A4}">
      <dgm:prSet/>
      <dgm:spPr/>
      <dgm:t>
        <a:bodyPr/>
        <a:lstStyle/>
        <a:p>
          <a:endParaRPr lang="en-US"/>
        </a:p>
      </dgm:t>
    </dgm:pt>
    <dgm:pt modelId="{D49238C9-40C9-4319-8938-F8F4915F0E73}">
      <dgm:prSet/>
      <dgm:spPr/>
      <dgm:t>
        <a:bodyPr/>
        <a:lstStyle/>
        <a:p>
          <a:r>
            <a:rPr lang="en-US" dirty="0"/>
            <a:t>Monitoring  Subject matter specialists  - DVO, DAO, DFO &amp; DPMO activities  and evaluate them on the go.</a:t>
          </a:r>
        </a:p>
      </dgm:t>
    </dgm:pt>
    <dgm:pt modelId="{FAFB0901-D5EF-4EC1-A9A5-F53989268B92}" type="parTrans" cxnId="{FDE364A8-A46E-46AC-A706-C910BC9140F6}">
      <dgm:prSet/>
      <dgm:spPr/>
      <dgm:t>
        <a:bodyPr/>
        <a:lstStyle/>
        <a:p>
          <a:endParaRPr lang="en-US"/>
        </a:p>
      </dgm:t>
    </dgm:pt>
    <dgm:pt modelId="{2D425C05-54CE-444F-B7AA-92AF39EA1A7D}" type="sibTrans" cxnId="{FDE364A8-A46E-46AC-A706-C910BC9140F6}">
      <dgm:prSet/>
      <dgm:spPr/>
      <dgm:t>
        <a:bodyPr/>
        <a:lstStyle/>
        <a:p>
          <a:endParaRPr lang="en-US"/>
        </a:p>
      </dgm:t>
    </dgm:pt>
    <dgm:pt modelId="{679F9390-376D-4B2C-9F96-8433C16E666F}">
      <dgm:prSet/>
      <dgm:spPr/>
      <dgm:t>
        <a:bodyPr/>
        <a:lstStyle/>
        <a:p>
          <a:r>
            <a:rPr lang="en-US" dirty="0"/>
            <a:t>Integration of the farmers groups database into the E-Diary so AEOs can carry out activities and report on farmers groups countrywide.</a:t>
          </a:r>
        </a:p>
      </dgm:t>
    </dgm:pt>
    <dgm:pt modelId="{B138EC29-1883-4FAA-955A-95EF182A3FFD}" type="parTrans" cxnId="{094AB433-A101-49F9-B709-A3EDC4C800A7}">
      <dgm:prSet/>
      <dgm:spPr/>
      <dgm:t>
        <a:bodyPr/>
        <a:lstStyle/>
        <a:p>
          <a:endParaRPr lang="en-US"/>
        </a:p>
      </dgm:t>
    </dgm:pt>
    <dgm:pt modelId="{CCA02DF6-EED8-45A1-A371-5316F0D411EF}" type="sibTrans" cxnId="{094AB433-A101-49F9-B709-A3EDC4C800A7}">
      <dgm:prSet/>
      <dgm:spPr/>
      <dgm:t>
        <a:bodyPr/>
        <a:lstStyle/>
        <a:p>
          <a:endParaRPr lang="en-US"/>
        </a:p>
      </dgm:t>
    </dgm:pt>
    <dgm:pt modelId="{9A2436CC-3D6A-464C-8A0E-408DE3116262}" type="pres">
      <dgm:prSet presAssocID="{1F66D42B-4F7B-4C03-9B20-C336E67D7192}" presName="root" presStyleCnt="0">
        <dgm:presLayoutVars>
          <dgm:dir/>
          <dgm:resizeHandles val="exact"/>
        </dgm:presLayoutVars>
      </dgm:prSet>
      <dgm:spPr/>
    </dgm:pt>
    <dgm:pt modelId="{236056C2-6F94-4F25-9FF4-80FB0640C513}" type="pres">
      <dgm:prSet presAssocID="{C5BD2EDC-8D71-499B-8806-7A4D46088BE4}" presName="compNode" presStyleCnt="0"/>
      <dgm:spPr/>
    </dgm:pt>
    <dgm:pt modelId="{1925FFED-9A08-4BBA-A4A1-E018FE12E816}" type="pres">
      <dgm:prSet presAssocID="{C5BD2EDC-8D71-499B-8806-7A4D46088BE4}" presName="bgRect" presStyleLbl="bgShp" presStyleIdx="0" presStyleCnt="3"/>
      <dgm:spPr/>
    </dgm:pt>
    <dgm:pt modelId="{3D846904-0682-43F3-B185-708F8DC28499}" type="pres">
      <dgm:prSet presAssocID="{C5BD2EDC-8D71-499B-8806-7A4D46088B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AF26014-3181-4047-A94E-2B7413268E1A}" type="pres">
      <dgm:prSet presAssocID="{C5BD2EDC-8D71-499B-8806-7A4D46088BE4}" presName="spaceRect" presStyleCnt="0"/>
      <dgm:spPr/>
    </dgm:pt>
    <dgm:pt modelId="{330BB4F9-030D-4C50-94C1-A146BF3D54C0}" type="pres">
      <dgm:prSet presAssocID="{C5BD2EDC-8D71-499B-8806-7A4D46088BE4}" presName="parTx" presStyleLbl="revTx" presStyleIdx="0" presStyleCnt="3">
        <dgm:presLayoutVars>
          <dgm:chMax val="0"/>
          <dgm:chPref val="0"/>
        </dgm:presLayoutVars>
      </dgm:prSet>
      <dgm:spPr/>
    </dgm:pt>
    <dgm:pt modelId="{2ED8D6F6-07EA-4150-939F-85C004CEBBE0}" type="pres">
      <dgm:prSet presAssocID="{2431ED76-9B40-4C6A-9D90-47B6C7389953}" presName="sibTrans" presStyleCnt="0"/>
      <dgm:spPr/>
    </dgm:pt>
    <dgm:pt modelId="{3F98394F-DBC4-4916-B0DB-7D1208DA1C60}" type="pres">
      <dgm:prSet presAssocID="{D49238C9-40C9-4319-8938-F8F4915F0E73}" presName="compNode" presStyleCnt="0"/>
      <dgm:spPr/>
    </dgm:pt>
    <dgm:pt modelId="{C3738507-6D78-4EB5-A630-E5D17D947CC0}" type="pres">
      <dgm:prSet presAssocID="{D49238C9-40C9-4319-8938-F8F4915F0E73}" presName="bgRect" presStyleLbl="bgShp" presStyleIdx="1" presStyleCnt="3"/>
      <dgm:spPr/>
    </dgm:pt>
    <dgm:pt modelId="{978792FB-DD56-4CCC-BE67-CFCF3E67ACCC}" type="pres">
      <dgm:prSet presAssocID="{D49238C9-40C9-4319-8938-F8F4915F0E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6861480E-DA01-485D-9BAC-9E959844531D}" type="pres">
      <dgm:prSet presAssocID="{D49238C9-40C9-4319-8938-F8F4915F0E73}" presName="spaceRect" presStyleCnt="0"/>
      <dgm:spPr/>
    </dgm:pt>
    <dgm:pt modelId="{891C665A-483B-49FA-8DD9-15F9AD68D1FA}" type="pres">
      <dgm:prSet presAssocID="{D49238C9-40C9-4319-8938-F8F4915F0E73}" presName="parTx" presStyleLbl="revTx" presStyleIdx="1" presStyleCnt="3">
        <dgm:presLayoutVars>
          <dgm:chMax val="0"/>
          <dgm:chPref val="0"/>
        </dgm:presLayoutVars>
      </dgm:prSet>
      <dgm:spPr/>
    </dgm:pt>
    <dgm:pt modelId="{9E371D3E-D4DC-4367-A0B3-037898AEFED1}" type="pres">
      <dgm:prSet presAssocID="{2D425C05-54CE-444F-B7AA-92AF39EA1A7D}" presName="sibTrans" presStyleCnt="0"/>
      <dgm:spPr/>
    </dgm:pt>
    <dgm:pt modelId="{F0E8B08C-9AF2-4ECB-AD94-B30B41E1851C}" type="pres">
      <dgm:prSet presAssocID="{679F9390-376D-4B2C-9F96-8433C16E666F}" presName="compNode" presStyleCnt="0"/>
      <dgm:spPr/>
    </dgm:pt>
    <dgm:pt modelId="{1B08E1BA-3FF2-4410-A6B0-3C0E0004E518}" type="pres">
      <dgm:prSet presAssocID="{679F9390-376D-4B2C-9F96-8433C16E666F}" presName="bgRect" presStyleLbl="bgShp" presStyleIdx="2" presStyleCnt="3"/>
      <dgm:spPr/>
    </dgm:pt>
    <dgm:pt modelId="{25F2186F-D77F-463B-B1D7-AAAA021663E2}" type="pres">
      <dgm:prSet presAssocID="{679F9390-376D-4B2C-9F96-8433C16E66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C25DA6-47D9-4541-99FD-39EA24223BB8}" type="pres">
      <dgm:prSet presAssocID="{679F9390-376D-4B2C-9F96-8433C16E666F}" presName="spaceRect" presStyleCnt="0"/>
      <dgm:spPr/>
    </dgm:pt>
    <dgm:pt modelId="{3C19DC33-0E99-4F35-A690-4F9F7F722BA6}" type="pres">
      <dgm:prSet presAssocID="{679F9390-376D-4B2C-9F96-8433C16E66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A48F25-24A3-49E3-B69F-DF43217B8AB1}" type="presOf" srcId="{679F9390-376D-4B2C-9F96-8433C16E666F}" destId="{3C19DC33-0E99-4F35-A690-4F9F7F722BA6}" srcOrd="0" destOrd="0" presId="urn:microsoft.com/office/officeart/2018/2/layout/IconVerticalSolidList"/>
    <dgm:cxn modelId="{094AB433-A101-49F9-B709-A3EDC4C800A7}" srcId="{1F66D42B-4F7B-4C03-9B20-C336E67D7192}" destId="{679F9390-376D-4B2C-9F96-8433C16E666F}" srcOrd="2" destOrd="0" parTransId="{B138EC29-1883-4FAA-955A-95EF182A3FFD}" sibTransId="{CCA02DF6-EED8-45A1-A371-5316F0D411EF}"/>
    <dgm:cxn modelId="{FD5DC43B-BC38-4556-9C13-A15FEBC90DF0}" type="presOf" srcId="{1F66D42B-4F7B-4C03-9B20-C336E67D7192}" destId="{9A2436CC-3D6A-464C-8A0E-408DE3116262}" srcOrd="0" destOrd="0" presId="urn:microsoft.com/office/officeart/2018/2/layout/IconVerticalSolidList"/>
    <dgm:cxn modelId="{64F32450-0AC7-42C8-A9FE-8298D96804A4}" srcId="{1F66D42B-4F7B-4C03-9B20-C336E67D7192}" destId="{C5BD2EDC-8D71-499B-8806-7A4D46088BE4}" srcOrd="0" destOrd="0" parTransId="{8C835356-1AA2-44B7-A651-D040EEBABE44}" sibTransId="{2431ED76-9B40-4C6A-9D90-47B6C7389953}"/>
    <dgm:cxn modelId="{FDE364A8-A46E-46AC-A706-C910BC9140F6}" srcId="{1F66D42B-4F7B-4C03-9B20-C336E67D7192}" destId="{D49238C9-40C9-4319-8938-F8F4915F0E73}" srcOrd="1" destOrd="0" parTransId="{FAFB0901-D5EF-4EC1-A9A5-F53989268B92}" sibTransId="{2D425C05-54CE-444F-B7AA-92AF39EA1A7D}"/>
    <dgm:cxn modelId="{3E6CB9CE-F5A3-41A5-85F2-DAC8A3CA5F77}" type="presOf" srcId="{C5BD2EDC-8D71-499B-8806-7A4D46088BE4}" destId="{330BB4F9-030D-4C50-94C1-A146BF3D54C0}" srcOrd="0" destOrd="0" presId="urn:microsoft.com/office/officeart/2018/2/layout/IconVerticalSolidList"/>
    <dgm:cxn modelId="{194DAFEE-CA4D-43A8-B660-44F296FF2A2A}" type="presOf" srcId="{D49238C9-40C9-4319-8938-F8F4915F0E73}" destId="{891C665A-483B-49FA-8DD9-15F9AD68D1FA}" srcOrd="0" destOrd="0" presId="urn:microsoft.com/office/officeart/2018/2/layout/IconVerticalSolidList"/>
    <dgm:cxn modelId="{28D97AC4-C1F1-485B-9004-9CDD8AE00B83}" type="presParOf" srcId="{9A2436CC-3D6A-464C-8A0E-408DE3116262}" destId="{236056C2-6F94-4F25-9FF4-80FB0640C513}" srcOrd="0" destOrd="0" presId="urn:microsoft.com/office/officeart/2018/2/layout/IconVerticalSolidList"/>
    <dgm:cxn modelId="{A9E31A67-33A7-4DB5-98C4-38A8D7A9A55F}" type="presParOf" srcId="{236056C2-6F94-4F25-9FF4-80FB0640C513}" destId="{1925FFED-9A08-4BBA-A4A1-E018FE12E816}" srcOrd="0" destOrd="0" presId="urn:microsoft.com/office/officeart/2018/2/layout/IconVerticalSolidList"/>
    <dgm:cxn modelId="{AFE9B241-9253-41BA-871D-40DC1FCF4180}" type="presParOf" srcId="{236056C2-6F94-4F25-9FF4-80FB0640C513}" destId="{3D846904-0682-43F3-B185-708F8DC28499}" srcOrd="1" destOrd="0" presId="urn:microsoft.com/office/officeart/2018/2/layout/IconVerticalSolidList"/>
    <dgm:cxn modelId="{EF5D9B16-B0C0-4DB0-A4BE-2D6F46547FA0}" type="presParOf" srcId="{236056C2-6F94-4F25-9FF4-80FB0640C513}" destId="{EAF26014-3181-4047-A94E-2B7413268E1A}" srcOrd="2" destOrd="0" presId="urn:microsoft.com/office/officeart/2018/2/layout/IconVerticalSolidList"/>
    <dgm:cxn modelId="{F46B5417-25E4-4D57-8A9E-FF7E661A0832}" type="presParOf" srcId="{236056C2-6F94-4F25-9FF4-80FB0640C513}" destId="{330BB4F9-030D-4C50-94C1-A146BF3D54C0}" srcOrd="3" destOrd="0" presId="urn:microsoft.com/office/officeart/2018/2/layout/IconVerticalSolidList"/>
    <dgm:cxn modelId="{C5ACAB5C-7DB9-4A15-8884-E0CB1A2F19B9}" type="presParOf" srcId="{9A2436CC-3D6A-464C-8A0E-408DE3116262}" destId="{2ED8D6F6-07EA-4150-939F-85C004CEBBE0}" srcOrd="1" destOrd="0" presId="urn:microsoft.com/office/officeart/2018/2/layout/IconVerticalSolidList"/>
    <dgm:cxn modelId="{ECE7E4F9-4FC7-4196-B082-095CB81551B9}" type="presParOf" srcId="{9A2436CC-3D6A-464C-8A0E-408DE3116262}" destId="{3F98394F-DBC4-4916-B0DB-7D1208DA1C60}" srcOrd="2" destOrd="0" presId="urn:microsoft.com/office/officeart/2018/2/layout/IconVerticalSolidList"/>
    <dgm:cxn modelId="{022A2574-4496-46E9-8C8B-359C64C94317}" type="presParOf" srcId="{3F98394F-DBC4-4916-B0DB-7D1208DA1C60}" destId="{C3738507-6D78-4EB5-A630-E5D17D947CC0}" srcOrd="0" destOrd="0" presId="urn:microsoft.com/office/officeart/2018/2/layout/IconVerticalSolidList"/>
    <dgm:cxn modelId="{099D5B1C-073D-42C8-9A76-A4EEDBA51A4D}" type="presParOf" srcId="{3F98394F-DBC4-4916-B0DB-7D1208DA1C60}" destId="{978792FB-DD56-4CCC-BE67-CFCF3E67ACCC}" srcOrd="1" destOrd="0" presId="urn:microsoft.com/office/officeart/2018/2/layout/IconVerticalSolidList"/>
    <dgm:cxn modelId="{23BB5506-016F-4142-95DE-D91857956AC1}" type="presParOf" srcId="{3F98394F-DBC4-4916-B0DB-7D1208DA1C60}" destId="{6861480E-DA01-485D-9BAC-9E959844531D}" srcOrd="2" destOrd="0" presId="urn:microsoft.com/office/officeart/2018/2/layout/IconVerticalSolidList"/>
    <dgm:cxn modelId="{6BF66615-7897-483A-9F8F-E2A8D02D7741}" type="presParOf" srcId="{3F98394F-DBC4-4916-B0DB-7D1208DA1C60}" destId="{891C665A-483B-49FA-8DD9-15F9AD68D1FA}" srcOrd="3" destOrd="0" presId="urn:microsoft.com/office/officeart/2018/2/layout/IconVerticalSolidList"/>
    <dgm:cxn modelId="{7C9A6BFA-3BF0-4C64-83FA-D026771278EC}" type="presParOf" srcId="{9A2436CC-3D6A-464C-8A0E-408DE3116262}" destId="{9E371D3E-D4DC-4367-A0B3-037898AEFED1}" srcOrd="3" destOrd="0" presId="urn:microsoft.com/office/officeart/2018/2/layout/IconVerticalSolidList"/>
    <dgm:cxn modelId="{12DCDF38-D727-4CF8-A3DD-6C9D2F308E25}" type="presParOf" srcId="{9A2436CC-3D6A-464C-8A0E-408DE3116262}" destId="{F0E8B08C-9AF2-4ECB-AD94-B30B41E1851C}" srcOrd="4" destOrd="0" presId="urn:microsoft.com/office/officeart/2018/2/layout/IconVerticalSolidList"/>
    <dgm:cxn modelId="{0A5AF17C-5E96-475E-9E1A-99802E350D38}" type="presParOf" srcId="{F0E8B08C-9AF2-4ECB-AD94-B30B41E1851C}" destId="{1B08E1BA-3FF2-4410-A6B0-3C0E0004E518}" srcOrd="0" destOrd="0" presId="urn:microsoft.com/office/officeart/2018/2/layout/IconVerticalSolidList"/>
    <dgm:cxn modelId="{4AF793F0-715E-45AB-9087-BB043DD06A65}" type="presParOf" srcId="{F0E8B08C-9AF2-4ECB-AD94-B30B41E1851C}" destId="{25F2186F-D77F-463B-B1D7-AAAA021663E2}" srcOrd="1" destOrd="0" presId="urn:microsoft.com/office/officeart/2018/2/layout/IconVerticalSolidList"/>
    <dgm:cxn modelId="{95740710-3612-4E75-AADF-A7367497FF76}" type="presParOf" srcId="{F0E8B08C-9AF2-4ECB-AD94-B30B41E1851C}" destId="{41C25DA6-47D9-4541-99FD-39EA24223BB8}" srcOrd="2" destOrd="0" presId="urn:microsoft.com/office/officeart/2018/2/layout/IconVerticalSolidList"/>
    <dgm:cxn modelId="{15E879FC-E49A-46F7-9DEB-69C97974A3FB}" type="presParOf" srcId="{F0E8B08C-9AF2-4ECB-AD94-B30B41E1851C}" destId="{3C19DC33-0E99-4F35-A690-4F9F7F722B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744CBE-AF63-4777-9483-A79B3E8E2C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039EF8-DFE2-49A2-9250-85AE7786899E}">
      <dgm:prSet/>
      <dgm:spPr/>
      <dgm:t>
        <a:bodyPr/>
        <a:lstStyle/>
        <a:p>
          <a:r>
            <a:rPr lang="en-US"/>
            <a:t>Registration of farmers groups into the system through the E-Diary app</a:t>
          </a:r>
        </a:p>
      </dgm:t>
    </dgm:pt>
    <dgm:pt modelId="{AF93E1AD-3218-48A6-890A-C1E1FB2527E3}" type="parTrans" cxnId="{395E34D6-ED01-47DA-B48B-630A6508F42C}">
      <dgm:prSet/>
      <dgm:spPr/>
      <dgm:t>
        <a:bodyPr/>
        <a:lstStyle/>
        <a:p>
          <a:endParaRPr lang="en-US"/>
        </a:p>
      </dgm:t>
    </dgm:pt>
    <dgm:pt modelId="{F0DB7D9B-D158-48BA-BA87-AE2159590D56}" type="sibTrans" cxnId="{395E34D6-ED01-47DA-B48B-630A6508F42C}">
      <dgm:prSet/>
      <dgm:spPr/>
      <dgm:t>
        <a:bodyPr/>
        <a:lstStyle/>
        <a:p>
          <a:endParaRPr lang="en-US"/>
        </a:p>
      </dgm:t>
    </dgm:pt>
    <dgm:pt modelId="{50D12FD3-E27A-403E-8783-A92748288CC5}">
      <dgm:prSet/>
      <dgm:spPr/>
      <dgm:t>
        <a:bodyPr/>
        <a:lstStyle/>
        <a:p>
          <a:r>
            <a:rPr lang="en-US"/>
            <a:t>Registration of farmers, Projects, Markets &amp; Irrigation Schemes through the E-Diary app </a:t>
          </a:r>
        </a:p>
      </dgm:t>
    </dgm:pt>
    <dgm:pt modelId="{E34772F8-3165-4E98-A4BF-05EBFFE92723}" type="parTrans" cxnId="{4A526AE9-FB46-49DE-89CA-69A0BFE6C0DB}">
      <dgm:prSet/>
      <dgm:spPr/>
      <dgm:t>
        <a:bodyPr/>
        <a:lstStyle/>
        <a:p>
          <a:endParaRPr lang="en-US"/>
        </a:p>
      </dgm:t>
    </dgm:pt>
    <dgm:pt modelId="{7DF81C60-838E-4C38-A524-400982FC994F}" type="sibTrans" cxnId="{4A526AE9-FB46-49DE-89CA-69A0BFE6C0DB}">
      <dgm:prSet/>
      <dgm:spPr/>
      <dgm:t>
        <a:bodyPr/>
        <a:lstStyle/>
        <a:p>
          <a:endParaRPr lang="en-US"/>
        </a:p>
      </dgm:t>
    </dgm:pt>
    <dgm:pt modelId="{8F37317E-6ADD-4DFC-8EF5-D9F887DE94EF}">
      <dgm:prSet/>
      <dgm:spPr/>
      <dgm:t>
        <a:bodyPr/>
        <a:lstStyle/>
        <a:p>
          <a:r>
            <a:rPr lang="en-US"/>
            <a:t>Registration of Non-State Actors i.e Input Dealers, Exporters, Importers, State Actors i.e OWC, NAADs</a:t>
          </a:r>
        </a:p>
      </dgm:t>
    </dgm:pt>
    <dgm:pt modelId="{05FBEB6D-853B-4AC7-BF32-10BA772A961B}" type="parTrans" cxnId="{54F818E4-8C74-4E05-9E7B-4CF83C7364E8}">
      <dgm:prSet/>
      <dgm:spPr/>
      <dgm:t>
        <a:bodyPr/>
        <a:lstStyle/>
        <a:p>
          <a:endParaRPr lang="en-US"/>
        </a:p>
      </dgm:t>
    </dgm:pt>
    <dgm:pt modelId="{0A795E2E-AE67-4E33-A953-F0872D7F40E3}" type="sibTrans" cxnId="{54F818E4-8C74-4E05-9E7B-4CF83C7364E8}">
      <dgm:prSet/>
      <dgm:spPr/>
      <dgm:t>
        <a:bodyPr/>
        <a:lstStyle/>
        <a:p>
          <a:endParaRPr lang="en-US"/>
        </a:p>
      </dgm:t>
    </dgm:pt>
    <dgm:pt modelId="{9C0686D4-783D-40F1-A9E4-6741E6D8CA76}" type="pres">
      <dgm:prSet presAssocID="{0D744CBE-AF63-4777-9483-A79B3E8E2CE2}" presName="root" presStyleCnt="0">
        <dgm:presLayoutVars>
          <dgm:dir/>
          <dgm:resizeHandles val="exact"/>
        </dgm:presLayoutVars>
      </dgm:prSet>
      <dgm:spPr/>
    </dgm:pt>
    <dgm:pt modelId="{2BF925F6-C8CD-43CF-9738-F520767938E7}" type="pres">
      <dgm:prSet presAssocID="{F9039EF8-DFE2-49A2-9250-85AE7786899E}" presName="compNode" presStyleCnt="0"/>
      <dgm:spPr/>
    </dgm:pt>
    <dgm:pt modelId="{C538350B-9B9F-4B7C-BC0D-53ED8C1AD1B3}" type="pres">
      <dgm:prSet presAssocID="{F9039EF8-DFE2-49A2-9250-85AE7786899E}" presName="bgRect" presStyleLbl="bgShp" presStyleIdx="0" presStyleCnt="3"/>
      <dgm:spPr/>
    </dgm:pt>
    <dgm:pt modelId="{38C38C98-1C4D-4B10-8976-33E31B2634F7}" type="pres">
      <dgm:prSet presAssocID="{F9039EF8-DFE2-49A2-9250-85AE778689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D17EF803-A95B-434B-8646-F65ADE08F830}" type="pres">
      <dgm:prSet presAssocID="{F9039EF8-DFE2-49A2-9250-85AE7786899E}" presName="spaceRect" presStyleCnt="0"/>
      <dgm:spPr/>
    </dgm:pt>
    <dgm:pt modelId="{9683E084-EEBB-4501-B145-F414ABF09120}" type="pres">
      <dgm:prSet presAssocID="{F9039EF8-DFE2-49A2-9250-85AE7786899E}" presName="parTx" presStyleLbl="revTx" presStyleIdx="0" presStyleCnt="3">
        <dgm:presLayoutVars>
          <dgm:chMax val="0"/>
          <dgm:chPref val="0"/>
        </dgm:presLayoutVars>
      </dgm:prSet>
      <dgm:spPr/>
    </dgm:pt>
    <dgm:pt modelId="{36099D5D-8CEA-467F-A1A9-D589FB0DAA62}" type="pres">
      <dgm:prSet presAssocID="{F0DB7D9B-D158-48BA-BA87-AE2159590D56}" presName="sibTrans" presStyleCnt="0"/>
      <dgm:spPr/>
    </dgm:pt>
    <dgm:pt modelId="{C184EB55-AF47-49CA-99C4-43FFA23BBEEF}" type="pres">
      <dgm:prSet presAssocID="{50D12FD3-E27A-403E-8783-A92748288CC5}" presName="compNode" presStyleCnt="0"/>
      <dgm:spPr/>
    </dgm:pt>
    <dgm:pt modelId="{9940D07F-2297-45D8-973F-5BAD9BCF6BB8}" type="pres">
      <dgm:prSet presAssocID="{50D12FD3-E27A-403E-8783-A92748288CC5}" presName="bgRect" presStyleLbl="bgShp" presStyleIdx="1" presStyleCnt="3"/>
      <dgm:spPr/>
    </dgm:pt>
    <dgm:pt modelId="{8C6974A7-021D-40E7-B684-1D72D7009669}" type="pres">
      <dgm:prSet presAssocID="{50D12FD3-E27A-403E-8783-A92748288C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n"/>
        </a:ext>
      </dgm:extLst>
    </dgm:pt>
    <dgm:pt modelId="{F3F42006-2265-4E36-A090-94119A636D46}" type="pres">
      <dgm:prSet presAssocID="{50D12FD3-E27A-403E-8783-A92748288CC5}" presName="spaceRect" presStyleCnt="0"/>
      <dgm:spPr/>
    </dgm:pt>
    <dgm:pt modelId="{2B3911BB-A18B-4C79-9EE4-1CC643D5F460}" type="pres">
      <dgm:prSet presAssocID="{50D12FD3-E27A-403E-8783-A92748288CC5}" presName="parTx" presStyleLbl="revTx" presStyleIdx="1" presStyleCnt="3">
        <dgm:presLayoutVars>
          <dgm:chMax val="0"/>
          <dgm:chPref val="0"/>
        </dgm:presLayoutVars>
      </dgm:prSet>
      <dgm:spPr/>
    </dgm:pt>
    <dgm:pt modelId="{B82EA968-A291-41FE-BCD8-0A13CEC0778B}" type="pres">
      <dgm:prSet presAssocID="{7DF81C60-838E-4C38-A524-400982FC994F}" presName="sibTrans" presStyleCnt="0"/>
      <dgm:spPr/>
    </dgm:pt>
    <dgm:pt modelId="{FAF43985-D09C-42B5-812D-07756AE7479D}" type="pres">
      <dgm:prSet presAssocID="{8F37317E-6ADD-4DFC-8EF5-D9F887DE94EF}" presName="compNode" presStyleCnt="0"/>
      <dgm:spPr/>
    </dgm:pt>
    <dgm:pt modelId="{E4EE5BD3-A1BB-45F2-A83E-AD9B8F362A44}" type="pres">
      <dgm:prSet presAssocID="{8F37317E-6ADD-4DFC-8EF5-D9F887DE94EF}" presName="bgRect" presStyleLbl="bgShp" presStyleIdx="2" presStyleCnt="3"/>
      <dgm:spPr/>
    </dgm:pt>
    <dgm:pt modelId="{540568E4-ACB8-4BA6-829D-ACD1C9B98371}" type="pres">
      <dgm:prSet presAssocID="{8F37317E-6ADD-4DFC-8EF5-D9F887DE94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A1B8346-344B-406E-9E51-8D1557A60F00}" type="pres">
      <dgm:prSet presAssocID="{8F37317E-6ADD-4DFC-8EF5-D9F887DE94EF}" presName="spaceRect" presStyleCnt="0"/>
      <dgm:spPr/>
    </dgm:pt>
    <dgm:pt modelId="{77CF072F-06C5-4722-8CA7-197F01398C3A}" type="pres">
      <dgm:prSet presAssocID="{8F37317E-6ADD-4DFC-8EF5-D9F887DE94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FF0852-5F42-4100-B596-730C7E027DD5}" type="presOf" srcId="{F9039EF8-DFE2-49A2-9250-85AE7786899E}" destId="{9683E084-EEBB-4501-B145-F414ABF09120}" srcOrd="0" destOrd="0" presId="urn:microsoft.com/office/officeart/2018/2/layout/IconVerticalSolidList"/>
    <dgm:cxn modelId="{CAD88F76-C7ED-4A8C-889F-70E443C3B2E0}" type="presOf" srcId="{0D744CBE-AF63-4777-9483-A79B3E8E2CE2}" destId="{9C0686D4-783D-40F1-A9E4-6741E6D8CA76}" srcOrd="0" destOrd="0" presId="urn:microsoft.com/office/officeart/2018/2/layout/IconVerticalSolidList"/>
    <dgm:cxn modelId="{395E34D6-ED01-47DA-B48B-630A6508F42C}" srcId="{0D744CBE-AF63-4777-9483-A79B3E8E2CE2}" destId="{F9039EF8-DFE2-49A2-9250-85AE7786899E}" srcOrd="0" destOrd="0" parTransId="{AF93E1AD-3218-48A6-890A-C1E1FB2527E3}" sibTransId="{F0DB7D9B-D158-48BA-BA87-AE2159590D56}"/>
    <dgm:cxn modelId="{54F818E4-8C74-4E05-9E7B-4CF83C7364E8}" srcId="{0D744CBE-AF63-4777-9483-A79B3E8E2CE2}" destId="{8F37317E-6ADD-4DFC-8EF5-D9F887DE94EF}" srcOrd="2" destOrd="0" parTransId="{05FBEB6D-853B-4AC7-BF32-10BA772A961B}" sibTransId="{0A795E2E-AE67-4E33-A953-F0872D7F40E3}"/>
    <dgm:cxn modelId="{269FE5E8-A1A6-4B24-B0E4-52B666B3F81D}" type="presOf" srcId="{8F37317E-6ADD-4DFC-8EF5-D9F887DE94EF}" destId="{77CF072F-06C5-4722-8CA7-197F01398C3A}" srcOrd="0" destOrd="0" presId="urn:microsoft.com/office/officeart/2018/2/layout/IconVerticalSolidList"/>
    <dgm:cxn modelId="{4A526AE9-FB46-49DE-89CA-69A0BFE6C0DB}" srcId="{0D744CBE-AF63-4777-9483-A79B3E8E2CE2}" destId="{50D12FD3-E27A-403E-8783-A92748288CC5}" srcOrd="1" destOrd="0" parTransId="{E34772F8-3165-4E98-A4BF-05EBFFE92723}" sibTransId="{7DF81C60-838E-4C38-A524-400982FC994F}"/>
    <dgm:cxn modelId="{A71DF0FC-97A8-473C-BFA4-F4D2248DC4A8}" type="presOf" srcId="{50D12FD3-E27A-403E-8783-A92748288CC5}" destId="{2B3911BB-A18B-4C79-9EE4-1CC643D5F460}" srcOrd="0" destOrd="0" presId="urn:microsoft.com/office/officeart/2018/2/layout/IconVerticalSolidList"/>
    <dgm:cxn modelId="{D2D0F09E-3282-40F9-B310-A04316FBA615}" type="presParOf" srcId="{9C0686D4-783D-40F1-A9E4-6741E6D8CA76}" destId="{2BF925F6-C8CD-43CF-9738-F520767938E7}" srcOrd="0" destOrd="0" presId="urn:microsoft.com/office/officeart/2018/2/layout/IconVerticalSolidList"/>
    <dgm:cxn modelId="{1F2DF275-B24A-4032-8404-D2FD961226DE}" type="presParOf" srcId="{2BF925F6-C8CD-43CF-9738-F520767938E7}" destId="{C538350B-9B9F-4B7C-BC0D-53ED8C1AD1B3}" srcOrd="0" destOrd="0" presId="urn:microsoft.com/office/officeart/2018/2/layout/IconVerticalSolidList"/>
    <dgm:cxn modelId="{0042AD01-00B9-465F-AFA4-59EBA835D94B}" type="presParOf" srcId="{2BF925F6-C8CD-43CF-9738-F520767938E7}" destId="{38C38C98-1C4D-4B10-8976-33E31B2634F7}" srcOrd="1" destOrd="0" presId="urn:microsoft.com/office/officeart/2018/2/layout/IconVerticalSolidList"/>
    <dgm:cxn modelId="{F144C252-83E9-432B-AFB6-464E878B3A43}" type="presParOf" srcId="{2BF925F6-C8CD-43CF-9738-F520767938E7}" destId="{D17EF803-A95B-434B-8646-F65ADE08F830}" srcOrd="2" destOrd="0" presId="urn:microsoft.com/office/officeart/2018/2/layout/IconVerticalSolidList"/>
    <dgm:cxn modelId="{7EA30522-AC29-4A54-9629-20A5FDE777D2}" type="presParOf" srcId="{2BF925F6-C8CD-43CF-9738-F520767938E7}" destId="{9683E084-EEBB-4501-B145-F414ABF09120}" srcOrd="3" destOrd="0" presId="urn:microsoft.com/office/officeart/2018/2/layout/IconVerticalSolidList"/>
    <dgm:cxn modelId="{9B954CCC-628B-43AC-8DB4-B3E9867CA2BC}" type="presParOf" srcId="{9C0686D4-783D-40F1-A9E4-6741E6D8CA76}" destId="{36099D5D-8CEA-467F-A1A9-D589FB0DAA62}" srcOrd="1" destOrd="0" presId="urn:microsoft.com/office/officeart/2018/2/layout/IconVerticalSolidList"/>
    <dgm:cxn modelId="{7E505160-EDC4-403E-AB2F-3B5061203A25}" type="presParOf" srcId="{9C0686D4-783D-40F1-A9E4-6741E6D8CA76}" destId="{C184EB55-AF47-49CA-99C4-43FFA23BBEEF}" srcOrd="2" destOrd="0" presId="urn:microsoft.com/office/officeart/2018/2/layout/IconVerticalSolidList"/>
    <dgm:cxn modelId="{4DDE757C-10D0-47AB-B4A0-FD5E74387B5A}" type="presParOf" srcId="{C184EB55-AF47-49CA-99C4-43FFA23BBEEF}" destId="{9940D07F-2297-45D8-973F-5BAD9BCF6BB8}" srcOrd="0" destOrd="0" presId="urn:microsoft.com/office/officeart/2018/2/layout/IconVerticalSolidList"/>
    <dgm:cxn modelId="{9B0728CF-7270-4CAD-8A56-D0E28C629270}" type="presParOf" srcId="{C184EB55-AF47-49CA-99C4-43FFA23BBEEF}" destId="{8C6974A7-021D-40E7-B684-1D72D7009669}" srcOrd="1" destOrd="0" presId="urn:microsoft.com/office/officeart/2018/2/layout/IconVerticalSolidList"/>
    <dgm:cxn modelId="{822F3FD4-3CF1-4718-9AD1-F6FCBD4EB205}" type="presParOf" srcId="{C184EB55-AF47-49CA-99C4-43FFA23BBEEF}" destId="{F3F42006-2265-4E36-A090-94119A636D46}" srcOrd="2" destOrd="0" presId="urn:microsoft.com/office/officeart/2018/2/layout/IconVerticalSolidList"/>
    <dgm:cxn modelId="{2A5D053F-85DB-4C3D-BF27-63F91E7C306A}" type="presParOf" srcId="{C184EB55-AF47-49CA-99C4-43FFA23BBEEF}" destId="{2B3911BB-A18B-4C79-9EE4-1CC643D5F460}" srcOrd="3" destOrd="0" presId="urn:microsoft.com/office/officeart/2018/2/layout/IconVerticalSolidList"/>
    <dgm:cxn modelId="{81C4B846-2943-4B2D-BD15-29423C0A5161}" type="presParOf" srcId="{9C0686D4-783D-40F1-A9E4-6741E6D8CA76}" destId="{B82EA968-A291-41FE-BCD8-0A13CEC0778B}" srcOrd="3" destOrd="0" presId="urn:microsoft.com/office/officeart/2018/2/layout/IconVerticalSolidList"/>
    <dgm:cxn modelId="{BF769962-3335-4654-840A-0DD244CEA894}" type="presParOf" srcId="{9C0686D4-783D-40F1-A9E4-6741E6D8CA76}" destId="{FAF43985-D09C-42B5-812D-07756AE7479D}" srcOrd="4" destOrd="0" presId="urn:microsoft.com/office/officeart/2018/2/layout/IconVerticalSolidList"/>
    <dgm:cxn modelId="{E1E639E4-E4EB-4110-A9D3-9912DD6D776D}" type="presParOf" srcId="{FAF43985-D09C-42B5-812D-07756AE7479D}" destId="{E4EE5BD3-A1BB-45F2-A83E-AD9B8F362A44}" srcOrd="0" destOrd="0" presId="urn:microsoft.com/office/officeart/2018/2/layout/IconVerticalSolidList"/>
    <dgm:cxn modelId="{0B0DCFED-E589-48DE-A8ED-2435B3B921EF}" type="presParOf" srcId="{FAF43985-D09C-42B5-812D-07756AE7479D}" destId="{540568E4-ACB8-4BA6-829D-ACD1C9B98371}" srcOrd="1" destOrd="0" presId="urn:microsoft.com/office/officeart/2018/2/layout/IconVerticalSolidList"/>
    <dgm:cxn modelId="{B29D7D0E-0EDD-43A6-AEBA-881F520FF0A8}" type="presParOf" srcId="{FAF43985-D09C-42B5-812D-07756AE7479D}" destId="{7A1B8346-344B-406E-9E51-8D1557A60F00}" srcOrd="2" destOrd="0" presId="urn:microsoft.com/office/officeart/2018/2/layout/IconVerticalSolidList"/>
    <dgm:cxn modelId="{574CAC78-739B-41DC-A03B-786BC7893E38}" type="presParOf" srcId="{FAF43985-D09C-42B5-812D-07756AE7479D}" destId="{77CF072F-06C5-4722-8CA7-197F01398C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3B824-30C5-414F-A863-0F6EC3C27B4B}">
      <dsp:nvSpPr>
        <dsp:cNvPr id="0" name=""/>
        <dsp:cNvSpPr/>
      </dsp:nvSpPr>
      <dsp:spPr>
        <a:xfrm>
          <a:off x="0" y="18725"/>
          <a:ext cx="6415300" cy="12522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tool that manages all Activities for Extension officers countrywide.</a:t>
          </a:r>
        </a:p>
      </dsp:txBody>
      <dsp:txXfrm>
        <a:off x="61128" y="79853"/>
        <a:ext cx="6293044" cy="1129965"/>
      </dsp:txXfrm>
    </dsp:sp>
    <dsp:sp modelId="{B8079144-88FD-4110-AD91-C8B2417ED8C7}">
      <dsp:nvSpPr>
        <dsp:cNvPr id="0" name=""/>
        <dsp:cNvSpPr/>
      </dsp:nvSpPr>
      <dsp:spPr>
        <a:xfrm>
          <a:off x="0" y="1432226"/>
          <a:ext cx="6415300" cy="1197779"/>
        </a:xfrm>
        <a:prstGeom prst="roundRect">
          <a:avLst/>
        </a:prstGeom>
        <a:solidFill>
          <a:schemeClr val="accent2">
            <a:hueOff val="-642048"/>
            <a:satOff val="7377"/>
            <a:lumOff val="2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 e-Diary Application for all extension officers to be installed on phones or tablets  </a:t>
          </a:r>
        </a:p>
      </dsp:txBody>
      <dsp:txXfrm>
        <a:off x="58471" y="1490697"/>
        <a:ext cx="6298358" cy="1080837"/>
      </dsp:txXfrm>
    </dsp:sp>
    <dsp:sp modelId="{9ED4AFE7-6E79-4097-8719-DA267D71188D}">
      <dsp:nvSpPr>
        <dsp:cNvPr id="0" name=""/>
        <dsp:cNvSpPr/>
      </dsp:nvSpPr>
      <dsp:spPr>
        <a:xfrm>
          <a:off x="0" y="2791286"/>
          <a:ext cx="6415300" cy="1197779"/>
        </a:xfrm>
        <a:prstGeom prst="roundRect">
          <a:avLst/>
        </a:prstGeom>
        <a:solidFill>
          <a:schemeClr val="accent2">
            <a:hueOff val="-1284095"/>
            <a:satOff val="14753"/>
            <a:lumOff val="45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web portal for supervisors and MAAIF administrators and District Local government</a:t>
          </a:r>
        </a:p>
      </dsp:txBody>
      <dsp:txXfrm>
        <a:off x="58471" y="2849757"/>
        <a:ext cx="6298358" cy="1080837"/>
      </dsp:txXfrm>
    </dsp:sp>
    <dsp:sp modelId="{48832E06-5425-4C57-9506-9070B4E46A37}">
      <dsp:nvSpPr>
        <dsp:cNvPr id="0" name=""/>
        <dsp:cNvSpPr/>
      </dsp:nvSpPr>
      <dsp:spPr>
        <a:xfrm>
          <a:off x="0" y="4150345"/>
          <a:ext cx="6415300" cy="1035109"/>
        </a:xfrm>
        <a:prstGeom prst="roundRect">
          <a:avLst/>
        </a:prstGeom>
        <a:solidFill>
          <a:schemeClr val="accent2">
            <a:hueOff val="-1926143"/>
            <a:satOff val="22130"/>
            <a:lumOff val="67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Knowledge Management Portal for sharing Extension Materials for the entire country</a:t>
          </a:r>
        </a:p>
      </dsp:txBody>
      <dsp:txXfrm>
        <a:off x="50530" y="4200875"/>
        <a:ext cx="6314240" cy="934049"/>
      </dsp:txXfrm>
    </dsp:sp>
    <dsp:sp modelId="{2AFB3839-95E5-49A8-8C4C-742A0C14ED58}">
      <dsp:nvSpPr>
        <dsp:cNvPr id="0" name=""/>
        <dsp:cNvSpPr/>
      </dsp:nvSpPr>
      <dsp:spPr>
        <a:xfrm>
          <a:off x="0" y="5346734"/>
          <a:ext cx="6415300" cy="1110755"/>
        </a:xfrm>
        <a:prstGeom prst="roundRect">
          <a:avLst/>
        </a:prstGeom>
        <a:solidFill>
          <a:schemeClr val="accent2">
            <a:hueOff val="-2568191"/>
            <a:satOff val="29507"/>
            <a:lumOff val="90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Profiling tool for all stakeholders in agriculture in Uganda to make the public easily access this information</a:t>
          </a:r>
        </a:p>
      </dsp:txBody>
      <dsp:txXfrm>
        <a:off x="54223" y="5400957"/>
        <a:ext cx="6306854" cy="1002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E747B-1021-4AED-905A-1A7146BEC3C5}">
      <dsp:nvSpPr>
        <dsp:cNvPr id="0" name=""/>
        <dsp:cNvSpPr/>
      </dsp:nvSpPr>
      <dsp:spPr>
        <a:xfrm>
          <a:off x="1944052" y="1885"/>
          <a:ext cx="7776209" cy="54605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80" tIns="138698" rIns="150880" bIns="1386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 Evaluation reports for all AEOs on the go </a:t>
          </a:r>
        </a:p>
      </dsp:txBody>
      <dsp:txXfrm>
        <a:off x="1944052" y="1885"/>
        <a:ext cx="7776209" cy="546053"/>
      </dsp:txXfrm>
    </dsp:sp>
    <dsp:sp modelId="{FA048213-5BDD-4108-9212-75EB750080C6}">
      <dsp:nvSpPr>
        <dsp:cNvPr id="0" name=""/>
        <dsp:cNvSpPr/>
      </dsp:nvSpPr>
      <dsp:spPr>
        <a:xfrm>
          <a:off x="0" y="1885"/>
          <a:ext cx="1944052" cy="546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3" tIns="53938" rIns="102873" bIns="5393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View</a:t>
          </a:r>
        </a:p>
      </dsp:txBody>
      <dsp:txXfrm>
        <a:off x="0" y="1885"/>
        <a:ext cx="1944052" cy="546053"/>
      </dsp:txXfrm>
    </dsp:sp>
    <dsp:sp modelId="{28D5CBA9-AF6D-4DA7-B049-DF7BC5CB7371}">
      <dsp:nvSpPr>
        <dsp:cNvPr id="0" name=""/>
        <dsp:cNvSpPr/>
      </dsp:nvSpPr>
      <dsp:spPr>
        <a:xfrm>
          <a:off x="1944052" y="580702"/>
          <a:ext cx="7776209" cy="54605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80" tIns="138698" rIns="150880" bIns="1386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Manage System </a:t>
          </a:r>
        </a:p>
      </dsp:txBody>
      <dsp:txXfrm>
        <a:off x="1944052" y="580702"/>
        <a:ext cx="7776209" cy="546053"/>
      </dsp:txXfrm>
    </dsp:sp>
    <dsp:sp modelId="{0B18F1BC-7F0B-4B26-BEA1-79F39B742834}">
      <dsp:nvSpPr>
        <dsp:cNvPr id="0" name=""/>
        <dsp:cNvSpPr/>
      </dsp:nvSpPr>
      <dsp:spPr>
        <a:xfrm>
          <a:off x="0" y="580702"/>
          <a:ext cx="1944052" cy="546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3" tIns="53938" rIns="102873" bIns="5393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Manage</a:t>
          </a:r>
        </a:p>
      </dsp:txBody>
      <dsp:txXfrm>
        <a:off x="0" y="580702"/>
        <a:ext cx="1944052" cy="546053"/>
      </dsp:txXfrm>
    </dsp:sp>
    <dsp:sp modelId="{B6FD26C3-BEF7-4F6B-9810-FC37D7DA48CD}">
      <dsp:nvSpPr>
        <dsp:cNvPr id="0" name=""/>
        <dsp:cNvSpPr/>
      </dsp:nvSpPr>
      <dsp:spPr>
        <a:xfrm>
          <a:off x="1944052" y="1159519"/>
          <a:ext cx="7776209" cy="54605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80" tIns="138698" rIns="150880" bIns="1386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Send and Receive Feedback to the DPMO and CAOs  </a:t>
          </a:r>
        </a:p>
      </dsp:txBody>
      <dsp:txXfrm>
        <a:off x="1944052" y="1159519"/>
        <a:ext cx="7776209" cy="546053"/>
      </dsp:txXfrm>
    </dsp:sp>
    <dsp:sp modelId="{EC7D2953-01BE-4D4E-A80F-CCD46BADC0B2}">
      <dsp:nvSpPr>
        <dsp:cNvPr id="0" name=""/>
        <dsp:cNvSpPr/>
      </dsp:nvSpPr>
      <dsp:spPr>
        <a:xfrm>
          <a:off x="0" y="1159519"/>
          <a:ext cx="1944052" cy="546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3" tIns="53938" rIns="102873" bIns="5393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Send and Receive</a:t>
          </a:r>
        </a:p>
      </dsp:txBody>
      <dsp:txXfrm>
        <a:off x="0" y="1159519"/>
        <a:ext cx="1944052" cy="546053"/>
      </dsp:txXfrm>
    </dsp:sp>
    <dsp:sp modelId="{6D69565A-982D-4670-A6ED-AECA361EEB3E}">
      <dsp:nvSpPr>
        <dsp:cNvPr id="0" name=""/>
        <dsp:cNvSpPr/>
      </dsp:nvSpPr>
      <dsp:spPr>
        <a:xfrm>
          <a:off x="1944052" y="1738335"/>
          <a:ext cx="7776209" cy="54605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80" tIns="138698" rIns="150880" bIns="1386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Flag DPMO, CAO, DVO, DFO, DAO in case of late uploading on quarterly planned activities </a:t>
          </a:r>
        </a:p>
      </dsp:txBody>
      <dsp:txXfrm>
        <a:off x="1944052" y="1738335"/>
        <a:ext cx="7776209" cy="546053"/>
      </dsp:txXfrm>
    </dsp:sp>
    <dsp:sp modelId="{23A5A4CA-B3AE-44D4-A827-443BA8976F6A}">
      <dsp:nvSpPr>
        <dsp:cNvPr id="0" name=""/>
        <dsp:cNvSpPr/>
      </dsp:nvSpPr>
      <dsp:spPr>
        <a:xfrm>
          <a:off x="0" y="1738335"/>
          <a:ext cx="1944052" cy="546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3" tIns="53938" rIns="102873" bIns="5393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Flag</a:t>
          </a:r>
        </a:p>
      </dsp:txBody>
      <dsp:txXfrm>
        <a:off x="0" y="1738335"/>
        <a:ext cx="1944052" cy="546053"/>
      </dsp:txXfrm>
    </dsp:sp>
    <dsp:sp modelId="{7D60C53D-7CE0-4681-9F01-DF51739037F4}">
      <dsp:nvSpPr>
        <dsp:cNvPr id="0" name=""/>
        <dsp:cNvSpPr/>
      </dsp:nvSpPr>
      <dsp:spPr>
        <a:xfrm>
          <a:off x="1944052" y="2317152"/>
          <a:ext cx="7776209" cy="54605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80" tIns="138698" rIns="150880" bIns="1386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 sub-county, district, sub-region and region evaluation reports </a:t>
          </a:r>
        </a:p>
      </dsp:txBody>
      <dsp:txXfrm>
        <a:off x="1944052" y="2317152"/>
        <a:ext cx="7776209" cy="546053"/>
      </dsp:txXfrm>
    </dsp:sp>
    <dsp:sp modelId="{CB1D0D0E-9397-40AD-BE43-1809D5EECD64}">
      <dsp:nvSpPr>
        <dsp:cNvPr id="0" name=""/>
        <dsp:cNvSpPr/>
      </dsp:nvSpPr>
      <dsp:spPr>
        <a:xfrm>
          <a:off x="0" y="2317152"/>
          <a:ext cx="1944052" cy="546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3" tIns="53938" rIns="102873" bIns="5393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View</a:t>
          </a:r>
        </a:p>
      </dsp:txBody>
      <dsp:txXfrm>
        <a:off x="0" y="2317152"/>
        <a:ext cx="1944052" cy="546053"/>
      </dsp:txXfrm>
    </dsp:sp>
    <dsp:sp modelId="{8501C52F-7C67-4B85-AB2B-5FC75AA6BFC7}">
      <dsp:nvSpPr>
        <dsp:cNvPr id="0" name=""/>
        <dsp:cNvSpPr/>
      </dsp:nvSpPr>
      <dsp:spPr>
        <a:xfrm>
          <a:off x="1944052" y="2895969"/>
          <a:ext cx="7776209" cy="54605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80" tIns="138698" rIns="150880" bIns="1386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and manage accounts for DPMOs (Name, Phone &amp; Email) </a:t>
          </a:r>
        </a:p>
      </dsp:txBody>
      <dsp:txXfrm>
        <a:off x="1944052" y="2895969"/>
        <a:ext cx="7776209" cy="546053"/>
      </dsp:txXfrm>
    </dsp:sp>
    <dsp:sp modelId="{BE326670-FEA4-4D51-9291-45299EAF3420}">
      <dsp:nvSpPr>
        <dsp:cNvPr id="0" name=""/>
        <dsp:cNvSpPr/>
      </dsp:nvSpPr>
      <dsp:spPr>
        <a:xfrm>
          <a:off x="0" y="2895969"/>
          <a:ext cx="1944052" cy="546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3" tIns="53938" rIns="102873" bIns="5393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and manage</a:t>
          </a:r>
        </a:p>
      </dsp:txBody>
      <dsp:txXfrm>
        <a:off x="0" y="2895969"/>
        <a:ext cx="1944052" cy="546053"/>
      </dsp:txXfrm>
    </dsp:sp>
    <dsp:sp modelId="{69311FDD-835D-451A-9010-276184EC6489}">
      <dsp:nvSpPr>
        <dsp:cNvPr id="0" name=""/>
        <dsp:cNvSpPr/>
      </dsp:nvSpPr>
      <dsp:spPr>
        <a:xfrm>
          <a:off x="1944052" y="3474785"/>
          <a:ext cx="7776209" cy="54605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80" tIns="138698" rIns="150880" bIns="1386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 Aggregated reports for Sub-county Activities, district activities and more</a:t>
          </a:r>
        </a:p>
      </dsp:txBody>
      <dsp:txXfrm>
        <a:off x="1944052" y="3474785"/>
        <a:ext cx="7776209" cy="546053"/>
      </dsp:txXfrm>
    </dsp:sp>
    <dsp:sp modelId="{FDB5CA7E-3E97-4FC5-B89F-3B3954F6F6B9}">
      <dsp:nvSpPr>
        <dsp:cNvPr id="0" name=""/>
        <dsp:cNvSpPr/>
      </dsp:nvSpPr>
      <dsp:spPr>
        <a:xfrm>
          <a:off x="0" y="3474785"/>
          <a:ext cx="1944052" cy="546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3" tIns="53938" rIns="102873" bIns="5393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View</a:t>
          </a:r>
        </a:p>
      </dsp:txBody>
      <dsp:txXfrm>
        <a:off x="0" y="3474785"/>
        <a:ext cx="1944052" cy="546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898AA-DDDE-4D52-A2B3-44B92FB5E7A3}">
      <dsp:nvSpPr>
        <dsp:cNvPr id="0" name=""/>
        <dsp:cNvSpPr/>
      </dsp:nvSpPr>
      <dsp:spPr>
        <a:xfrm>
          <a:off x="0" y="2042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1085A-616D-413B-A3B0-04D6FA832C46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1333A-E238-4AAD-9355-764E4E5B5F7D}">
      <dsp:nvSpPr>
        <dsp:cNvPr id="0" name=""/>
        <dsp:cNvSpPr/>
      </dsp:nvSpPr>
      <dsp:spPr>
        <a:xfrm>
          <a:off x="1195647" y="2042"/>
          <a:ext cx="2538888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View</a:t>
          </a:r>
        </a:p>
      </dsp:txBody>
      <dsp:txXfrm>
        <a:off x="1195647" y="2042"/>
        <a:ext cx="2538888" cy="1035192"/>
      </dsp:txXfrm>
    </dsp:sp>
    <dsp:sp modelId="{066ADE5B-6D75-457F-B08D-01EA61C980B7}">
      <dsp:nvSpPr>
        <dsp:cNvPr id="0" name=""/>
        <dsp:cNvSpPr/>
      </dsp:nvSpPr>
      <dsp:spPr>
        <a:xfrm>
          <a:off x="3734536" y="2042"/>
          <a:ext cx="1907438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View Evaluation reports for their AEOs on the go </a:t>
          </a:r>
        </a:p>
      </dsp:txBody>
      <dsp:txXfrm>
        <a:off x="3734536" y="2042"/>
        <a:ext cx="1907438" cy="1035192"/>
      </dsp:txXfrm>
    </dsp:sp>
    <dsp:sp modelId="{909B94BE-6ECF-411E-B539-2FE9E2940494}">
      <dsp:nvSpPr>
        <dsp:cNvPr id="0" name=""/>
        <dsp:cNvSpPr/>
      </dsp:nvSpPr>
      <dsp:spPr>
        <a:xfrm>
          <a:off x="0" y="1296033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5324B-63EA-43BA-95FD-1120EB15B840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F0905-F745-4A1F-9251-8CDA6D1D5447}">
      <dsp:nvSpPr>
        <dsp:cNvPr id="0" name=""/>
        <dsp:cNvSpPr/>
      </dsp:nvSpPr>
      <dsp:spPr>
        <a:xfrm>
          <a:off x="1195647" y="1296033"/>
          <a:ext cx="2538888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and receive</a:t>
          </a:r>
        </a:p>
      </dsp:txBody>
      <dsp:txXfrm>
        <a:off x="1195647" y="1296033"/>
        <a:ext cx="2538888" cy="1035192"/>
      </dsp:txXfrm>
    </dsp:sp>
    <dsp:sp modelId="{69B43FCB-5C3A-49EE-A8C5-01C47B5F4DBD}">
      <dsp:nvSpPr>
        <dsp:cNvPr id="0" name=""/>
        <dsp:cNvSpPr/>
      </dsp:nvSpPr>
      <dsp:spPr>
        <a:xfrm>
          <a:off x="3734536" y="1296033"/>
          <a:ext cx="1907438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Send and receive immediate feedback from MAAIF, DVO, DFO, DAO </a:t>
          </a:r>
        </a:p>
      </dsp:txBody>
      <dsp:txXfrm>
        <a:off x="3734536" y="1296033"/>
        <a:ext cx="1907438" cy="1035192"/>
      </dsp:txXfrm>
    </dsp:sp>
    <dsp:sp modelId="{2D8315D3-511D-42F8-8ED0-EF4BBEA2DC1E}">
      <dsp:nvSpPr>
        <dsp:cNvPr id="0" name=""/>
        <dsp:cNvSpPr/>
      </dsp:nvSpPr>
      <dsp:spPr>
        <a:xfrm>
          <a:off x="0" y="259002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8F865-35DF-4384-A413-130C5C13872D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232C3-935C-4F7A-9FA4-1CE462EA7D82}">
      <dsp:nvSpPr>
        <dsp:cNvPr id="0" name=""/>
        <dsp:cNvSpPr/>
      </dsp:nvSpPr>
      <dsp:spPr>
        <a:xfrm>
          <a:off x="1195647" y="2590024"/>
          <a:ext cx="2538888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Receive</a:t>
          </a:r>
        </a:p>
      </dsp:txBody>
      <dsp:txXfrm>
        <a:off x="1195647" y="2590024"/>
        <a:ext cx="2538888" cy="1035192"/>
      </dsp:txXfrm>
    </dsp:sp>
    <dsp:sp modelId="{BE4C5E57-45A9-4767-B8EA-2A1A1B28E199}">
      <dsp:nvSpPr>
        <dsp:cNvPr id="0" name=""/>
        <dsp:cNvSpPr/>
      </dsp:nvSpPr>
      <dsp:spPr>
        <a:xfrm>
          <a:off x="3734536" y="2590024"/>
          <a:ext cx="1907438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Receive flag from MAAIF 2 days prior to the beginning of the new quarter in case planned activities are not yet uploaded </a:t>
          </a:r>
        </a:p>
      </dsp:txBody>
      <dsp:txXfrm>
        <a:off x="3734536" y="2590024"/>
        <a:ext cx="1907438" cy="1035192"/>
      </dsp:txXfrm>
    </dsp:sp>
    <dsp:sp modelId="{536AF119-0BF4-4508-AE05-DC96BA72322F}">
      <dsp:nvSpPr>
        <dsp:cNvPr id="0" name=""/>
        <dsp:cNvSpPr/>
      </dsp:nvSpPr>
      <dsp:spPr>
        <a:xfrm>
          <a:off x="0" y="388401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9DA68-4CA3-42E5-B0B2-E743986E95F8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67781-8B79-48DF-A71A-B21AA3E64736}">
      <dsp:nvSpPr>
        <dsp:cNvPr id="0" name=""/>
        <dsp:cNvSpPr/>
      </dsp:nvSpPr>
      <dsp:spPr>
        <a:xfrm>
          <a:off x="1195647" y="3884014"/>
          <a:ext cx="2538888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and manage</a:t>
          </a:r>
        </a:p>
      </dsp:txBody>
      <dsp:txXfrm>
        <a:off x="1195647" y="3884014"/>
        <a:ext cx="2538888" cy="1035192"/>
      </dsp:txXfrm>
    </dsp:sp>
    <dsp:sp modelId="{23B23868-5E5E-4739-89F9-B5E1C289F557}">
      <dsp:nvSpPr>
        <dsp:cNvPr id="0" name=""/>
        <dsp:cNvSpPr/>
      </dsp:nvSpPr>
      <dsp:spPr>
        <a:xfrm>
          <a:off x="3734536" y="3884014"/>
          <a:ext cx="1907438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and manage accounts for DVO, DFO &amp; DAO (Name, Phone &amp; Email) </a:t>
          </a:r>
        </a:p>
      </dsp:txBody>
      <dsp:txXfrm>
        <a:off x="3734536" y="3884014"/>
        <a:ext cx="1907438" cy="1035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C8C0F-75A3-4BE1-AD16-E1CDAAC2D69B}">
      <dsp:nvSpPr>
        <dsp:cNvPr id="0" name=""/>
        <dsp:cNvSpPr/>
      </dsp:nvSpPr>
      <dsp:spPr>
        <a:xfrm>
          <a:off x="2466793" y="489823"/>
          <a:ext cx="378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36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5750" y="533496"/>
        <a:ext cx="20448" cy="4093"/>
      </dsp:txXfrm>
    </dsp:sp>
    <dsp:sp modelId="{B1BD1C62-F307-44C1-B5F1-B1E1AE346393}">
      <dsp:nvSpPr>
        <dsp:cNvPr id="0" name=""/>
        <dsp:cNvSpPr/>
      </dsp:nvSpPr>
      <dsp:spPr>
        <a:xfrm>
          <a:off x="690498" y="2115"/>
          <a:ext cx="1778095" cy="1066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28" tIns="91456" rIns="87128" bIns="914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Setup &amp; Manage new AEO ( e.g Name, Phone, Password, Sub-county) </a:t>
          </a:r>
        </a:p>
      </dsp:txBody>
      <dsp:txXfrm>
        <a:off x="690498" y="2115"/>
        <a:ext cx="1778095" cy="1066857"/>
      </dsp:txXfrm>
    </dsp:sp>
    <dsp:sp modelId="{455EE828-204C-4256-AE5C-9D1DC5AD9D96}">
      <dsp:nvSpPr>
        <dsp:cNvPr id="0" name=""/>
        <dsp:cNvSpPr/>
      </dsp:nvSpPr>
      <dsp:spPr>
        <a:xfrm>
          <a:off x="4653850" y="489823"/>
          <a:ext cx="378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36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2806" y="533496"/>
        <a:ext cx="20448" cy="4093"/>
      </dsp:txXfrm>
    </dsp:sp>
    <dsp:sp modelId="{E7AAF24A-B581-4618-9AE9-DD04620D7F75}">
      <dsp:nvSpPr>
        <dsp:cNvPr id="0" name=""/>
        <dsp:cNvSpPr/>
      </dsp:nvSpPr>
      <dsp:spPr>
        <a:xfrm>
          <a:off x="2877555" y="2115"/>
          <a:ext cx="1778095" cy="10668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28" tIns="91456" rIns="87128" bIns="914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Assign quarterly activities for AEO </a:t>
          </a:r>
        </a:p>
      </dsp:txBody>
      <dsp:txXfrm>
        <a:off x="2877555" y="2115"/>
        <a:ext cx="1778095" cy="1066857"/>
      </dsp:txXfrm>
    </dsp:sp>
    <dsp:sp modelId="{557406E7-6E08-4C7B-B272-066C0EECD0CA}">
      <dsp:nvSpPr>
        <dsp:cNvPr id="0" name=""/>
        <dsp:cNvSpPr/>
      </dsp:nvSpPr>
      <dsp:spPr>
        <a:xfrm>
          <a:off x="6840906" y="489823"/>
          <a:ext cx="378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36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9863" y="533496"/>
        <a:ext cx="20448" cy="4093"/>
      </dsp:txXfrm>
    </dsp:sp>
    <dsp:sp modelId="{DE826F72-CF54-44F9-A0ED-8A664030DF7E}">
      <dsp:nvSpPr>
        <dsp:cNvPr id="0" name=""/>
        <dsp:cNvSpPr/>
      </dsp:nvSpPr>
      <dsp:spPr>
        <a:xfrm>
          <a:off x="5064611" y="2115"/>
          <a:ext cx="1778095" cy="1066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28" tIns="91456" rIns="87128" bIns="914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View and contact beneficiaries from daily reports of AO, VO, FO </a:t>
          </a:r>
        </a:p>
      </dsp:txBody>
      <dsp:txXfrm>
        <a:off x="5064611" y="2115"/>
        <a:ext cx="1778095" cy="1066857"/>
      </dsp:txXfrm>
    </dsp:sp>
    <dsp:sp modelId="{5FA8745A-16AA-470B-8099-59996BB2D8DE}">
      <dsp:nvSpPr>
        <dsp:cNvPr id="0" name=""/>
        <dsp:cNvSpPr/>
      </dsp:nvSpPr>
      <dsp:spPr>
        <a:xfrm>
          <a:off x="1579545" y="1067172"/>
          <a:ext cx="6561170" cy="378361"/>
        </a:xfrm>
        <a:custGeom>
          <a:avLst/>
          <a:gdLst/>
          <a:ahLst/>
          <a:cxnLst/>
          <a:rect l="0" t="0" r="0" b="0"/>
          <a:pathLst>
            <a:path>
              <a:moveTo>
                <a:pt x="6561170" y="0"/>
              </a:moveTo>
              <a:lnTo>
                <a:pt x="6561170" y="206280"/>
              </a:lnTo>
              <a:lnTo>
                <a:pt x="0" y="206280"/>
              </a:lnTo>
              <a:lnTo>
                <a:pt x="0" y="37836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95783" y="1254306"/>
        <a:ext cx="328695" cy="4093"/>
      </dsp:txXfrm>
    </dsp:sp>
    <dsp:sp modelId="{71EAE51D-8C5B-496F-9619-CF722F06703A}">
      <dsp:nvSpPr>
        <dsp:cNvPr id="0" name=""/>
        <dsp:cNvSpPr/>
      </dsp:nvSpPr>
      <dsp:spPr>
        <a:xfrm>
          <a:off x="7251668" y="2115"/>
          <a:ext cx="1778095" cy="1066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28" tIns="91456" rIns="87128" bIns="914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Assign Annual objectives  </a:t>
          </a:r>
        </a:p>
      </dsp:txBody>
      <dsp:txXfrm>
        <a:off x="7251668" y="2115"/>
        <a:ext cx="1778095" cy="1066857"/>
      </dsp:txXfrm>
    </dsp:sp>
    <dsp:sp modelId="{6323F66E-3045-4F67-B463-FA1690E4B288}">
      <dsp:nvSpPr>
        <dsp:cNvPr id="0" name=""/>
        <dsp:cNvSpPr/>
      </dsp:nvSpPr>
      <dsp:spPr>
        <a:xfrm>
          <a:off x="2466793" y="1965642"/>
          <a:ext cx="378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361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5750" y="2009315"/>
        <a:ext cx="20448" cy="4093"/>
      </dsp:txXfrm>
    </dsp:sp>
    <dsp:sp modelId="{752D6608-D16F-4719-9577-66F61DA927EA}">
      <dsp:nvSpPr>
        <dsp:cNvPr id="0" name=""/>
        <dsp:cNvSpPr/>
      </dsp:nvSpPr>
      <dsp:spPr>
        <a:xfrm>
          <a:off x="690498" y="1477933"/>
          <a:ext cx="1778095" cy="10668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28" tIns="91456" rIns="87128" bIns="914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Assign Annual activities </a:t>
          </a:r>
        </a:p>
      </dsp:txBody>
      <dsp:txXfrm>
        <a:off x="690498" y="1477933"/>
        <a:ext cx="1778095" cy="1066857"/>
      </dsp:txXfrm>
    </dsp:sp>
    <dsp:sp modelId="{556A53E6-60E6-4F62-BC96-9F429B932CDF}">
      <dsp:nvSpPr>
        <dsp:cNvPr id="0" name=""/>
        <dsp:cNvSpPr/>
      </dsp:nvSpPr>
      <dsp:spPr>
        <a:xfrm>
          <a:off x="4653850" y="1965642"/>
          <a:ext cx="378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36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2806" y="2009315"/>
        <a:ext cx="20448" cy="4093"/>
      </dsp:txXfrm>
    </dsp:sp>
    <dsp:sp modelId="{40A88887-28BC-4AB5-95C8-464BE9967822}">
      <dsp:nvSpPr>
        <dsp:cNvPr id="0" name=""/>
        <dsp:cNvSpPr/>
      </dsp:nvSpPr>
      <dsp:spPr>
        <a:xfrm>
          <a:off x="2877555" y="1477933"/>
          <a:ext cx="1778095" cy="1066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28" tIns="91456" rIns="87128" bIns="914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Assign Area Outputs per quarter (Remove targets) </a:t>
          </a:r>
        </a:p>
      </dsp:txBody>
      <dsp:txXfrm>
        <a:off x="2877555" y="1477933"/>
        <a:ext cx="1778095" cy="1066857"/>
      </dsp:txXfrm>
    </dsp:sp>
    <dsp:sp modelId="{312812CC-D783-46A8-AFD9-FFB9977D8E25}">
      <dsp:nvSpPr>
        <dsp:cNvPr id="0" name=""/>
        <dsp:cNvSpPr/>
      </dsp:nvSpPr>
      <dsp:spPr>
        <a:xfrm>
          <a:off x="6840906" y="1965642"/>
          <a:ext cx="378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36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9863" y="2009315"/>
        <a:ext cx="20448" cy="4093"/>
      </dsp:txXfrm>
    </dsp:sp>
    <dsp:sp modelId="{3A79FF3D-7DDE-4CBA-AB67-89B07D3A9A69}">
      <dsp:nvSpPr>
        <dsp:cNvPr id="0" name=""/>
        <dsp:cNvSpPr/>
      </dsp:nvSpPr>
      <dsp:spPr>
        <a:xfrm>
          <a:off x="5064611" y="1477933"/>
          <a:ext cx="1778095" cy="10668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28" tIns="91456" rIns="87128" bIns="914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Send and receive immediate feedback from FO, AO, VO, CAO, DPMO </a:t>
          </a:r>
        </a:p>
      </dsp:txBody>
      <dsp:txXfrm>
        <a:off x="5064611" y="1477933"/>
        <a:ext cx="1778095" cy="1066857"/>
      </dsp:txXfrm>
    </dsp:sp>
    <dsp:sp modelId="{9544A61F-87DB-4ECA-9482-23B8C6FE73B4}">
      <dsp:nvSpPr>
        <dsp:cNvPr id="0" name=""/>
        <dsp:cNvSpPr/>
      </dsp:nvSpPr>
      <dsp:spPr>
        <a:xfrm>
          <a:off x="1579545" y="2542991"/>
          <a:ext cx="6561170" cy="378361"/>
        </a:xfrm>
        <a:custGeom>
          <a:avLst/>
          <a:gdLst/>
          <a:ahLst/>
          <a:cxnLst/>
          <a:rect l="0" t="0" r="0" b="0"/>
          <a:pathLst>
            <a:path>
              <a:moveTo>
                <a:pt x="6561170" y="0"/>
              </a:moveTo>
              <a:lnTo>
                <a:pt x="6561170" y="206280"/>
              </a:lnTo>
              <a:lnTo>
                <a:pt x="0" y="206280"/>
              </a:lnTo>
              <a:lnTo>
                <a:pt x="0" y="37836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95783" y="2730125"/>
        <a:ext cx="328695" cy="4093"/>
      </dsp:txXfrm>
    </dsp:sp>
    <dsp:sp modelId="{1106AA4D-8E5E-4F75-8F40-895C39DFF99A}">
      <dsp:nvSpPr>
        <dsp:cNvPr id="0" name=""/>
        <dsp:cNvSpPr/>
      </dsp:nvSpPr>
      <dsp:spPr>
        <a:xfrm>
          <a:off x="7251668" y="1477933"/>
          <a:ext cx="1778095" cy="1066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28" tIns="91456" rIns="87128" bIns="914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View Evaluation reports for their AEOs on the go </a:t>
          </a:r>
        </a:p>
      </dsp:txBody>
      <dsp:txXfrm>
        <a:off x="7251668" y="1477933"/>
        <a:ext cx="1778095" cy="1066857"/>
      </dsp:txXfrm>
    </dsp:sp>
    <dsp:sp modelId="{7BBC184C-42D1-4D3D-A2F5-B194344C7151}">
      <dsp:nvSpPr>
        <dsp:cNvPr id="0" name=""/>
        <dsp:cNvSpPr/>
      </dsp:nvSpPr>
      <dsp:spPr>
        <a:xfrm>
          <a:off x="2466793" y="3441461"/>
          <a:ext cx="378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3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5750" y="3485134"/>
        <a:ext cx="20448" cy="4093"/>
      </dsp:txXfrm>
    </dsp:sp>
    <dsp:sp modelId="{06F1D3A0-3919-4537-AB7C-94F2803BAB36}">
      <dsp:nvSpPr>
        <dsp:cNvPr id="0" name=""/>
        <dsp:cNvSpPr/>
      </dsp:nvSpPr>
      <dsp:spPr>
        <a:xfrm>
          <a:off x="690498" y="2953752"/>
          <a:ext cx="1778095" cy="1066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28" tIns="91456" rIns="87128" bIns="914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Receive automatic reminders from system on AEOs activity planning 1 week to the end of the current quarter  </a:t>
          </a:r>
        </a:p>
      </dsp:txBody>
      <dsp:txXfrm>
        <a:off x="690498" y="2953752"/>
        <a:ext cx="1778095" cy="1066857"/>
      </dsp:txXfrm>
    </dsp:sp>
    <dsp:sp modelId="{1341698C-B01D-4C36-8F00-80B2E7BF7657}">
      <dsp:nvSpPr>
        <dsp:cNvPr id="0" name=""/>
        <dsp:cNvSpPr/>
      </dsp:nvSpPr>
      <dsp:spPr>
        <a:xfrm>
          <a:off x="4653850" y="3441461"/>
          <a:ext cx="378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361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2806" y="3485134"/>
        <a:ext cx="20448" cy="4093"/>
      </dsp:txXfrm>
    </dsp:sp>
    <dsp:sp modelId="{7ECB121B-28BE-4255-A774-C93A57D8B6AC}">
      <dsp:nvSpPr>
        <dsp:cNvPr id="0" name=""/>
        <dsp:cNvSpPr/>
      </dsp:nvSpPr>
      <dsp:spPr>
        <a:xfrm>
          <a:off x="2877555" y="2953752"/>
          <a:ext cx="1778095" cy="10668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28" tIns="91456" rIns="87128" bIns="914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Receive flag from MAAIF 2 days prior to the beginning of the new quarter in case planned activities are not yet uploaded </a:t>
          </a:r>
        </a:p>
      </dsp:txBody>
      <dsp:txXfrm>
        <a:off x="2877555" y="2953752"/>
        <a:ext cx="1778095" cy="1066857"/>
      </dsp:txXfrm>
    </dsp:sp>
    <dsp:sp modelId="{18DAF89B-B7D7-4243-B77E-933C2E923F86}">
      <dsp:nvSpPr>
        <dsp:cNvPr id="0" name=""/>
        <dsp:cNvSpPr/>
      </dsp:nvSpPr>
      <dsp:spPr>
        <a:xfrm>
          <a:off x="5064611" y="2953752"/>
          <a:ext cx="1778095" cy="1066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28" tIns="91456" rIns="87128" bIns="914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emergency activities for FO, AO &amp; VO during the course of the quarter </a:t>
          </a:r>
        </a:p>
      </dsp:txBody>
      <dsp:txXfrm>
        <a:off x="5064611" y="2953752"/>
        <a:ext cx="1778095" cy="10668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A88B9-2A90-4606-B479-27F9F29DE337}">
      <dsp:nvSpPr>
        <dsp:cNvPr id="0" name=""/>
        <dsp:cNvSpPr/>
      </dsp:nvSpPr>
      <dsp:spPr>
        <a:xfrm>
          <a:off x="463409" y="523465"/>
          <a:ext cx="757792" cy="757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31B92-4032-47A6-BC11-04585907DC1B}">
      <dsp:nvSpPr>
        <dsp:cNvPr id="0" name=""/>
        <dsp:cNvSpPr/>
      </dsp:nvSpPr>
      <dsp:spPr>
        <a:xfrm>
          <a:off x="313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View Evaluation reports for their AEOs on the go </a:t>
          </a:r>
        </a:p>
      </dsp:txBody>
      <dsp:txXfrm>
        <a:off x="313" y="1576533"/>
        <a:ext cx="1683984" cy="673593"/>
      </dsp:txXfrm>
    </dsp:sp>
    <dsp:sp modelId="{7E9E4625-D277-40CC-AEF5-36670764BC73}">
      <dsp:nvSpPr>
        <dsp:cNvPr id="0" name=""/>
        <dsp:cNvSpPr/>
      </dsp:nvSpPr>
      <dsp:spPr>
        <a:xfrm>
          <a:off x="2442091" y="523465"/>
          <a:ext cx="757792" cy="757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8C1E5-02A6-4628-A85F-3B052CBD7879}">
      <dsp:nvSpPr>
        <dsp:cNvPr id="0" name=""/>
        <dsp:cNvSpPr/>
      </dsp:nvSpPr>
      <dsp:spPr>
        <a:xfrm>
          <a:off x="1978995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Send and receive immediate feedback from AO, VO, FO </a:t>
          </a:r>
        </a:p>
      </dsp:txBody>
      <dsp:txXfrm>
        <a:off x="1978995" y="1576533"/>
        <a:ext cx="1683984" cy="673593"/>
      </dsp:txXfrm>
    </dsp:sp>
    <dsp:sp modelId="{F1854E0E-5A84-4F2E-BC14-26506EF170BB}">
      <dsp:nvSpPr>
        <dsp:cNvPr id="0" name=""/>
        <dsp:cNvSpPr/>
      </dsp:nvSpPr>
      <dsp:spPr>
        <a:xfrm>
          <a:off x="4420772" y="523465"/>
          <a:ext cx="757792" cy="757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8144E-68FC-4834-AC14-D1A8FC8865B2}">
      <dsp:nvSpPr>
        <dsp:cNvPr id="0" name=""/>
        <dsp:cNvSpPr/>
      </dsp:nvSpPr>
      <dsp:spPr>
        <a:xfrm>
          <a:off x="3957676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View Annual &amp; quarterly Outputs for AEOs</a:t>
          </a:r>
        </a:p>
      </dsp:txBody>
      <dsp:txXfrm>
        <a:off x="3957676" y="1576533"/>
        <a:ext cx="1683984" cy="673593"/>
      </dsp:txXfrm>
    </dsp:sp>
    <dsp:sp modelId="{8B54CFF0-07CD-4845-9E59-879D509D5583}">
      <dsp:nvSpPr>
        <dsp:cNvPr id="0" name=""/>
        <dsp:cNvSpPr/>
      </dsp:nvSpPr>
      <dsp:spPr>
        <a:xfrm>
          <a:off x="1452750" y="2671123"/>
          <a:ext cx="757792" cy="757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2186B-825B-4F0A-A72A-7F47714578F5}">
      <dsp:nvSpPr>
        <dsp:cNvPr id="0" name=""/>
        <dsp:cNvSpPr/>
      </dsp:nvSpPr>
      <dsp:spPr>
        <a:xfrm>
          <a:off x="989654" y="3724191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View Annual &amp; Quarterly Activities for AEOs</a:t>
          </a:r>
        </a:p>
      </dsp:txBody>
      <dsp:txXfrm>
        <a:off x="989654" y="3724191"/>
        <a:ext cx="1683984" cy="673593"/>
      </dsp:txXfrm>
    </dsp:sp>
    <dsp:sp modelId="{16190C34-CF32-4F3D-B5FB-56BFC40DA3B8}">
      <dsp:nvSpPr>
        <dsp:cNvPr id="0" name=""/>
        <dsp:cNvSpPr/>
      </dsp:nvSpPr>
      <dsp:spPr>
        <a:xfrm>
          <a:off x="3431431" y="2671123"/>
          <a:ext cx="757792" cy="757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3BBDB-57D6-4DD9-B9E4-E33C03D56B66}">
      <dsp:nvSpPr>
        <dsp:cNvPr id="0" name=""/>
        <dsp:cNvSpPr/>
      </dsp:nvSpPr>
      <dsp:spPr>
        <a:xfrm>
          <a:off x="2968336" y="3724191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Work with Subject matter specialist to plan ahead for AEOs in their respective sub counties</a:t>
          </a:r>
        </a:p>
      </dsp:txBody>
      <dsp:txXfrm>
        <a:off x="2968336" y="3724191"/>
        <a:ext cx="1683984" cy="6735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60D6A-D484-4E45-AB8C-C63ED82B4D2D}">
      <dsp:nvSpPr>
        <dsp:cNvPr id="0" name=""/>
        <dsp:cNvSpPr/>
      </dsp:nvSpPr>
      <dsp:spPr>
        <a:xfrm>
          <a:off x="2464455" y="488381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3602" y="532054"/>
        <a:ext cx="20468" cy="4093"/>
      </dsp:txXfrm>
    </dsp:sp>
    <dsp:sp modelId="{6629D644-4A30-4367-9D09-4DBD1A1D2470}">
      <dsp:nvSpPr>
        <dsp:cNvPr id="0" name=""/>
        <dsp:cNvSpPr/>
      </dsp:nvSpPr>
      <dsp:spPr>
        <a:xfrm>
          <a:off x="686422" y="151"/>
          <a:ext cx="1779833" cy="1067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13" tIns="91546" rIns="87213" bIns="915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Deliver extension services to beneficiaries and groups at sub-county chiefs </a:t>
          </a:r>
        </a:p>
      </dsp:txBody>
      <dsp:txXfrm>
        <a:off x="686422" y="151"/>
        <a:ext cx="1779833" cy="1067899"/>
      </dsp:txXfrm>
    </dsp:sp>
    <dsp:sp modelId="{E0542EA2-7F9F-4153-91D7-7E58380D6285}">
      <dsp:nvSpPr>
        <dsp:cNvPr id="0" name=""/>
        <dsp:cNvSpPr/>
      </dsp:nvSpPr>
      <dsp:spPr>
        <a:xfrm>
          <a:off x="4653650" y="488381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2796" y="532054"/>
        <a:ext cx="20468" cy="4093"/>
      </dsp:txXfrm>
    </dsp:sp>
    <dsp:sp modelId="{ED6DB8D2-EA76-455C-B1C0-875AC14B4661}">
      <dsp:nvSpPr>
        <dsp:cNvPr id="0" name=""/>
        <dsp:cNvSpPr/>
      </dsp:nvSpPr>
      <dsp:spPr>
        <a:xfrm>
          <a:off x="2875617" y="151"/>
          <a:ext cx="1779833" cy="10678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13" tIns="91546" rIns="87213" bIns="915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Record day to day activities for their respective extension areas </a:t>
          </a:r>
        </a:p>
      </dsp:txBody>
      <dsp:txXfrm>
        <a:off x="2875617" y="151"/>
        <a:ext cx="1779833" cy="1067899"/>
      </dsp:txXfrm>
    </dsp:sp>
    <dsp:sp modelId="{93081B26-9D7D-4CCB-9562-F074CE89F062}">
      <dsp:nvSpPr>
        <dsp:cNvPr id="0" name=""/>
        <dsp:cNvSpPr/>
      </dsp:nvSpPr>
      <dsp:spPr>
        <a:xfrm>
          <a:off x="6842844" y="488381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21991" y="532054"/>
        <a:ext cx="20468" cy="4093"/>
      </dsp:txXfrm>
    </dsp:sp>
    <dsp:sp modelId="{30F7A80D-B2A3-4711-A353-67C728A31BAA}">
      <dsp:nvSpPr>
        <dsp:cNvPr id="0" name=""/>
        <dsp:cNvSpPr/>
      </dsp:nvSpPr>
      <dsp:spPr>
        <a:xfrm>
          <a:off x="5064811" y="151"/>
          <a:ext cx="1779833" cy="1067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13" tIns="91546" rIns="87213" bIns="915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 activities they added to the system </a:t>
          </a:r>
        </a:p>
      </dsp:txBody>
      <dsp:txXfrm>
        <a:off x="5064811" y="151"/>
        <a:ext cx="1779833" cy="1067899"/>
      </dsp:txXfrm>
    </dsp:sp>
    <dsp:sp modelId="{727D6827-A748-461D-A6CD-6D1503D9CE9B}">
      <dsp:nvSpPr>
        <dsp:cNvPr id="0" name=""/>
        <dsp:cNvSpPr/>
      </dsp:nvSpPr>
      <dsp:spPr>
        <a:xfrm>
          <a:off x="1576338" y="1066250"/>
          <a:ext cx="6567584" cy="378761"/>
        </a:xfrm>
        <a:custGeom>
          <a:avLst/>
          <a:gdLst/>
          <a:ahLst/>
          <a:cxnLst/>
          <a:rect l="0" t="0" r="0" b="0"/>
          <a:pathLst>
            <a:path>
              <a:moveTo>
                <a:pt x="6567584" y="0"/>
              </a:moveTo>
              <a:lnTo>
                <a:pt x="6567584" y="206480"/>
              </a:lnTo>
              <a:lnTo>
                <a:pt x="0" y="206480"/>
              </a:lnTo>
              <a:lnTo>
                <a:pt x="0" y="37876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95622" y="1253584"/>
        <a:ext cx="329016" cy="4093"/>
      </dsp:txXfrm>
    </dsp:sp>
    <dsp:sp modelId="{C5915151-7308-416C-8A17-C27AF442EA5E}">
      <dsp:nvSpPr>
        <dsp:cNvPr id="0" name=""/>
        <dsp:cNvSpPr/>
      </dsp:nvSpPr>
      <dsp:spPr>
        <a:xfrm>
          <a:off x="7254006" y="151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13" tIns="91546" rIns="87213" bIns="915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Send photos &amp; GPS location for the various activities they carry out(If possible GPS tagged photos) </a:t>
          </a:r>
        </a:p>
      </dsp:txBody>
      <dsp:txXfrm>
        <a:off x="7254006" y="151"/>
        <a:ext cx="1779833" cy="1067899"/>
      </dsp:txXfrm>
    </dsp:sp>
    <dsp:sp modelId="{B62E3ED6-E3E7-4C55-A19C-D451F9AFC0FD}">
      <dsp:nvSpPr>
        <dsp:cNvPr id="0" name=""/>
        <dsp:cNvSpPr/>
      </dsp:nvSpPr>
      <dsp:spPr>
        <a:xfrm>
          <a:off x="2464455" y="1965642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3602" y="2009315"/>
        <a:ext cx="20468" cy="4093"/>
      </dsp:txXfrm>
    </dsp:sp>
    <dsp:sp modelId="{9A6F6784-07A7-4DF0-BAFA-7E43DE15E830}">
      <dsp:nvSpPr>
        <dsp:cNvPr id="0" name=""/>
        <dsp:cNvSpPr/>
      </dsp:nvSpPr>
      <dsp:spPr>
        <a:xfrm>
          <a:off x="686422" y="1477412"/>
          <a:ext cx="1779833" cy="10678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13" tIns="91546" rIns="87213" bIns="915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Send and receive feedback from DAO, DVO, DFO </a:t>
          </a:r>
        </a:p>
      </dsp:txBody>
      <dsp:txXfrm>
        <a:off x="686422" y="1477412"/>
        <a:ext cx="1779833" cy="1067899"/>
      </dsp:txXfrm>
    </dsp:sp>
    <dsp:sp modelId="{D7E97361-3AB8-48AA-9C50-6FCDB3F7AE7B}">
      <dsp:nvSpPr>
        <dsp:cNvPr id="0" name=""/>
        <dsp:cNvSpPr/>
      </dsp:nvSpPr>
      <dsp:spPr>
        <a:xfrm>
          <a:off x="4653650" y="1965642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2796" y="2009315"/>
        <a:ext cx="20468" cy="4093"/>
      </dsp:txXfrm>
    </dsp:sp>
    <dsp:sp modelId="{395A1213-166C-4B05-9337-E81CCE4E0B1C}">
      <dsp:nvSpPr>
        <dsp:cNvPr id="0" name=""/>
        <dsp:cNvSpPr/>
      </dsp:nvSpPr>
      <dsp:spPr>
        <a:xfrm>
          <a:off x="2875617" y="1477412"/>
          <a:ext cx="1779833" cy="1067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13" tIns="91546" rIns="87213" bIns="915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statistics for their extension area profile </a:t>
          </a:r>
        </a:p>
      </dsp:txBody>
      <dsp:txXfrm>
        <a:off x="2875617" y="1477412"/>
        <a:ext cx="1779833" cy="1067899"/>
      </dsp:txXfrm>
    </dsp:sp>
    <dsp:sp modelId="{74BEC607-EDB2-4562-9BC0-7678C78CF530}">
      <dsp:nvSpPr>
        <dsp:cNvPr id="0" name=""/>
        <dsp:cNvSpPr/>
      </dsp:nvSpPr>
      <dsp:spPr>
        <a:xfrm>
          <a:off x="6842844" y="1965642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21991" y="2009315"/>
        <a:ext cx="20468" cy="4093"/>
      </dsp:txXfrm>
    </dsp:sp>
    <dsp:sp modelId="{00F63DC8-916B-4086-A18E-58C3A7130E3B}">
      <dsp:nvSpPr>
        <dsp:cNvPr id="0" name=""/>
        <dsp:cNvSpPr/>
      </dsp:nvSpPr>
      <dsp:spPr>
        <a:xfrm>
          <a:off x="5064811" y="1477412"/>
          <a:ext cx="1779833" cy="10678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13" tIns="91546" rIns="87213" bIns="915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their profile (Can only edit for the first month only) </a:t>
          </a:r>
        </a:p>
      </dsp:txBody>
      <dsp:txXfrm>
        <a:off x="5064811" y="1477412"/>
        <a:ext cx="1779833" cy="1067899"/>
      </dsp:txXfrm>
    </dsp:sp>
    <dsp:sp modelId="{04A24A59-B249-48FC-AA91-87D9E605AEAF}">
      <dsp:nvSpPr>
        <dsp:cNvPr id="0" name=""/>
        <dsp:cNvSpPr/>
      </dsp:nvSpPr>
      <dsp:spPr>
        <a:xfrm>
          <a:off x="1576338" y="2543512"/>
          <a:ext cx="6567584" cy="378761"/>
        </a:xfrm>
        <a:custGeom>
          <a:avLst/>
          <a:gdLst/>
          <a:ahLst/>
          <a:cxnLst/>
          <a:rect l="0" t="0" r="0" b="0"/>
          <a:pathLst>
            <a:path>
              <a:moveTo>
                <a:pt x="6567584" y="0"/>
              </a:moveTo>
              <a:lnTo>
                <a:pt x="6567584" y="206480"/>
              </a:lnTo>
              <a:lnTo>
                <a:pt x="0" y="206480"/>
              </a:lnTo>
              <a:lnTo>
                <a:pt x="0" y="37876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95622" y="2730846"/>
        <a:ext cx="329016" cy="4093"/>
      </dsp:txXfrm>
    </dsp:sp>
    <dsp:sp modelId="{1E2FB813-C63E-4623-B50C-96F3C7B4D49E}">
      <dsp:nvSpPr>
        <dsp:cNvPr id="0" name=""/>
        <dsp:cNvSpPr/>
      </dsp:nvSpPr>
      <dsp:spPr>
        <a:xfrm>
          <a:off x="7254006" y="1477412"/>
          <a:ext cx="1779833" cy="1067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13" tIns="91546" rIns="87213" bIns="915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potential and popular enterprises for the extension areas </a:t>
          </a:r>
        </a:p>
      </dsp:txBody>
      <dsp:txXfrm>
        <a:off x="7254006" y="1477412"/>
        <a:ext cx="1779833" cy="1067899"/>
      </dsp:txXfrm>
    </dsp:sp>
    <dsp:sp modelId="{9A2DB4ED-E0BF-4BA7-A7D6-8EC0EB696BB9}">
      <dsp:nvSpPr>
        <dsp:cNvPr id="0" name=""/>
        <dsp:cNvSpPr/>
      </dsp:nvSpPr>
      <dsp:spPr>
        <a:xfrm>
          <a:off x="2464455" y="3442903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3602" y="3486577"/>
        <a:ext cx="20468" cy="4093"/>
      </dsp:txXfrm>
    </dsp:sp>
    <dsp:sp modelId="{CE83F60E-4E0F-449B-8BBF-0FB468AECF83}">
      <dsp:nvSpPr>
        <dsp:cNvPr id="0" name=""/>
        <dsp:cNvSpPr/>
      </dsp:nvSpPr>
      <dsp:spPr>
        <a:xfrm>
          <a:off x="686422" y="2954674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13" tIns="91546" rIns="87213" bIns="915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 reports for their Evaluation on the go </a:t>
          </a:r>
        </a:p>
      </dsp:txBody>
      <dsp:txXfrm>
        <a:off x="686422" y="2954674"/>
        <a:ext cx="1779833" cy="1067899"/>
      </dsp:txXfrm>
    </dsp:sp>
    <dsp:sp modelId="{E8FB9F3B-2437-415C-9D5F-AEE14FD043B6}">
      <dsp:nvSpPr>
        <dsp:cNvPr id="0" name=""/>
        <dsp:cNvSpPr/>
      </dsp:nvSpPr>
      <dsp:spPr>
        <a:xfrm>
          <a:off x="2875617" y="2954674"/>
          <a:ext cx="1779833" cy="10678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13" tIns="91546" rIns="87213" bIns="915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Login into app with phone/email and password to access the application </a:t>
          </a:r>
        </a:p>
      </dsp:txBody>
      <dsp:txXfrm>
        <a:off x="2875617" y="2954674"/>
        <a:ext cx="1779833" cy="10678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5FFED-9A08-4BBA-A4A1-E018FE12E816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46904-0682-43F3-B185-708F8DC28499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BB4F9-030D-4C50-94C1-A146BF3D54C0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 the E-diary in the 55 ACDP Districts </a:t>
          </a:r>
        </a:p>
      </dsp:txBody>
      <dsp:txXfrm>
        <a:off x="1630424" y="603"/>
        <a:ext cx="4965638" cy="1411623"/>
      </dsp:txXfrm>
    </dsp:sp>
    <dsp:sp modelId="{C3738507-6D78-4EB5-A630-E5D17D947CC0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792FB-DD56-4CCC-BE67-CFCF3E67ACCC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C665A-483B-49FA-8DD9-15F9AD68D1FA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Monitoring  Subject matter specialists  - DVO, DAO, DFO &amp; DPMO activities  and evaluate them on the go.</a:t>
          </a:r>
        </a:p>
      </dsp:txBody>
      <dsp:txXfrm>
        <a:off x="1630424" y="1765132"/>
        <a:ext cx="4965638" cy="1411623"/>
      </dsp:txXfrm>
    </dsp:sp>
    <dsp:sp modelId="{1B08E1BA-3FF2-4410-A6B0-3C0E0004E518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2186F-D77F-463B-B1D7-AAAA021663E2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9DC33-0E99-4F35-A690-4F9F7F722BA6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Integration of the farmers groups database into the E-Diary so AEOs can carry out activities and report on farmers groups countrywide.</a:t>
          </a:r>
        </a:p>
      </dsp:txBody>
      <dsp:txXfrm>
        <a:off x="1630424" y="3529661"/>
        <a:ext cx="4965638" cy="14116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8350B-9B9F-4B7C-BC0D-53ED8C1AD1B3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38C98-1C4D-4B10-8976-33E31B2634F7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3E084-EEBB-4501-B145-F414ABF09120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Registration of farmers groups into the system through the E-Diary app</a:t>
          </a:r>
        </a:p>
      </dsp:txBody>
      <dsp:txXfrm>
        <a:off x="1630424" y="603"/>
        <a:ext cx="4965638" cy="1411623"/>
      </dsp:txXfrm>
    </dsp:sp>
    <dsp:sp modelId="{9940D07F-2297-45D8-973F-5BAD9BCF6BB8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974A7-021D-40E7-B684-1D72D7009669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911BB-A18B-4C79-9EE4-1CC643D5F460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Registration of farmers, Projects, Markets &amp; Irrigation Schemes through the E-Diary app </a:t>
          </a:r>
        </a:p>
      </dsp:txBody>
      <dsp:txXfrm>
        <a:off x="1630424" y="1765132"/>
        <a:ext cx="4965638" cy="1411623"/>
      </dsp:txXfrm>
    </dsp:sp>
    <dsp:sp modelId="{E4EE5BD3-A1BB-45F2-A83E-AD9B8F362A44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568E4-ACB8-4BA6-829D-ACD1C9B98371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072F-06C5-4722-8CA7-197F01398C3A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Registration of Non-State Actors i.e Input Dealers, Exporters, Importers, State Actors i.e OWC, NAADs</a:t>
          </a:r>
        </a:p>
      </dsp:txBody>
      <dsp:txXfrm>
        <a:off x="1630424" y="3529661"/>
        <a:ext cx="4965638" cy="14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71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6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2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30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6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8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0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1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1579DD07-B6CD-4C04-8A4A-3B92CE8C8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0119" y="833610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Presentation of the MAAIF E-extension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29/7/2020, Entebbe, Uganda by </a:t>
            </a:r>
            <a:r>
              <a:rPr lang="en-US" sz="1600" b="1" dirty="0">
                <a:solidFill>
                  <a:schemeClr val="bg1"/>
                </a:solidFill>
              </a:rPr>
              <a:t>M-</a:t>
            </a:r>
            <a:r>
              <a:rPr lang="en-US" sz="1600" b="1" dirty="0" err="1">
                <a:solidFill>
                  <a:schemeClr val="bg1"/>
                </a:solidFill>
              </a:rPr>
              <a:t>Omulimisa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9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9C0365A3-9839-4FC6-BFF6-7115C711F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Evaluation report sample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933668"/>
              </p:ext>
            </p:extLst>
          </p:nvPr>
        </p:nvGraphicFramePr>
        <p:xfrm>
          <a:off x="5603875" y="2184669"/>
          <a:ext cx="5641977" cy="2460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1837">
                  <a:extLst>
                    <a:ext uri="{9D8B030D-6E8A-4147-A177-3AD203B41FA5}">
                      <a16:colId xmlns:a16="http://schemas.microsoft.com/office/drawing/2014/main" val="1421120910"/>
                    </a:ext>
                  </a:extLst>
                </a:gridCol>
                <a:gridCol w="944831">
                  <a:extLst>
                    <a:ext uri="{9D8B030D-6E8A-4147-A177-3AD203B41FA5}">
                      <a16:colId xmlns:a16="http://schemas.microsoft.com/office/drawing/2014/main" val="985447461"/>
                    </a:ext>
                  </a:extLst>
                </a:gridCol>
                <a:gridCol w="1206842">
                  <a:extLst>
                    <a:ext uri="{9D8B030D-6E8A-4147-A177-3AD203B41FA5}">
                      <a16:colId xmlns:a16="http://schemas.microsoft.com/office/drawing/2014/main" val="374286805"/>
                    </a:ext>
                  </a:extLst>
                </a:gridCol>
                <a:gridCol w="1580247">
                  <a:extLst>
                    <a:ext uri="{9D8B030D-6E8A-4147-A177-3AD203B41FA5}">
                      <a16:colId xmlns:a16="http://schemas.microsoft.com/office/drawing/2014/main" val="3028035695"/>
                    </a:ext>
                  </a:extLst>
                </a:gridCol>
                <a:gridCol w="1238220">
                  <a:extLst>
                    <a:ext uri="{9D8B030D-6E8A-4147-A177-3AD203B41FA5}">
                      <a16:colId xmlns:a16="http://schemas.microsoft.com/office/drawing/2014/main" val="1683513900"/>
                    </a:ext>
                  </a:extLst>
                </a:gridCol>
              </a:tblGrid>
              <a:tr h="512594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Item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Activity Name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No. Planned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No. Reached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 Reached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extLst>
                  <a:ext uri="{0D108BD9-81ED-4DB2-BD59-A6C34878D82A}">
                    <a16:rowId xmlns:a16="http://schemas.microsoft.com/office/drawing/2014/main" val="3069426307"/>
                  </a:ext>
                </a:extLst>
              </a:tr>
              <a:tr h="286981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Activity 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70%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extLst>
                  <a:ext uri="{0D108BD9-81ED-4DB2-BD59-A6C34878D82A}">
                    <a16:rowId xmlns:a16="http://schemas.microsoft.com/office/drawing/2014/main" val="3974531689"/>
                  </a:ext>
                </a:extLst>
              </a:tr>
              <a:tr h="286981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Activity 2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80%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extLst>
                  <a:ext uri="{0D108BD9-81ED-4DB2-BD59-A6C34878D82A}">
                    <a16:rowId xmlns:a16="http://schemas.microsoft.com/office/drawing/2014/main" val="2096577573"/>
                  </a:ext>
                </a:extLst>
              </a:tr>
              <a:tr h="286981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Activity 3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50%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extLst>
                  <a:ext uri="{0D108BD9-81ED-4DB2-BD59-A6C34878D82A}">
                    <a16:rowId xmlns:a16="http://schemas.microsoft.com/office/drawing/2014/main" val="2658635755"/>
                  </a:ext>
                </a:extLst>
              </a:tr>
              <a:tr h="286981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Activity 4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100%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extLst>
                  <a:ext uri="{0D108BD9-81ED-4DB2-BD59-A6C34878D82A}">
                    <a16:rowId xmlns:a16="http://schemas.microsoft.com/office/drawing/2014/main" val="298844463"/>
                  </a:ext>
                </a:extLst>
              </a:tr>
              <a:tr h="286981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Activity 5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100%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extLst>
                  <a:ext uri="{0D108BD9-81ED-4DB2-BD59-A6C34878D82A}">
                    <a16:rowId xmlns:a16="http://schemas.microsoft.com/office/drawing/2014/main" val="555414259"/>
                  </a:ext>
                </a:extLst>
              </a:tr>
              <a:tr h="512594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%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80%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291" marR="91449" marT="36579" marB="0"/>
                </a:tc>
                <a:extLst>
                  <a:ext uri="{0D108BD9-81ED-4DB2-BD59-A6C34878D82A}">
                    <a16:rowId xmlns:a16="http://schemas.microsoft.com/office/drawing/2014/main" val="2664098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82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Way Ahead </a:t>
            </a:r>
            <a:r>
              <a:rPr lang="en-US" dirty="0" err="1"/>
              <a:t>fOR</a:t>
            </a:r>
            <a:r>
              <a:rPr lang="en-US" dirty="0"/>
              <a:t> E-Diary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C42348-A61F-4B11-9EA7-C568A0776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558981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81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695F8C5-0ED1-4C24-877A-A9E15A1C6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43461"/>
            <a:ext cx="3036377" cy="5571069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26837-01F9-474F-9CB3-4E2E3B39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Awhere WEATHER API INtergration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1B47-52BB-4B73-A334-1CD3D22A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Enable Climate Data integration from World bank so AEOs can guide farmers &amp; farmers groups on climate infromation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62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5B2942-5EB8-4DDF-B28F-FBB3CFBD1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FBEAC-3B6E-4036-ACD6-86656007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/>
              <a:t>Profiling</a:t>
            </a:r>
            <a:endParaRPr lang="en-US" dirty="0"/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35E2CABE-723A-4CF7-9B8E-761BD34EB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3313BA-FD7E-4B4E-BF7A-43AD15A8A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502694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11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D6DD36-50FE-47C1-8D00-3D3C4187E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F9ADC11-F6B8-4B69-8AC7-50377071A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F01D43C-86DB-4B5D-A163-81BC94201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5" y="620720"/>
            <a:ext cx="4193173" cy="5571069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2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Let’s check out the system now.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0365A3-9839-4FC6-BFF6-7115C711F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What has been developed?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716B75-9C6B-4D35-A94E-6676BC28E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517755"/>
              </p:ext>
            </p:extLst>
          </p:nvPr>
        </p:nvGraphicFramePr>
        <p:xfrm>
          <a:off x="5603875" y="169681"/>
          <a:ext cx="6415300" cy="6476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10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709FB4B-CFC5-4508-AC74-C407E9D35C4B}"/>
              </a:ext>
            </a:extLst>
          </p:cNvPr>
          <p:cNvSpPr/>
          <p:nvPr/>
        </p:nvSpPr>
        <p:spPr>
          <a:xfrm>
            <a:off x="3304093" y="-37708"/>
            <a:ext cx="4477731" cy="120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National</a:t>
            </a:r>
            <a:r>
              <a:rPr lang="en-US" b="1" dirty="0"/>
              <a:t> </a:t>
            </a:r>
          </a:p>
          <a:p>
            <a:pPr algn="ctr"/>
            <a:r>
              <a:rPr lang="en-US" dirty="0"/>
              <a:t>Director AES, Commissioner AES, PAEC Crop, PAEC Livestock, PAEC Fish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E2D145-9363-4B9D-9FC1-C936EC479028}"/>
              </a:ext>
            </a:extLst>
          </p:cNvPr>
          <p:cNvSpPr/>
          <p:nvPr/>
        </p:nvSpPr>
        <p:spPr>
          <a:xfrm>
            <a:off x="3497344" y="1555425"/>
            <a:ext cx="3968685" cy="12003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District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District Production Officer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Chief Administrative Officer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269C82-6FFA-4321-8A7D-DD8E4CD865E7}"/>
              </a:ext>
            </a:extLst>
          </p:cNvPr>
          <p:cNvSpPr/>
          <p:nvPr/>
        </p:nvSpPr>
        <p:spPr>
          <a:xfrm>
            <a:off x="3131080" y="2990655"/>
            <a:ext cx="2893632" cy="1289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District</a:t>
            </a:r>
            <a:r>
              <a:rPr lang="en-US" dirty="0"/>
              <a:t> </a:t>
            </a:r>
          </a:p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District Veterinary Officer</a:t>
            </a:r>
          </a:p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Principal Veterinary Officer</a:t>
            </a:r>
          </a:p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Senior Veterinary Officer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07501C-4B61-4848-8851-C7B9233AAA1C}"/>
              </a:ext>
            </a:extLst>
          </p:cNvPr>
          <p:cNvSpPr/>
          <p:nvPr/>
        </p:nvSpPr>
        <p:spPr>
          <a:xfrm>
            <a:off x="6204900" y="2955303"/>
            <a:ext cx="2903456" cy="13244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District</a:t>
            </a:r>
          </a:p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District Fisheries Officer</a:t>
            </a:r>
          </a:p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Principal Fisheries Officer</a:t>
            </a:r>
          </a:p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Senior Fisheries Officer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67AC82-9C71-483E-97B9-D9CDD39B7AD0}"/>
              </a:ext>
            </a:extLst>
          </p:cNvPr>
          <p:cNvSpPr/>
          <p:nvPr/>
        </p:nvSpPr>
        <p:spPr>
          <a:xfrm>
            <a:off x="9250932" y="2891671"/>
            <a:ext cx="2941068" cy="13880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District</a:t>
            </a:r>
          </a:p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District Entomology Officer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prstClr val="white"/>
                </a:solidFill>
              </a:rPr>
              <a:t>Principal Entomology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Officer</a:t>
            </a:r>
          </a:p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Senior Entomology Officer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7FCCBD-418E-48BB-AB25-564D841C457F}"/>
              </a:ext>
            </a:extLst>
          </p:cNvPr>
          <p:cNvSpPr/>
          <p:nvPr/>
        </p:nvSpPr>
        <p:spPr>
          <a:xfrm>
            <a:off x="37612" y="2990655"/>
            <a:ext cx="2941068" cy="1289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District</a:t>
            </a:r>
            <a:r>
              <a:rPr lang="en-US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 dirty="0"/>
              <a:t>District Agricultural Officer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 dirty="0"/>
              <a:t>Principal Agricultural Officer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 dirty="0"/>
              <a:t>Senior Agricultural Officer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FAF729-09AD-48FF-94A4-610002F3DCC9}"/>
              </a:ext>
            </a:extLst>
          </p:cNvPr>
          <p:cNvSpPr/>
          <p:nvPr/>
        </p:nvSpPr>
        <p:spPr>
          <a:xfrm>
            <a:off x="0" y="4798244"/>
            <a:ext cx="2941068" cy="21068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Agricultural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Asst. Agricultural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Senior Agricultural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1533E8-A4C7-4ED1-BC68-B3F00E0AC6E0}"/>
              </a:ext>
            </a:extLst>
          </p:cNvPr>
          <p:cNvSpPr/>
          <p:nvPr/>
        </p:nvSpPr>
        <p:spPr>
          <a:xfrm>
            <a:off x="3083644" y="4751108"/>
            <a:ext cx="2941068" cy="21068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Veterinary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Asst. Veterinary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Animal Husbandry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Asst. Animal Husbandry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Animal Production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Vermin Control Officer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658ABF-C41E-40B5-BEEF-37FF3BEF437B}"/>
              </a:ext>
            </a:extLst>
          </p:cNvPr>
          <p:cNvSpPr/>
          <p:nvPr/>
        </p:nvSpPr>
        <p:spPr>
          <a:xfrm>
            <a:off x="6157464" y="4751108"/>
            <a:ext cx="2941068" cy="21068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Fisheries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Asst. Fisheries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06807D-C774-4662-8E88-C99AF8909201}"/>
              </a:ext>
            </a:extLst>
          </p:cNvPr>
          <p:cNvSpPr/>
          <p:nvPr/>
        </p:nvSpPr>
        <p:spPr>
          <a:xfrm>
            <a:off x="9250932" y="4751108"/>
            <a:ext cx="2941068" cy="21068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Entomology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Asst. Entomology Officer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7C9AAC-C130-447D-84B0-6FB51146B636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481687" y="1168923"/>
            <a:ext cx="61272" cy="38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6C3089-FDA8-45FD-B520-B82761D83814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1508146" y="2155589"/>
            <a:ext cx="1989198" cy="83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755F7-1B3D-4B77-99CF-0C2774117135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4078544" y="2579969"/>
            <a:ext cx="499352" cy="41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511B4F-82B4-46DA-8678-00CD1B1940D1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 flipH="1">
            <a:off x="6630101" y="2579969"/>
            <a:ext cx="254728" cy="56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6A13E7-5477-49F0-B318-0EFE504ACEDA}"/>
              </a:ext>
            </a:extLst>
          </p:cNvPr>
          <p:cNvCxnSpPr>
            <a:cxnSpLocks/>
            <a:stCxn id="6" idx="6"/>
            <a:endCxn id="16" idx="0"/>
          </p:cNvCxnSpPr>
          <p:nvPr/>
        </p:nvCxnSpPr>
        <p:spPr>
          <a:xfrm>
            <a:off x="7466029" y="2155589"/>
            <a:ext cx="3255437" cy="73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9F546C-AECE-4502-982E-1374B0A7A167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 flipH="1">
            <a:off x="1470534" y="4279769"/>
            <a:ext cx="37612" cy="51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AD1AE4-5B51-4E2E-B0C5-E991EFBEFFD4}"/>
              </a:ext>
            </a:extLst>
          </p:cNvPr>
          <p:cNvCxnSpPr>
            <a:cxnSpLocks/>
            <a:stCxn id="10" idx="4"/>
            <a:endCxn id="30" idx="0"/>
          </p:cNvCxnSpPr>
          <p:nvPr/>
        </p:nvCxnSpPr>
        <p:spPr>
          <a:xfrm flipH="1">
            <a:off x="4554178" y="4279769"/>
            <a:ext cx="23718" cy="4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2C46C8-3D19-4416-B7D4-9B69B2482568}"/>
              </a:ext>
            </a:extLst>
          </p:cNvPr>
          <p:cNvCxnSpPr>
            <a:cxnSpLocks/>
            <a:stCxn id="12" idx="4"/>
            <a:endCxn id="32" idx="0"/>
          </p:cNvCxnSpPr>
          <p:nvPr/>
        </p:nvCxnSpPr>
        <p:spPr>
          <a:xfrm flipH="1">
            <a:off x="7627998" y="4279769"/>
            <a:ext cx="28630" cy="4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B54C4-C15D-4D8E-94BF-0987CA3286FB}"/>
              </a:ext>
            </a:extLst>
          </p:cNvPr>
          <p:cNvCxnSpPr>
            <a:cxnSpLocks/>
            <a:stCxn id="16" idx="4"/>
            <a:endCxn id="34" idx="0"/>
          </p:cNvCxnSpPr>
          <p:nvPr/>
        </p:nvCxnSpPr>
        <p:spPr>
          <a:xfrm>
            <a:off x="10721466" y="4279768"/>
            <a:ext cx="0" cy="4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A542766-351B-42A5-A1A4-959D92E4222A}"/>
              </a:ext>
            </a:extLst>
          </p:cNvPr>
          <p:cNvSpPr txBox="1"/>
          <p:nvPr/>
        </p:nvSpPr>
        <p:spPr>
          <a:xfrm>
            <a:off x="7781824" y="603315"/>
            <a:ext cx="4265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USERS OF THE </a:t>
            </a:r>
          </a:p>
          <a:p>
            <a:r>
              <a:rPr lang="en-US" sz="3600" dirty="0"/>
              <a:t>E-EXTENSION SYSTEM</a:t>
            </a:r>
          </a:p>
        </p:txBody>
      </p:sp>
    </p:spTree>
    <p:extLst>
      <p:ext uri="{BB962C8B-B14F-4D97-AF65-F5344CB8AC3E}">
        <p14:creationId xmlns:p14="http://schemas.microsoft.com/office/powerpoint/2010/main" val="358291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F2ABC8-4FD6-4B60-92A7-BB3BEE3C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Users of the System &amp; Acronyms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479D3-536C-4161-A6F8-813D3071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79600"/>
            <a:ext cx="8018271" cy="4429760"/>
          </a:xfrm>
        </p:spPr>
        <p:txBody>
          <a:bodyPr>
            <a:noAutofit/>
          </a:bodyPr>
          <a:lstStyle/>
          <a:p>
            <a:r>
              <a:rPr lang="en-US" sz="1400" dirty="0"/>
              <a:t>AEO – Agricultural Extension Officers </a:t>
            </a:r>
          </a:p>
          <a:p>
            <a:r>
              <a:rPr lang="en-US" sz="1400" dirty="0"/>
              <a:t>AO -  Agricultural Extension Officers for Crops </a:t>
            </a:r>
          </a:p>
          <a:p>
            <a:r>
              <a:rPr lang="en-US" sz="1400" dirty="0"/>
              <a:t>FO - Agricultural Extension Officers for Fish </a:t>
            </a:r>
          </a:p>
          <a:p>
            <a:r>
              <a:rPr lang="en-US" sz="1400" dirty="0"/>
              <a:t>VO - Agricultural Extension Officers for Livestock </a:t>
            </a:r>
          </a:p>
          <a:p>
            <a:r>
              <a:rPr lang="en-US" sz="1400" dirty="0"/>
              <a:t>DTO – District Technical officers/ Subject Matter Specialists </a:t>
            </a:r>
          </a:p>
          <a:p>
            <a:r>
              <a:rPr lang="en-US" sz="1400" dirty="0"/>
              <a:t>DAO – District Agricultural Officer </a:t>
            </a:r>
          </a:p>
          <a:p>
            <a:r>
              <a:rPr lang="en-US" sz="1400" dirty="0"/>
              <a:t>DVO – District Veterinary Officer </a:t>
            </a:r>
          </a:p>
          <a:p>
            <a:r>
              <a:rPr lang="en-US" sz="1400" dirty="0"/>
              <a:t>DFO – District Fisheries Officer </a:t>
            </a:r>
          </a:p>
          <a:p>
            <a:r>
              <a:rPr lang="en-US" sz="1400" dirty="0"/>
              <a:t>DPMO – District Production and marketing officer </a:t>
            </a:r>
          </a:p>
          <a:p>
            <a:r>
              <a:rPr lang="en-US" sz="1400" dirty="0"/>
              <a:t>MAAIF – Ministry of Agriculture, Animal Industry and Fisheries </a:t>
            </a:r>
          </a:p>
          <a:p>
            <a:r>
              <a:rPr lang="en-US" sz="1400" dirty="0"/>
              <a:t>SC – Sub-county Chief </a:t>
            </a:r>
          </a:p>
          <a:p>
            <a:r>
              <a:rPr lang="en-US" sz="1400" dirty="0"/>
              <a:t>CAO – Chief Administrative officer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3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n-US"/>
              <a:t>MAAIF  - National Level </a:t>
            </a:r>
            <a:br>
              <a:rPr lang="en-US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0B633E-91D8-423D-A559-5DD141C52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59499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88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0365A3-9839-4FC6-BFF6-7115C711F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DPMO, CAO – District Level 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C612143-B655-4B1B-8798-D80A034B6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29868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24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DAO, DVO, DFO – District Level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AC856C-A12F-45B8-A1CA-C3F9DE323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78319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13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0365A3-9839-4FC6-BFF6-7115C711F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Sub-county Chief – Sub-county Level 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36A2E6-68FE-4FE1-A991-AFAD9BABB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84936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35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n-US"/>
              <a:t>AO, FO, VO – Sub-county Level </a:t>
            </a:r>
            <a:br>
              <a:rPr lang="en-US"/>
            </a:b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448CC54-447C-4C49-A365-02DB74479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26414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451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7471</TotalTime>
  <Words>942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Integral</vt:lpstr>
      <vt:lpstr>Presentation of the MAAIF E-extension System</vt:lpstr>
      <vt:lpstr>What has been developed?  </vt:lpstr>
      <vt:lpstr>PowerPoint Presentation</vt:lpstr>
      <vt:lpstr>Users of the System &amp; Acronyms </vt:lpstr>
      <vt:lpstr>MAAIF  - National Level  </vt:lpstr>
      <vt:lpstr>DPMO, CAO – District Level  </vt:lpstr>
      <vt:lpstr>DAO, DVO, DFO – District Level  </vt:lpstr>
      <vt:lpstr>Sub-county Chief – Sub-county Level   </vt:lpstr>
      <vt:lpstr>AO, FO, VO – Sub-county Level  </vt:lpstr>
      <vt:lpstr>Evaluation report sample</vt:lpstr>
      <vt:lpstr>Way Ahead fOR E-Diary</vt:lpstr>
      <vt:lpstr>Awhere WEATHER API INtergration</vt:lpstr>
      <vt:lpstr>Profiling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E-diary Module of the MAAIF E-extension System</dc:title>
  <dc:creator>Herbert Musoke</dc:creator>
  <cp:lastModifiedBy>Herbert Musoke</cp:lastModifiedBy>
  <cp:revision>13</cp:revision>
  <dcterms:created xsi:type="dcterms:W3CDTF">2020-07-29T06:25:30Z</dcterms:created>
  <dcterms:modified xsi:type="dcterms:W3CDTF">2020-08-17T07:44:26Z</dcterms:modified>
</cp:coreProperties>
</file>