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CAF6-C95B-41AF-A474-369E297912A4}" type="datetimeFigureOut">
              <a:rPr lang="zh-CN" altLang="en-US" smtClean="0"/>
              <a:t>2014/7/22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2CFB-43BE-4A19-84BD-B8426A49D3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z-</a:t>
            </a:r>
            <a:r>
              <a:rPr lang="en-US" altLang="zh-CN" dirty="0" err="1" smtClean="0"/>
              <a:t>blogPHP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主题制作结构图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zh-CN" altLang="en-US" dirty="0" smtClean="0"/>
              <a:t>紫铜炉</a:t>
            </a:r>
            <a:r>
              <a:rPr lang="en-US" altLang="zh-CN" dirty="0" smtClean="0"/>
              <a:t>	</a:t>
            </a:r>
            <a:r>
              <a:rPr lang="en-US" altLang="zh-CN" sz="2800" dirty="0"/>
              <a:t>http</a:t>
            </a:r>
            <a:r>
              <a:rPr lang="en-US" altLang="zh-CN" sz="2800" dirty="0" smtClean="0"/>
              <a:t>://www.paipk.com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42984"/>
            <a:ext cx="2643206" cy="405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43372" y="2143116"/>
            <a:ext cx="3857652" cy="121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Z-</a:t>
            </a:r>
            <a:r>
              <a:rPr lang="en-US" altLang="zh-CN" dirty="0" err="1" smtClean="0"/>
              <a:t>blogPHP</a:t>
            </a:r>
            <a:r>
              <a:rPr lang="zh-CN" altLang="en-US" dirty="0" smtClean="0"/>
              <a:t>主题制作主要围绕这些文件，这个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就是简单讲解每个不同的页面是如何通过这些</a:t>
            </a:r>
            <a:r>
              <a:rPr lang="en-US" altLang="zh-CN" dirty="0" smtClean="0"/>
              <a:t>PHP</a:t>
            </a:r>
            <a:r>
              <a:rPr lang="zh-CN" altLang="en-US" dirty="0" smtClean="0"/>
              <a:t>文件构成的。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357166"/>
            <a:ext cx="4572032" cy="58579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内容页面调用文章列表模块：</a:t>
            </a:r>
            <a:endParaRPr lang="en-US" altLang="zh-CN" sz="1400" dirty="0" smtClean="0"/>
          </a:p>
          <a:p>
            <a:r>
              <a:rPr lang="en-US" altLang="zh-CN" sz="1400" dirty="0" smtClean="0"/>
              <a:t>post-multi.php</a:t>
            </a:r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template:post</a:t>
            </a:r>
            <a:r>
              <a:rPr lang="en-US" altLang="zh-CN" sz="1400" dirty="0" smtClean="0"/>
              <a:t>-multi}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如果文章置顶则增加置顶文件：</a:t>
            </a:r>
            <a:endParaRPr lang="en-US" altLang="zh-CN" sz="1400" dirty="0" smtClean="0"/>
          </a:p>
          <a:p>
            <a:r>
              <a:rPr lang="en-US" altLang="zh-CN" sz="1400" dirty="0" smtClean="0"/>
              <a:t>post-istop.php</a:t>
            </a:r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{template:post-istop}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然后是调用翻页方式：</a:t>
            </a:r>
            <a:endParaRPr lang="en-US" altLang="zh-CN" sz="1400" dirty="0" smtClean="0"/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{template:pagebar}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最后调用右边的侧栏：</a:t>
            </a:r>
            <a:endParaRPr lang="en-US" altLang="zh-CN" sz="1400" dirty="0" smtClean="0"/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template:sidebar</a:t>
            </a:r>
            <a:r>
              <a:rPr lang="en-US" altLang="zh-CN" sz="1400" dirty="0" smtClean="0"/>
              <a:t>}</a:t>
            </a:r>
          </a:p>
          <a:p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28662" y="357166"/>
            <a:ext cx="457203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页面开头调用</a:t>
            </a:r>
            <a:r>
              <a:rPr lang="en-US" altLang="zh-CN" dirty="0" smtClean="0"/>
              <a:t>header.php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{template:header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5286388"/>
            <a:ext cx="457203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页面底部调用</a:t>
            </a:r>
            <a:r>
              <a:rPr lang="en-US" altLang="zh-CN" dirty="0" smtClean="0"/>
              <a:t>footer.php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template:footer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86182" y="1357298"/>
            <a:ext cx="1643074" cy="38576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template:sidebar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调用的侧栏</a:t>
            </a:r>
            <a:endParaRPr lang="en-US" altLang="zh-CN" sz="1400" dirty="0" smtClean="0"/>
          </a:p>
          <a:p>
            <a:r>
              <a:rPr lang="en-US" altLang="zh-CN" sz="1400" dirty="0" smtClean="0"/>
              <a:t>CSS</a:t>
            </a:r>
            <a:r>
              <a:rPr lang="zh-CN" altLang="en-US" sz="1400" dirty="0" smtClean="0"/>
              <a:t>自定义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57148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Index.php</a:t>
            </a:r>
            <a:r>
              <a:rPr lang="zh-CN" altLang="en-US" dirty="0" smtClean="0"/>
              <a:t>首页构造图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357166"/>
            <a:ext cx="4572032" cy="58579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文章页面调用模块：</a:t>
            </a:r>
            <a:r>
              <a:rPr lang="en-US" altLang="zh-CN" sz="1400" dirty="0" smtClean="0"/>
              <a:t>post-single.php</a:t>
            </a:r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template:post</a:t>
            </a:r>
            <a:r>
              <a:rPr lang="en-US" altLang="zh-CN" sz="1400" dirty="0" smtClean="0"/>
              <a:t>-single}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如果是同类型文件则全部显示</a:t>
            </a:r>
            <a:endParaRPr lang="en-US" altLang="zh-CN" sz="1400" dirty="0" smtClean="0"/>
          </a:p>
          <a:p>
            <a:r>
              <a:rPr lang="zh-CN" altLang="en-US" sz="1400" dirty="0" smtClean="0"/>
              <a:t>出来，比如：搜索、分类</a:t>
            </a:r>
            <a:endParaRPr lang="en-US" altLang="zh-CN" sz="1400" dirty="0" smtClean="0"/>
          </a:p>
          <a:p>
            <a:r>
              <a:rPr lang="zh-CN" altLang="en-US" sz="1400" dirty="0" smtClean="0"/>
              <a:t>调用模块：</a:t>
            </a:r>
            <a:r>
              <a:rPr lang="en-US" altLang="zh-CN" sz="1400" dirty="0" smtClean="0"/>
              <a:t>post-page.php</a:t>
            </a:r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template:post</a:t>
            </a:r>
            <a:r>
              <a:rPr lang="en-US" altLang="zh-CN" sz="1400" dirty="0" smtClean="0"/>
              <a:t>-page}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最后调用右边的侧栏：</a:t>
            </a:r>
            <a:endParaRPr lang="en-US" altLang="zh-CN" sz="1400" dirty="0" smtClean="0"/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template:sidebar</a:t>
            </a:r>
            <a:r>
              <a:rPr lang="en-US" altLang="zh-CN" sz="1400" dirty="0" smtClean="0"/>
              <a:t>}</a:t>
            </a:r>
          </a:p>
          <a:p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28662" y="357166"/>
            <a:ext cx="457203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页面开头调用</a:t>
            </a:r>
            <a:r>
              <a:rPr lang="en-US" altLang="zh-CN" dirty="0" smtClean="0"/>
              <a:t>header.php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{template:header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5286388"/>
            <a:ext cx="457203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页面底部调用</a:t>
            </a:r>
            <a:r>
              <a:rPr lang="en-US" altLang="zh-CN" dirty="0" smtClean="0"/>
              <a:t>footer.php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template:footer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86182" y="1357298"/>
            <a:ext cx="1643074" cy="38576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template:sidebar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调用的侧栏</a:t>
            </a:r>
            <a:endParaRPr lang="en-US" altLang="zh-CN" sz="1400" dirty="0" smtClean="0"/>
          </a:p>
          <a:p>
            <a:r>
              <a:rPr lang="en-US" altLang="zh-CN" sz="1400" dirty="0" smtClean="0"/>
              <a:t>CSS</a:t>
            </a:r>
            <a:r>
              <a:rPr lang="zh-CN" altLang="en-US" sz="1400" dirty="0" smtClean="0"/>
              <a:t>自定义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57148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single.php</a:t>
            </a:r>
            <a:r>
              <a:rPr lang="zh-CN" altLang="en-US" dirty="0" smtClean="0"/>
              <a:t>文章页面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8662" y="357166"/>
            <a:ext cx="4572032" cy="585791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文章内容调用：</a:t>
            </a:r>
            <a:endParaRPr lang="en-US" altLang="zh-CN" sz="1400" dirty="0" smtClean="0"/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 {$</a:t>
            </a:r>
            <a:r>
              <a:rPr lang="en-US" altLang="zh-CN" sz="1400" dirty="0" err="1" smtClean="0"/>
              <a:t>article.Content</a:t>
            </a:r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如果评论没被锁了就调用评论：</a:t>
            </a:r>
            <a:endParaRPr lang="en-US" altLang="zh-CN" sz="1400" dirty="0" smtClean="0"/>
          </a:p>
          <a:p>
            <a:r>
              <a:rPr lang="zh-CN" altLang="en-US" sz="1400" dirty="0" smtClean="0"/>
              <a:t>代码：</a:t>
            </a:r>
            <a:r>
              <a:rPr lang="en-US" altLang="zh-CN" sz="1400" dirty="0" smtClean="0"/>
              <a:t> {</a:t>
            </a:r>
            <a:r>
              <a:rPr lang="en-US" altLang="zh-CN" sz="1400" dirty="0" err="1" smtClean="0"/>
              <a:t>template:comments</a:t>
            </a:r>
            <a:r>
              <a:rPr lang="en-US" altLang="zh-CN" sz="1400" dirty="0" smtClean="0"/>
              <a:t>}</a:t>
            </a:r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28662" y="357166"/>
            <a:ext cx="457203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页面开头调用</a:t>
            </a:r>
            <a:r>
              <a:rPr lang="en-US" altLang="zh-CN" dirty="0" smtClean="0"/>
              <a:t>header.php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{template:header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28662" y="5286388"/>
            <a:ext cx="4572032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页面底部调用</a:t>
            </a:r>
            <a:r>
              <a:rPr lang="en-US" altLang="zh-CN" dirty="0" smtClean="0"/>
              <a:t>footer.php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template:footer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86182" y="1357298"/>
            <a:ext cx="1643074" cy="385765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/>
              <a:t>{</a:t>
            </a:r>
            <a:r>
              <a:rPr lang="en-US" altLang="zh-CN" sz="1400" dirty="0" err="1" smtClean="0"/>
              <a:t>template:sidebar</a:t>
            </a:r>
            <a:r>
              <a:rPr lang="en-US" altLang="zh-CN" sz="1400" dirty="0" smtClean="0"/>
              <a:t>}</a:t>
            </a:r>
            <a:r>
              <a:rPr lang="zh-CN" altLang="en-US" sz="1400" dirty="0" smtClean="0"/>
              <a:t>调用的侧栏</a:t>
            </a:r>
            <a:endParaRPr lang="en-US" altLang="zh-CN" sz="1400" dirty="0" smtClean="0"/>
          </a:p>
          <a:p>
            <a:r>
              <a:rPr lang="en-US" altLang="zh-CN" sz="1400" dirty="0" smtClean="0"/>
              <a:t>CSS</a:t>
            </a:r>
            <a:r>
              <a:rPr lang="zh-CN" altLang="en-US" sz="1400" dirty="0" smtClean="0"/>
              <a:t>自定义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571480"/>
            <a:ext cx="28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post-single.php</a:t>
            </a:r>
            <a:r>
              <a:rPr lang="zh-CN" altLang="en-US" dirty="0" smtClean="0"/>
              <a:t>文章单页面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1071538" y="3071810"/>
            <a:ext cx="2571768" cy="2000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Comments</a:t>
            </a:r>
            <a:r>
              <a:rPr lang="en-US" altLang="zh-CN" dirty="0" smtClean="0"/>
              <a:t>.php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1357290" y="357187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已发表的评论</a:t>
            </a:r>
          </a:p>
          <a:p>
            <a:pPr algn="ctr"/>
            <a:r>
              <a:rPr lang="en-US" altLang="zh-CN" dirty="0" smtClean="0"/>
              <a:t>commentpost.php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290" y="4286256"/>
            <a:ext cx="207170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评论发表框</a:t>
            </a:r>
            <a:endParaRPr lang="zh-CN" altLang="en-US" dirty="0" smtClean="0"/>
          </a:p>
          <a:p>
            <a:pPr algn="ctr"/>
            <a:r>
              <a:rPr lang="en-US" altLang="zh-CN" dirty="0" smtClean="0"/>
              <a:t>comment.php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260</Words>
  <Application>Microsoft Office PowerPoint</Application>
  <PresentationFormat>全屏显示(4:3)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z-blogPHP 主题制作结构图</vt:lpstr>
      <vt:lpstr>幻灯片 2</vt:lpstr>
      <vt:lpstr>幻灯片 3</vt:lpstr>
      <vt:lpstr>幻灯片 4</vt:lpstr>
      <vt:lpstr>幻灯片 5</vt:lpstr>
    </vt:vector>
  </TitlesOfParts>
  <Company>Crab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解旭东</dc:creator>
  <cp:lastModifiedBy>解旭东</cp:lastModifiedBy>
  <cp:revision>13</cp:revision>
  <dcterms:created xsi:type="dcterms:W3CDTF">2014-07-22T06:38:40Z</dcterms:created>
  <dcterms:modified xsi:type="dcterms:W3CDTF">2014-07-22T07:49:50Z</dcterms:modified>
</cp:coreProperties>
</file>