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:M.MOHAMMED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MUFARAK ALI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312214305/4E746B5B6F1C0DDA8514663F7AC6CF27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2024-08-30T11:11:41Z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