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C1D9880-398C-422A-96F5-B39AFCFFD49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D79CE96-56D4-4524-8D79-07078403376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3/3/2023 9:13:00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09ED341-A4AF-478C-A076-AFBDBB82B5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2023-03-03T15:43:00Z</dcterms:created>
  <dcterms:modified xsi:type="dcterms:W3CDTF">2023-03-03T15:43:00Z</dcterms:modified>
</cp:coreProperties>
</file>