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"/>
    <p:restoredTop sz="94678"/>
  </p:normalViewPr>
  <p:slideViewPr>
    <p:cSldViewPr snapToGrid="0">
      <p:cViewPr>
        <p:scale>
          <a:sx n="235" d="100"/>
          <a:sy n="235" d="100"/>
        </p:scale>
        <p:origin x="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2488-E2D6-9D5C-66A0-90445043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6694E-71F4-ECCA-404D-8BC6AC6F6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B5F6-8E05-07AB-7564-74E626D2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81BD-D69D-5C7A-4FC4-A611D852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50B6-771D-57C8-3B20-FBA4EAB1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659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16A4-B7D8-214D-9D0A-9E20C7B9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FA06-BA65-6F62-4EA0-F55BD8BFC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AD2D-ABDF-CBCC-05A5-934B53AB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E544-8844-4624-806E-590C8E80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CCEB-11A2-FC25-AEA8-F6551BE7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0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BF054-AAE7-D64E-27BE-D54203707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91915-949F-827E-D05E-88938805B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89F2-61D9-2D8C-CDED-15A163E9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0993-4C3B-666D-184C-3914E01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9D4B-2C95-0286-F24D-7A3DB846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467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91FA-2029-A8F1-E8C2-00426542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8426-7F5E-B495-0AE7-58F7352C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0F6F-66B3-5A9E-7F96-11B2B588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58D6-5A13-FB6F-0C6F-7E691211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E43E-E5DE-D536-695F-860F9486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763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32A6-2FCF-F0B9-B946-618601B2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A690-0A5C-2FA1-F3EC-43B61F89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8295-6515-41D7-AC2E-20A7AE21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6A0F-8C57-ACE5-8072-900332BC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0AA6-FA5D-D903-2528-69D2731D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1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D001-6156-F823-468B-F4FFEF02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F155-3B38-64F4-77B0-D98A851D2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52B70-FB9C-91B3-C3C9-40E30892C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A6D6F-44CA-AE29-AC2D-9B3B398D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58687-DAD2-BC07-AC78-FBD99674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23F4C-9B8E-629A-812D-21CBA084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18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7F92-73B7-04A9-FF37-D93E2D42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A28E-1D73-7965-28A9-9268E1C3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FEB7-8808-0D2D-7E0A-46A68C6F1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203DA-3321-3E04-BD76-4F7D0211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6507E-852A-EEB2-60C9-CFCD6E1ED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8CACD-D0A8-E8D6-C4EA-5C5D7C6A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BFD6C-5ED4-D5B0-CE2D-6858BAF8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A29CC-CCEE-FBBC-5B3B-984F39C6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898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5510-BFE9-E615-0CE8-C2828BA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3BDEB-0829-14FC-5DF9-546817D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AFBCA-CFDB-0FC6-CBAC-3909FF48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9C3E6-E79B-94A1-E7BC-97471A97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64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6E443-0282-1ABE-234A-78F03E8E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F4604-9558-E178-2ED4-904ABD4F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9B92-EEA4-303E-7561-4C8060C6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177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214-5E20-144E-F63E-F1A28280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6AE1-6505-A3E5-B108-5CBD53CB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A978B-609D-5DCF-3496-6DCC034C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F3DB-579D-D118-6E54-B1622EFC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675C3-7BEB-1A5C-6C29-302AD706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B675F-3251-AE0B-AE19-89322FE5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46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ED3F-BFE7-7784-EAFA-E001F28C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358C5-5454-C8CA-AD09-52327F799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B4EA3-F01D-483A-765A-296A8193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4CCA0-186D-E776-BA22-AEB134D4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8553E-06F8-F727-E2D3-48A8A131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BB33-A675-34D8-70E4-F4E73B48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909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F2771-E640-9075-DC6F-02EA25CD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D1CD1-84A1-049D-50BA-9487615C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BCAE-ADF5-AB83-86C6-5FDAE4FF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5D43-8A3F-8143-9013-070E6CFB6FCE}" type="datetimeFigureOut">
              <a:rPr lang="en-DE" smtClean="0"/>
              <a:t>29.10.25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6F42-C0D3-21D0-D593-6A6920FB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82D1-589B-DBB0-359D-45499A06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625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9DE263-3F19-7345-EB55-10EC6E0A7A00}"/>
              </a:ext>
            </a:extLst>
          </p:cNvPr>
          <p:cNvSpPr/>
          <p:nvPr/>
        </p:nvSpPr>
        <p:spPr>
          <a:xfrm>
            <a:off x="1215267" y="2034627"/>
            <a:ext cx="2005781" cy="927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1. S</a:t>
            </a:r>
            <a:r>
              <a:rPr lang="en-DE" sz="1400" dirty="0"/>
              <a:t>tart questions, including group preference (see Measures)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2610F-67E4-38DA-3FE6-232B7C593760}"/>
              </a:ext>
            </a:extLst>
          </p:cNvPr>
          <p:cNvSpPr/>
          <p:nvPr/>
        </p:nvSpPr>
        <p:spPr>
          <a:xfrm>
            <a:off x="5545394" y="973923"/>
            <a:ext cx="1923188" cy="595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C5998-6C1E-9222-607A-720F9C0A1026}"/>
              </a:ext>
            </a:extLst>
          </p:cNvPr>
          <p:cNvSpPr/>
          <p:nvPr/>
        </p:nvSpPr>
        <p:spPr>
          <a:xfrm>
            <a:off x="5545393" y="2034627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Fact-checker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91116-AE6F-4C20-7AA6-3A642014F917}"/>
              </a:ext>
            </a:extLst>
          </p:cNvPr>
          <p:cNvSpPr/>
          <p:nvPr/>
        </p:nvSpPr>
        <p:spPr>
          <a:xfrm>
            <a:off x="5545393" y="2412186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Human-crowd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3C4D1-F63E-8C66-5FAF-24AA2809B497}"/>
              </a:ext>
            </a:extLst>
          </p:cNvPr>
          <p:cNvSpPr/>
          <p:nvPr/>
        </p:nvSpPr>
        <p:spPr>
          <a:xfrm>
            <a:off x="5545393" y="2789745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LLM-crowd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F0572-9D00-BFBE-8AD1-A8EBB07AC58C}"/>
              </a:ext>
            </a:extLst>
          </p:cNvPr>
          <p:cNvSpPr/>
          <p:nvPr/>
        </p:nvSpPr>
        <p:spPr>
          <a:xfrm>
            <a:off x="5545393" y="3167304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Hybrid-crowd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9ED1A-9FAE-CA43-B0EE-5A3572139720}"/>
              </a:ext>
            </a:extLst>
          </p:cNvPr>
          <p:cNvSpPr/>
          <p:nvPr/>
        </p:nvSpPr>
        <p:spPr>
          <a:xfrm>
            <a:off x="5545393" y="3947788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Human-crowd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E2740C-6095-4A57-5DA3-FDC9B4EC5756}"/>
              </a:ext>
            </a:extLst>
          </p:cNvPr>
          <p:cNvSpPr/>
          <p:nvPr/>
        </p:nvSpPr>
        <p:spPr>
          <a:xfrm>
            <a:off x="5545393" y="4325347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LLM-crowd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CD1A9-B78B-D43F-143B-AAB86127FC59}"/>
              </a:ext>
            </a:extLst>
          </p:cNvPr>
          <p:cNvSpPr/>
          <p:nvPr/>
        </p:nvSpPr>
        <p:spPr>
          <a:xfrm>
            <a:off x="5545393" y="4702906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Hybrid-crowd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08057-BE97-647B-FB16-9A517860BCB5}"/>
              </a:ext>
            </a:extLst>
          </p:cNvPr>
          <p:cNvSpPr/>
          <p:nvPr/>
        </p:nvSpPr>
        <p:spPr>
          <a:xfrm>
            <a:off x="1215267" y="3009202"/>
            <a:ext cx="1999882" cy="595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2. Practice</a:t>
            </a:r>
            <a:endParaRPr lang="en-D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D96AB-359E-AE9E-60BC-CBE78755D168}"/>
              </a:ext>
            </a:extLst>
          </p:cNvPr>
          <p:cNvSpPr txBox="1"/>
          <p:nvPr/>
        </p:nvSpPr>
        <p:spPr>
          <a:xfrm>
            <a:off x="5545391" y="435868"/>
            <a:ext cx="19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Discernment 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9248B7-0DDD-FC8E-8AF0-12912A58CE9E}"/>
              </a:ext>
            </a:extLst>
          </p:cNvPr>
          <p:cNvSpPr/>
          <p:nvPr/>
        </p:nvSpPr>
        <p:spPr>
          <a:xfrm>
            <a:off x="4459910" y="3947788"/>
            <a:ext cx="737419" cy="14453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Advisor self-select</a:t>
            </a:r>
            <a:endParaRPr lang="en-DE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07FED1-A97D-F0FD-175C-23585FD271E9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3215149" y="1271841"/>
            <a:ext cx="2330245" cy="203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079EE5-DAC9-A7DB-F1B5-3C30FEAE66BE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215149" y="2193910"/>
            <a:ext cx="2330244" cy="111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10A77-F411-610B-6957-C5B83D0D5696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3215149" y="2571469"/>
            <a:ext cx="2330244" cy="7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FC9E60-0BCB-DA96-EACB-A6A7536FC0D0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3215149" y="2949028"/>
            <a:ext cx="2330244" cy="35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D2E17D-91DD-5F17-DAA4-83CDCC5DBE8C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3215149" y="3307120"/>
            <a:ext cx="2330244" cy="1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BE64A-C7C1-1DE5-C895-F70F1B0026C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468582" y="1271841"/>
            <a:ext cx="837708" cy="156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150C2-78C3-6F8B-57DB-BA7E880A56C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468582" y="2193910"/>
            <a:ext cx="837708" cy="6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D7ECBA-0E07-6BD4-4C70-9CA3EB94423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7468582" y="2571469"/>
            <a:ext cx="837708" cy="26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CA37CB-BE95-474E-966F-C60ABB11385C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7468582" y="2832808"/>
            <a:ext cx="837708" cy="11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1FEA5C-4CC2-1BBC-1E00-36D495465BB4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7468582" y="2832808"/>
            <a:ext cx="837708" cy="49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C8A664-B2E1-00B4-3F63-02C4EA862633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215149" y="3307120"/>
            <a:ext cx="1244761" cy="13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1CD971-6262-00BF-6058-BC3ADEAA5AA0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5197329" y="4107071"/>
            <a:ext cx="348064" cy="56338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B0E770-4AF8-14D2-CAD6-9DD88EDFF6C0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 flipV="1">
            <a:off x="5197329" y="4484630"/>
            <a:ext cx="348064" cy="18582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11A356-7B4A-58E2-38A9-4426B499AA12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5197329" y="4670459"/>
            <a:ext cx="348064" cy="19173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DDC65B-99A0-0027-7FDD-FD5F2C41847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68582" y="2835355"/>
            <a:ext cx="837709" cy="16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2530164-74CB-611D-E972-6D68AED064C8}"/>
              </a:ext>
            </a:extLst>
          </p:cNvPr>
          <p:cNvSpPr txBox="1"/>
          <p:nvPr/>
        </p:nvSpPr>
        <p:spPr>
          <a:xfrm>
            <a:off x="3501268" y="1847230"/>
            <a:ext cx="22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i="1" dirty="0"/>
              <a:t>Control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9D6945-B0DF-ACED-9F7E-89CC6360D4BC}"/>
              </a:ext>
            </a:extLst>
          </p:cNvPr>
          <p:cNvSpPr/>
          <p:nvPr/>
        </p:nvSpPr>
        <p:spPr>
          <a:xfrm>
            <a:off x="5545393" y="5074565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No advice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8E91FD-BBA6-8212-9341-FD2157203271}"/>
              </a:ext>
            </a:extLst>
          </p:cNvPr>
          <p:cNvCxnSpPr>
            <a:cxnSpLocks/>
            <a:stCxn id="19" idx="3"/>
            <a:endCxn id="68" idx="1"/>
          </p:cNvCxnSpPr>
          <p:nvPr/>
        </p:nvCxnSpPr>
        <p:spPr>
          <a:xfrm>
            <a:off x="5197329" y="4670459"/>
            <a:ext cx="348064" cy="56338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D84CBB-B619-6611-F5C0-7EB99BD98889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7468582" y="2832808"/>
            <a:ext cx="837708" cy="24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0279353-D18E-AD2F-1042-43303127348D}"/>
              </a:ext>
            </a:extLst>
          </p:cNvPr>
          <p:cNvSpPr txBox="1"/>
          <p:nvPr/>
        </p:nvSpPr>
        <p:spPr>
          <a:xfrm>
            <a:off x="5341865" y="5496015"/>
            <a:ext cx="227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i="1" dirty="0"/>
              <a:t>This group picks their advisor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2E5C0C-DF82-4BB9-85F5-0194B0C27A9A}"/>
              </a:ext>
            </a:extLst>
          </p:cNvPr>
          <p:cNvSpPr txBox="1"/>
          <p:nvPr/>
        </p:nvSpPr>
        <p:spPr>
          <a:xfrm>
            <a:off x="3545512" y="2659074"/>
            <a:ext cx="227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i="1" dirty="0"/>
              <a:t>Assigned/</a:t>
            </a:r>
          </a:p>
          <a:p>
            <a:pPr algn="ctr"/>
            <a:r>
              <a:rPr lang="en-DE" i="1" dirty="0"/>
              <a:t>forced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F7B5E2-7F84-79C1-1C6A-C452F532C6E8}"/>
              </a:ext>
            </a:extLst>
          </p:cNvPr>
          <p:cNvSpPr txBox="1"/>
          <p:nvPr/>
        </p:nvSpPr>
        <p:spPr>
          <a:xfrm>
            <a:off x="2698954" y="3832516"/>
            <a:ext cx="227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i="1" dirty="0"/>
              <a:t>Self-</a:t>
            </a:r>
          </a:p>
          <a:p>
            <a:pPr algn="ctr"/>
            <a:r>
              <a:rPr lang="en-DE" i="1" dirty="0"/>
              <a:t>select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C663B3-C5AF-7707-5B48-BC42DEB758C4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7468582" y="2832808"/>
            <a:ext cx="837708" cy="127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08EE8CA-D1EF-E81E-8B84-1BBE745B301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468581" y="2832808"/>
            <a:ext cx="837709" cy="207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E9F663C-1F1D-5BA7-4C02-0FFFD25B2698}"/>
              </a:ext>
            </a:extLst>
          </p:cNvPr>
          <p:cNvSpPr/>
          <p:nvPr/>
        </p:nvSpPr>
        <p:spPr>
          <a:xfrm>
            <a:off x="8306290" y="2537438"/>
            <a:ext cx="1999881" cy="590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End Questions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17761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Mubashir Sultan</dc:creator>
  <cp:lastModifiedBy>Mubashir Sultan</cp:lastModifiedBy>
  <cp:revision>5</cp:revision>
  <dcterms:created xsi:type="dcterms:W3CDTF">2025-10-23T19:43:42Z</dcterms:created>
  <dcterms:modified xsi:type="dcterms:W3CDTF">2025-10-29T19:09:09Z</dcterms:modified>
</cp:coreProperties>
</file>