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67"/>
  </p:normalViewPr>
  <p:slideViewPr>
    <p:cSldViewPr snapToGrid="0">
      <p:cViewPr varScale="1">
        <p:scale>
          <a:sx n="216" d="100"/>
          <a:sy n="216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C2488-E2D6-9D5C-66A0-904450436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6694E-71F4-ECCA-404D-8BC6AC6F6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BB5F6-8E05-07AB-7564-74E626D2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5D43-8A3F-8143-9013-070E6CFB6FCE}" type="datetimeFigureOut">
              <a:rPr lang="en-DE" smtClean="0"/>
              <a:t>23.10.25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981BD-D69D-5C7A-4FC4-A611D852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150B6-771D-57C8-3B20-FBA4EAB1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0639-2E52-E548-9C3E-FA7F96A162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659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916A4-B7D8-214D-9D0A-9E20C7B9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6FA06-BA65-6F62-4EA0-F55BD8BFC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9AD2D-ABDF-CBCC-05A5-934B53AB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5D43-8A3F-8143-9013-070E6CFB6FCE}" type="datetimeFigureOut">
              <a:rPr lang="en-DE" smtClean="0"/>
              <a:t>23.10.25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1E544-8844-4624-806E-590C8E80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DCCEB-11A2-FC25-AEA8-F6551BE7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0639-2E52-E548-9C3E-FA7F96A162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100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3BF054-AAE7-D64E-27BE-D54203707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91915-949F-827E-D05E-88938805B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589F2-61D9-2D8C-CDED-15A163E9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5D43-8A3F-8143-9013-070E6CFB6FCE}" type="datetimeFigureOut">
              <a:rPr lang="en-DE" smtClean="0"/>
              <a:t>23.10.25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70993-4C3B-666D-184C-3914E016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99D4B-2C95-0286-F24D-7A3DB846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0639-2E52-E548-9C3E-FA7F96A162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467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91FA-2029-A8F1-E8C2-00426542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B8426-7F5E-B495-0AE7-58F7352C6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E0F6F-66B3-5A9E-7F96-11B2B588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5D43-8A3F-8143-9013-070E6CFB6FCE}" type="datetimeFigureOut">
              <a:rPr lang="en-DE" smtClean="0"/>
              <a:t>23.10.25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458D6-5A13-FB6F-0C6F-7E691211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CE43E-E5DE-D536-695F-860F9486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0639-2E52-E548-9C3E-FA7F96A162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763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32A6-2FCF-F0B9-B946-618601B28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FA690-0A5C-2FA1-F3EC-43B61F897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78295-6515-41D7-AC2E-20A7AE21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5D43-8A3F-8143-9013-070E6CFB6FCE}" type="datetimeFigureOut">
              <a:rPr lang="en-DE" smtClean="0"/>
              <a:t>23.10.25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06A0F-8C57-ACE5-8072-900332BC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50AA6-FA5D-D903-2528-69D2731D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0639-2E52-E548-9C3E-FA7F96A162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711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D001-6156-F823-468B-F4FFEF020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2F155-3B38-64F4-77B0-D98A851D2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52B70-FB9C-91B3-C3C9-40E30892C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A6D6F-44CA-AE29-AC2D-9B3B398D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5D43-8A3F-8143-9013-070E6CFB6FCE}" type="datetimeFigureOut">
              <a:rPr lang="en-DE" smtClean="0"/>
              <a:t>23.10.25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58687-DAD2-BC07-AC78-FBD99674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23F4C-9B8E-629A-812D-21CBA084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0639-2E52-E548-9C3E-FA7F96A162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185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7F92-73B7-04A9-FF37-D93E2D427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9A28E-1D73-7965-28A9-9268E1C3B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DFEB7-8808-0D2D-7E0A-46A68C6F1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203DA-3321-3E04-BD76-4F7D02117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6507E-852A-EEB2-60C9-CFCD6E1ED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D8CACD-D0A8-E8D6-C4EA-5C5D7C6A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5D43-8A3F-8143-9013-070E6CFB6FCE}" type="datetimeFigureOut">
              <a:rPr lang="en-DE" smtClean="0"/>
              <a:t>23.10.25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BFD6C-5ED4-D5B0-CE2D-6858BAF8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4A29CC-CCEE-FBBC-5B3B-984F39C6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0639-2E52-E548-9C3E-FA7F96A162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898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5510-BFE9-E615-0CE8-C2828BA6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A3BDEB-0829-14FC-5DF9-546817DE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5D43-8A3F-8143-9013-070E6CFB6FCE}" type="datetimeFigureOut">
              <a:rPr lang="en-DE" smtClean="0"/>
              <a:t>23.10.25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AFBCA-CFDB-0FC6-CBAC-3909FF48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9C3E6-E79B-94A1-E7BC-97471A97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0639-2E52-E548-9C3E-FA7F96A162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647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6E443-0282-1ABE-234A-78F03E8E7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5D43-8A3F-8143-9013-070E6CFB6FCE}" type="datetimeFigureOut">
              <a:rPr lang="en-DE" smtClean="0"/>
              <a:t>23.10.25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FF4604-9558-E178-2ED4-904ABD4F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39B92-EEA4-303E-7561-4C8060C66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0639-2E52-E548-9C3E-FA7F96A162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1177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3214-5E20-144E-F63E-F1A282808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F6AE1-6505-A3E5-B108-5CBD53CB6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A978B-609D-5DCF-3496-6DCC034C5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BF3DB-579D-D118-6E54-B1622EFC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5D43-8A3F-8143-9013-070E6CFB6FCE}" type="datetimeFigureOut">
              <a:rPr lang="en-DE" smtClean="0"/>
              <a:t>23.10.25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675C3-7BEB-1A5C-6C29-302AD706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B675F-3251-AE0B-AE19-89322FE59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0639-2E52-E548-9C3E-FA7F96A162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463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ED3F-BFE7-7784-EAFA-E001F28C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358C5-5454-C8CA-AD09-52327F799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B4EA3-F01D-483A-765A-296A81930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4CCA0-186D-E776-BA22-AEB134D4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5D43-8A3F-8143-9013-070E6CFB6FCE}" type="datetimeFigureOut">
              <a:rPr lang="en-DE" smtClean="0"/>
              <a:t>23.10.25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8553E-06F8-F727-E2D3-48A8A131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EBB33-A675-34D8-70E4-F4E73B48D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00639-2E52-E548-9C3E-FA7F96A162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909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8F2771-E640-9075-DC6F-02EA25CD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D1CD1-84A1-049D-50BA-9487615CE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FBCAE-ADF5-AB83-86C6-5FDAE4FF8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25D43-8A3F-8143-9013-070E6CFB6FCE}" type="datetimeFigureOut">
              <a:rPr lang="en-DE" smtClean="0"/>
              <a:t>23.10.25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36F42-C0D3-21D0-D593-6A6920FBF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982D1-589B-DBB0-359D-45499A061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00639-2E52-E548-9C3E-FA7F96A162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0625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48B3CEBF-594D-3EEA-52D6-35A59121FA9D}"/>
              </a:ext>
            </a:extLst>
          </p:cNvPr>
          <p:cNvSpPr/>
          <p:nvPr/>
        </p:nvSpPr>
        <p:spPr>
          <a:xfrm>
            <a:off x="5368412" y="1045972"/>
            <a:ext cx="2277150" cy="865419"/>
          </a:xfrm>
          <a:prstGeom prst="rect">
            <a:avLst/>
          </a:prstGeom>
          <a:solidFill>
            <a:srgbClr val="ED7D31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B086547-2FAD-AF08-AE9E-373F06B3D729}"/>
              </a:ext>
            </a:extLst>
          </p:cNvPr>
          <p:cNvSpPr/>
          <p:nvPr/>
        </p:nvSpPr>
        <p:spPr>
          <a:xfrm>
            <a:off x="5368412" y="2007567"/>
            <a:ext cx="2277150" cy="1685076"/>
          </a:xfrm>
          <a:prstGeom prst="rect">
            <a:avLst/>
          </a:prstGeom>
          <a:solidFill>
            <a:srgbClr val="ED7D31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AFF8B6-E54A-8D63-C08B-29940225FEB4}"/>
              </a:ext>
            </a:extLst>
          </p:cNvPr>
          <p:cNvSpPr/>
          <p:nvPr/>
        </p:nvSpPr>
        <p:spPr>
          <a:xfrm>
            <a:off x="5368412" y="4107737"/>
            <a:ext cx="2277150" cy="2018389"/>
          </a:xfrm>
          <a:prstGeom prst="rect">
            <a:avLst/>
          </a:prstGeom>
          <a:solidFill>
            <a:srgbClr val="ED7D31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9DE263-3F19-7345-EB55-10EC6E0A7A00}"/>
              </a:ext>
            </a:extLst>
          </p:cNvPr>
          <p:cNvSpPr/>
          <p:nvPr/>
        </p:nvSpPr>
        <p:spPr>
          <a:xfrm>
            <a:off x="1215267" y="2572119"/>
            <a:ext cx="737419" cy="17403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</a:t>
            </a:r>
            <a:r>
              <a:rPr lang="en-DE" sz="1400" dirty="0"/>
              <a:t>tart questions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9F663C-1F1D-5BA7-4C02-0FFFD25B2698}"/>
              </a:ext>
            </a:extLst>
          </p:cNvPr>
          <p:cNvSpPr/>
          <p:nvPr/>
        </p:nvSpPr>
        <p:spPr>
          <a:xfrm>
            <a:off x="8362335" y="2572119"/>
            <a:ext cx="737419" cy="17403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End Questions</a:t>
            </a:r>
            <a:endParaRPr lang="en-DE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92610F-67E4-38DA-3FE6-232B7C593760}"/>
              </a:ext>
            </a:extLst>
          </p:cNvPr>
          <p:cNvSpPr/>
          <p:nvPr/>
        </p:nvSpPr>
        <p:spPr>
          <a:xfrm>
            <a:off x="5545394" y="1179871"/>
            <a:ext cx="1923188" cy="5958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5C5998-6C1E-9222-607A-720F9C0A1026}"/>
              </a:ext>
            </a:extLst>
          </p:cNvPr>
          <p:cNvSpPr/>
          <p:nvPr/>
        </p:nvSpPr>
        <p:spPr>
          <a:xfrm>
            <a:off x="5545393" y="2094271"/>
            <a:ext cx="1923189" cy="318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Fact-checker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D91116-AE6F-4C20-7AA6-3A642014F917}"/>
              </a:ext>
            </a:extLst>
          </p:cNvPr>
          <p:cNvSpPr/>
          <p:nvPr/>
        </p:nvSpPr>
        <p:spPr>
          <a:xfrm>
            <a:off x="5545393" y="2471830"/>
            <a:ext cx="1923189" cy="318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Human-only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A3C4D1-F63E-8C66-5FAF-24AA2809B497}"/>
              </a:ext>
            </a:extLst>
          </p:cNvPr>
          <p:cNvSpPr/>
          <p:nvPr/>
        </p:nvSpPr>
        <p:spPr>
          <a:xfrm>
            <a:off x="5545393" y="2849389"/>
            <a:ext cx="1923189" cy="318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LLM-only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2F0572-9D00-BFBE-8AD1-A8EBB07AC58C}"/>
              </a:ext>
            </a:extLst>
          </p:cNvPr>
          <p:cNvSpPr/>
          <p:nvPr/>
        </p:nvSpPr>
        <p:spPr>
          <a:xfrm>
            <a:off x="5545393" y="3226948"/>
            <a:ext cx="1923189" cy="318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Hybrid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11EBAE-2913-D73A-A6B2-10FFB9D1A4E3}"/>
              </a:ext>
            </a:extLst>
          </p:cNvPr>
          <p:cNvSpPr/>
          <p:nvPr/>
        </p:nvSpPr>
        <p:spPr>
          <a:xfrm>
            <a:off x="2029378" y="2572119"/>
            <a:ext cx="737419" cy="17403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Group Preference</a:t>
            </a:r>
            <a:endParaRPr lang="en-DE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78C4AD-7318-CF87-F83B-885EAA05FDED}"/>
              </a:ext>
            </a:extLst>
          </p:cNvPr>
          <p:cNvSpPr/>
          <p:nvPr/>
        </p:nvSpPr>
        <p:spPr>
          <a:xfrm>
            <a:off x="5545393" y="4200341"/>
            <a:ext cx="1923189" cy="318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Fact-checker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19ED1A-9FAE-CA43-B0EE-5A3572139720}"/>
              </a:ext>
            </a:extLst>
          </p:cNvPr>
          <p:cNvSpPr/>
          <p:nvPr/>
        </p:nvSpPr>
        <p:spPr>
          <a:xfrm>
            <a:off x="5545393" y="4577900"/>
            <a:ext cx="1923189" cy="318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Human-only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E2740C-6095-4A57-5DA3-FDC9B4EC5756}"/>
              </a:ext>
            </a:extLst>
          </p:cNvPr>
          <p:cNvSpPr/>
          <p:nvPr/>
        </p:nvSpPr>
        <p:spPr>
          <a:xfrm>
            <a:off x="5545393" y="4955459"/>
            <a:ext cx="1923189" cy="318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LLM-only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ACD1A9-B78B-D43F-143B-AAB86127FC59}"/>
              </a:ext>
            </a:extLst>
          </p:cNvPr>
          <p:cNvSpPr/>
          <p:nvPr/>
        </p:nvSpPr>
        <p:spPr>
          <a:xfrm>
            <a:off x="5545393" y="5333018"/>
            <a:ext cx="1923189" cy="318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Hybrid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108057-BE97-647B-FB16-9A517860BCB5}"/>
              </a:ext>
            </a:extLst>
          </p:cNvPr>
          <p:cNvSpPr/>
          <p:nvPr/>
        </p:nvSpPr>
        <p:spPr>
          <a:xfrm>
            <a:off x="2849388" y="2572119"/>
            <a:ext cx="737419" cy="17403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Practice</a:t>
            </a:r>
            <a:endParaRPr lang="en-DE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ED96AB-359E-AE9E-60BC-CBE78755D168}"/>
              </a:ext>
            </a:extLst>
          </p:cNvPr>
          <p:cNvSpPr txBox="1"/>
          <p:nvPr/>
        </p:nvSpPr>
        <p:spPr>
          <a:xfrm>
            <a:off x="5368412" y="546232"/>
            <a:ext cx="227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Discernment task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9248B7-0DDD-FC8E-8AF0-12912A58CE9E}"/>
              </a:ext>
            </a:extLst>
          </p:cNvPr>
          <p:cNvSpPr/>
          <p:nvPr/>
        </p:nvSpPr>
        <p:spPr>
          <a:xfrm>
            <a:off x="4400919" y="4200341"/>
            <a:ext cx="737419" cy="14512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Advisor self-select</a:t>
            </a:r>
            <a:endParaRPr lang="en-DE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07FED1-A97D-F0FD-175C-23585FD271E9}"/>
              </a:ext>
            </a:extLst>
          </p:cNvPr>
          <p:cNvCxnSpPr>
            <a:stCxn id="16" idx="3"/>
            <a:endCxn id="6" idx="1"/>
          </p:cNvCxnSpPr>
          <p:nvPr/>
        </p:nvCxnSpPr>
        <p:spPr>
          <a:xfrm flipV="1">
            <a:off x="3586807" y="1477789"/>
            <a:ext cx="1958587" cy="196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079EE5-DAC9-A7DB-F1B5-3C30FEAE66BE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 flipV="1">
            <a:off x="3586807" y="2253554"/>
            <a:ext cx="1958586" cy="118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910A77-F411-610B-6957-C5B83D0D5696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 flipV="1">
            <a:off x="3586807" y="2631113"/>
            <a:ext cx="1958586" cy="81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FC9E60-0BCB-DA96-EACB-A6A7536FC0D0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 flipV="1">
            <a:off x="3586807" y="3008672"/>
            <a:ext cx="1958586" cy="43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1D2E17D-91DD-5F17-DAA4-83CDCC5DBE8C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 flipV="1">
            <a:off x="3586807" y="3386231"/>
            <a:ext cx="1958586" cy="5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ABE64A-C7C1-1DE5-C895-F70F1B0026CA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7468582" y="1477789"/>
            <a:ext cx="893753" cy="196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2150C2-78C3-6F8B-57DB-BA7E880A56C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7468582" y="2253554"/>
            <a:ext cx="893753" cy="118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D7ECBA-0E07-6BD4-4C70-9CA3EB94423D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7468582" y="2631113"/>
            <a:ext cx="893753" cy="81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CA37CB-BE95-474E-966F-C60ABB11385C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7468582" y="3008672"/>
            <a:ext cx="893753" cy="43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1FEA5C-4CC2-1BBC-1E00-36D495465BB4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7468582" y="3386231"/>
            <a:ext cx="893753" cy="5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AC8A664-B2E1-00B4-3F63-02C4EA862633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3586807" y="3442274"/>
            <a:ext cx="814112" cy="1483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BF00E9A-C585-A382-87F2-3F7D8818C767}"/>
              </a:ext>
            </a:extLst>
          </p:cNvPr>
          <p:cNvCxnSpPr>
            <a:stCxn id="19" idx="3"/>
            <a:endCxn id="12" idx="1"/>
          </p:cNvCxnSpPr>
          <p:nvPr/>
        </p:nvCxnSpPr>
        <p:spPr>
          <a:xfrm flipV="1">
            <a:off x="5138338" y="4359624"/>
            <a:ext cx="407055" cy="566338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01CD971-6262-00BF-6058-BC3ADEAA5AA0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5138338" y="4725384"/>
            <a:ext cx="412954" cy="200578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9B0E770-4AF8-14D2-CAD6-9DD88EDFF6C0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138338" y="4925962"/>
            <a:ext cx="412954" cy="18288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E11A356-7B4A-58E2-38A9-4426B499AA12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138338" y="4925962"/>
            <a:ext cx="412954" cy="572237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704826-0399-9102-517F-BDFA2D2FD3E7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468582" y="3412777"/>
            <a:ext cx="893753" cy="94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0C663B3-C5AF-7707-5B48-BC42DEB758C4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474481" y="3442274"/>
            <a:ext cx="887854" cy="130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1B42807-418D-88B6-CBCE-02C3768370D5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468582" y="3442274"/>
            <a:ext cx="893753" cy="167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DDC65B-99A0-0027-7FDD-FD5F2C418470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468582" y="3442274"/>
            <a:ext cx="893753" cy="206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2530164-74CB-611D-E972-6D68AED064C8}"/>
              </a:ext>
            </a:extLst>
          </p:cNvPr>
          <p:cNvSpPr txBox="1"/>
          <p:nvPr/>
        </p:nvSpPr>
        <p:spPr>
          <a:xfrm>
            <a:off x="3669399" y="2003185"/>
            <a:ext cx="2277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i="1" dirty="0"/>
              <a:t>Control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09D6945-B0DF-ACED-9F7E-89CC6360D4BC}"/>
              </a:ext>
            </a:extLst>
          </p:cNvPr>
          <p:cNvSpPr/>
          <p:nvPr/>
        </p:nvSpPr>
        <p:spPr>
          <a:xfrm>
            <a:off x="5545393" y="5704677"/>
            <a:ext cx="1923189" cy="318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No advice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8E91FD-BBA6-8212-9341-FD2157203271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138338" y="4925962"/>
            <a:ext cx="412954" cy="943896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4D84CBB-B619-6611-F5C0-7EB99BD98889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468582" y="3442274"/>
            <a:ext cx="893753" cy="2433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0279353-D18E-AD2F-1042-43303127348D}"/>
              </a:ext>
            </a:extLst>
          </p:cNvPr>
          <p:cNvSpPr txBox="1"/>
          <p:nvPr/>
        </p:nvSpPr>
        <p:spPr>
          <a:xfrm>
            <a:off x="5341865" y="6126127"/>
            <a:ext cx="2277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i="1" dirty="0"/>
              <a:t>This group picks their advisor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42E5C0C-DF82-4BB9-85F5-0194B0C27A9A}"/>
              </a:ext>
            </a:extLst>
          </p:cNvPr>
          <p:cNvSpPr txBox="1"/>
          <p:nvPr/>
        </p:nvSpPr>
        <p:spPr>
          <a:xfrm>
            <a:off x="3634003" y="2882647"/>
            <a:ext cx="2277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i="1" dirty="0"/>
              <a:t>Assigned/</a:t>
            </a:r>
          </a:p>
          <a:p>
            <a:pPr algn="ctr"/>
            <a:r>
              <a:rPr lang="en-DE" i="1" dirty="0"/>
              <a:t>forced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9F7B5E2-7F84-79C1-1C6A-C452F532C6E8}"/>
              </a:ext>
            </a:extLst>
          </p:cNvPr>
          <p:cNvSpPr txBox="1"/>
          <p:nvPr/>
        </p:nvSpPr>
        <p:spPr>
          <a:xfrm>
            <a:off x="2855288" y="4021710"/>
            <a:ext cx="2277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i="1" dirty="0"/>
              <a:t>Self-</a:t>
            </a:r>
          </a:p>
          <a:p>
            <a:pPr algn="ctr"/>
            <a:r>
              <a:rPr lang="en-DE" i="1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317761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34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Mubashir Sultan</dc:creator>
  <cp:lastModifiedBy>Mubashir Sultan</cp:lastModifiedBy>
  <cp:revision>2</cp:revision>
  <dcterms:created xsi:type="dcterms:W3CDTF">2025-10-23T19:43:42Z</dcterms:created>
  <dcterms:modified xsi:type="dcterms:W3CDTF">2025-10-23T19:57:08Z</dcterms:modified>
</cp:coreProperties>
</file>