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323" r:id="rId4"/>
    <p:sldId id="322" r:id="rId5"/>
    <p:sldId id="329" r:id="rId6"/>
    <p:sldId id="325" r:id="rId7"/>
    <p:sldId id="321" r:id="rId8"/>
    <p:sldId id="326" r:id="rId9"/>
    <p:sldId id="320" r:id="rId10"/>
    <p:sldId id="327" r:id="rId11"/>
    <p:sldId id="328" r:id="rId12"/>
    <p:sldId id="324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0D75F-73F6-467C-8B5A-E96364E1170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F4ECA-A2DA-4C65-B4BB-80B02CF08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9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154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08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0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31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451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33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95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2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021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18920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8187" y="2814991"/>
            <a:ext cx="8755626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Project Team 1 | </a:t>
            </a:r>
            <a:r>
              <a:rPr lang="en-US" sz="2800" b="1" kern="0" dirty="0">
                <a:solidFill>
                  <a:srgbClr val="4BACC6">
                    <a:lumMod val="75000"/>
                  </a:srgbClr>
                </a:solidFill>
              </a:rPr>
              <a:t>PID-RP1001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Web - based System for the Prediction of Customer behavior for Insurance companies using DL models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Date: </a:t>
            </a:r>
            <a:r>
              <a:rPr lang="en-US" sz="2000" b="1" kern="0" dirty="0">
                <a:solidFill>
                  <a:srgbClr val="4BACC6">
                    <a:lumMod val="75000"/>
                  </a:srgbClr>
                </a:solidFill>
              </a:rPr>
              <a:t>31-Saturday-2025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46811" y="4456329"/>
            <a:ext cx="4839764" cy="2273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Team Members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A. </a:t>
            </a:r>
            <a:r>
              <a:rPr kumimoji="0" lang="en-I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Vijay Kumar</a:t>
            </a:r>
            <a:endParaRPr kumimoji="0" lang="en-I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I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Dinesh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M. Yashwanth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I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Mubashir Ali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I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Ashok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kumimoji="0" lang="en-I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51CFB20-BF85-80BD-477B-14C7A76949D5}"/>
              </a:ext>
            </a:extLst>
          </p:cNvPr>
          <p:cNvSpPr txBox="1">
            <a:spLocks/>
          </p:cNvSpPr>
          <p:nvPr/>
        </p:nvSpPr>
        <p:spPr>
          <a:xfrm>
            <a:off x="7028383" y="4456330"/>
            <a:ext cx="4610100" cy="2273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IN" sz="20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Mentors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I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Mr. A. </a:t>
            </a:r>
            <a:r>
              <a:rPr kumimoji="0" lang="en-IN" sz="20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Gnanesh</a:t>
            </a:r>
            <a:r>
              <a:rPr kumimoji="0" lang="en-I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Sir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en-I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K. Rajesh Sir</a:t>
            </a:r>
            <a:endParaRPr kumimoji="0" lang="en-I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05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F9F35-F47F-6874-FA91-08B040A350D6}"/>
              </a:ext>
            </a:extLst>
          </p:cNvPr>
          <p:cNvSpPr txBox="1"/>
          <p:nvPr/>
        </p:nvSpPr>
        <p:spPr>
          <a:xfrm>
            <a:off x="1005840" y="141839"/>
            <a:ext cx="4443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+mj-lt"/>
              </a:rPr>
              <a:t>UI/UX(FRONTEND IMAGES)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584C8-394C-5F61-CEFC-894EAA4E3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389" y="812346"/>
            <a:ext cx="2996630" cy="2616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3A142-95A7-B148-DAB4-9DB58E179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86" y="3768603"/>
            <a:ext cx="4658299" cy="2616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2F9386-DD63-F038-EE9F-16E2009B4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86" y="812346"/>
            <a:ext cx="3024215" cy="27048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BCF50-B855-4025-8F08-19D09C9B5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3768603"/>
            <a:ext cx="4142710" cy="27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16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D8C80D-2240-5D99-A3BC-33CEB7DA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97" y="909655"/>
            <a:ext cx="4794359" cy="26930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96D72-3C46-72C6-B95E-F0FD43628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88" y="909656"/>
            <a:ext cx="4794359" cy="26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81280-C949-031A-6FDE-067206D26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2FD9E-27D6-1D00-9DC3-ECE1FC7A5D0D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39CF2-8E3C-36EE-7B8E-5FEA911326D4}"/>
              </a:ext>
            </a:extLst>
          </p:cNvPr>
          <p:cNvSpPr txBox="1"/>
          <p:nvPr/>
        </p:nvSpPr>
        <p:spPr>
          <a:xfrm>
            <a:off x="816429" y="1192216"/>
            <a:ext cx="1079318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Behavioral Insights:</a:t>
            </a:r>
            <a:r>
              <a:rPr lang="en-US" dirty="0"/>
              <a:t> Agents can view customer insights, risk levels (prominent or not), and feedback.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Automated Risk Evaluation:</a:t>
            </a:r>
            <a:r>
              <a:rPr lang="en-US" dirty="0"/>
              <a:t> The system automatically evaluates a customer’s health profile and classifies them as a prominent or non-prominent customer.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Real-time Dashboard:</a:t>
            </a:r>
            <a:r>
              <a:rPr lang="en-US" dirty="0"/>
              <a:t> Agents can monitor customer behavior, view predictions, and track analysis of customers.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Secure and Scalable:</a:t>
            </a:r>
            <a:r>
              <a:rPr lang="en-US" dirty="0"/>
              <a:t> All data is securely stored using MongoDB, with scalable architecture built using React, Express, and TensorFlow.</a:t>
            </a:r>
          </a:p>
        </p:txBody>
      </p:sp>
    </p:spTree>
    <p:extLst>
      <p:ext uri="{BB962C8B-B14F-4D97-AF65-F5344CB8AC3E}">
        <p14:creationId xmlns:p14="http://schemas.microsoft.com/office/powerpoint/2010/main" val="114654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E8147-357D-7FED-7729-847B9FCECC3E}"/>
              </a:ext>
            </a:extLst>
          </p:cNvPr>
          <p:cNvSpPr txBox="1"/>
          <p:nvPr/>
        </p:nvSpPr>
        <p:spPr>
          <a:xfrm>
            <a:off x="4635910" y="2721114"/>
            <a:ext cx="292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7897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C3F8B0-6282-99B1-93A0-C4F705D327DE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5CB75-C0BF-49CC-2D4C-6D5FB9214585}"/>
              </a:ext>
            </a:extLst>
          </p:cNvPr>
          <p:cNvSpPr txBox="1"/>
          <p:nvPr/>
        </p:nvSpPr>
        <p:spPr>
          <a:xfrm>
            <a:off x="962965" y="845951"/>
            <a:ext cx="10266067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Title Slide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Expected Outcome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2366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D12A0-BF48-2BD5-0527-690BC375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B52095-1E06-92A6-8BED-8F94FD56D16C}"/>
              </a:ext>
            </a:extLst>
          </p:cNvPr>
          <p:cNvSpPr txBox="1"/>
          <p:nvPr/>
        </p:nvSpPr>
        <p:spPr>
          <a:xfrm>
            <a:off x="802921" y="317212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AFB47-235B-5172-F5FE-317016BE1FA5}"/>
              </a:ext>
            </a:extLst>
          </p:cNvPr>
          <p:cNvSpPr txBox="1"/>
          <p:nvPr/>
        </p:nvSpPr>
        <p:spPr>
          <a:xfrm>
            <a:off x="962965" y="845951"/>
            <a:ext cx="1026606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PROJECT SCOPE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system is designed to benefit both the insurance company and the customers by:</a:t>
            </a:r>
            <a:endParaRPr lang="en-US" sz="2400" dirty="0"/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Providing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intelligent insurance recommendations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to users based on their personal data.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Helping agents understand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customer profiles and risk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more effectively.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Enabling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data-driven decision making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Logging and storing activity for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further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and system improvement.</a:t>
            </a:r>
          </a:p>
          <a:p>
            <a:pPr rtl="0" fontAlgn="base">
              <a:spcAft>
                <a:spcPts val="1200"/>
              </a:spcAft>
            </a:pPr>
            <a:r>
              <a:rPr lang="en-US" sz="2000" b="1" dirty="0">
                <a:solidFill>
                  <a:srgbClr val="FF0000"/>
                </a:solidFill>
                <a:latin typeface="+mj-lt"/>
              </a:rPr>
              <a:t>ABSTRACT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There's a need for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automated, intelligent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to support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Manual assessment of customer eligibility is time-consuming and inconsistent.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TARGET TECHNOLOGY DOMAIN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en-US" sz="1800" b="1" i="0" u="none" strike="noStrike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5AF583-6276-DEB1-B494-93151239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5" y="6012049"/>
            <a:ext cx="97495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Machine Learning (AI) + Full Stack Web Development + Health Insurance Tech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InsurTech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97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1D33-2B83-9A0C-A740-5B3B2C407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C1023-E687-BA37-AA43-E14E164EC872}"/>
              </a:ext>
            </a:extLst>
          </p:cNvPr>
          <p:cNvSpPr txBox="1"/>
          <p:nvPr/>
        </p:nvSpPr>
        <p:spPr>
          <a:xfrm>
            <a:off x="882942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REQUIREMENT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830ED-44EF-C7F9-4825-04BEA9595FFE}"/>
              </a:ext>
            </a:extLst>
          </p:cNvPr>
          <p:cNvSpPr txBox="1"/>
          <p:nvPr/>
        </p:nvSpPr>
        <p:spPr>
          <a:xfrm>
            <a:off x="962965" y="845951"/>
            <a:ext cx="1026606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STAKE HOLDERS(END USERS)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320D3E-A636-9958-2CE4-F96DD4DE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65" y="1210477"/>
            <a:ext cx="10631627" cy="5448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Customers (Insurance Seekers)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People looking for health insurance policies.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They interact with the system to submit personal and health-related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THEIR NEEDS(USE CASES)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600" dirty="0"/>
              <a:t>Fill out basic health and personal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600" dirty="0"/>
              <a:t>If customer is eligible, then he is able to take the policy.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Easily Register and login to the system.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Agents/Managers (Insurance Providers)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Responsible for reviewing customer data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Access customer predictions and help them choose the right policy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rgbClr val="C00000"/>
                </a:solidFill>
                <a:latin typeface="+mj-lt"/>
              </a:rPr>
              <a:t>THEIR NEEDS(USE CASES)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1600" dirty="0"/>
              <a:t>View list of all registered customers.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</a:rPr>
              <a:t>Get Prediction whether the</a:t>
            </a:r>
            <a:r>
              <a:rPr lang="en-US" altLang="en-US" sz="1600" dirty="0"/>
              <a:t>y are “Prominent” or “Not Prominent”.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each customer’s prediction result and data.</a:t>
            </a:r>
          </a:p>
        </p:txBody>
      </p:sp>
    </p:spTree>
    <p:extLst>
      <p:ext uri="{BB962C8B-B14F-4D97-AF65-F5344CB8AC3E}">
        <p14:creationId xmlns:p14="http://schemas.microsoft.com/office/powerpoint/2010/main" val="204063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94EA1-EE90-D19E-C419-97BF42C86BC9}"/>
              </a:ext>
            </a:extLst>
          </p:cNvPr>
          <p:cNvSpPr txBox="1"/>
          <p:nvPr/>
        </p:nvSpPr>
        <p:spPr>
          <a:xfrm>
            <a:off x="169334" y="711201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j-lt"/>
              </a:rPr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32A6A-9F48-C819-E299-1BECF0A4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98" y="0"/>
            <a:ext cx="43223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4DAE0-AF06-8D77-ACC0-828144252DCB}"/>
              </a:ext>
            </a:extLst>
          </p:cNvPr>
          <p:cNvSpPr txBox="1"/>
          <p:nvPr/>
        </p:nvSpPr>
        <p:spPr>
          <a:xfrm>
            <a:off x="587829" y="791936"/>
            <a:ext cx="3477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PROCESS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8AD57-6A7B-050A-5352-9F583D1E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76" y="1155032"/>
            <a:ext cx="9962147" cy="57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7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9F80-F453-A0C9-DB74-A74C76ED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DF1F71-E7CA-1E78-DFFE-0CE48650C176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46C55-BAB0-C00A-DDAE-4AA2D5E701A5}"/>
              </a:ext>
            </a:extLst>
          </p:cNvPr>
          <p:cNvSpPr txBox="1"/>
          <p:nvPr/>
        </p:nvSpPr>
        <p:spPr>
          <a:xfrm>
            <a:off x="882944" y="709426"/>
            <a:ext cx="10266067" cy="577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DB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C2F46-119A-D915-798C-0B6A9650A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283" y="0"/>
            <a:ext cx="69779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63E58-7D80-27E0-B98A-863C71F85B5D}"/>
              </a:ext>
            </a:extLst>
          </p:cNvPr>
          <p:cNvSpPr txBox="1"/>
          <p:nvPr/>
        </p:nvSpPr>
        <p:spPr>
          <a:xfrm>
            <a:off x="279399" y="677333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076C-41D8-108B-EDE9-1620D94B3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982" y="152400"/>
            <a:ext cx="76398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7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7B49-7958-0BE3-B6FF-B55F51CC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67CFC9-623F-33E6-06BA-2AE3FEC5A3CE}"/>
              </a:ext>
            </a:extLst>
          </p:cNvPr>
          <p:cNvSpPr txBox="1"/>
          <p:nvPr/>
        </p:nvSpPr>
        <p:spPr>
          <a:xfrm>
            <a:off x="882944" y="261176"/>
            <a:ext cx="10426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53DB0D-51B7-9B39-670A-1537B7F83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64" y="1364454"/>
            <a:ext cx="459292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FEATURES DEVELOPED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 and Agent login/signup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Separate dashboards for Customer and Agent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 basic questions form (health-related)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ANN-based prediction model using TensorFlow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C25C31-6774-0ED3-A72B-FC5F23107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64" y="3898358"/>
            <a:ext cx="54361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Storage of customer answers in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Display of prediction results (Prominent / Not Prominent)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A89AEE-927A-A3DD-CA40-3BC921DC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168" y="1364454"/>
            <a:ext cx="64921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C00000"/>
                </a:solidFill>
                <a:latin typeface="+mj-lt"/>
              </a:rPr>
              <a:t>IN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Graphical analysis (charts for agent dashboard)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Adding document/image upload for health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recordS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Multilingual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Mobile responsiveness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Integration with external APIs (e.g., government ID verification)</a:t>
            </a:r>
          </a:p>
        </p:txBody>
      </p:sp>
    </p:spTree>
    <p:extLst>
      <p:ext uri="{BB962C8B-B14F-4D97-AF65-F5344CB8AC3E}">
        <p14:creationId xmlns:p14="http://schemas.microsoft.com/office/powerpoint/2010/main" val="29505165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501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 Sheldon</dc:creator>
  <cp:lastModifiedBy>AMGOTH VIJAY KUMAR</cp:lastModifiedBy>
  <cp:revision>36</cp:revision>
  <dcterms:created xsi:type="dcterms:W3CDTF">2024-06-11T09:24:19Z</dcterms:created>
  <dcterms:modified xsi:type="dcterms:W3CDTF">2025-05-30T17:15:30Z</dcterms:modified>
</cp:coreProperties>
</file>