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80" r:id="rId6"/>
    <p:sldId id="281" r:id="rId7"/>
    <p:sldId id="261" r:id="rId8"/>
    <p:sldId id="263" r:id="rId9"/>
    <p:sldId id="264" r:id="rId10"/>
    <p:sldId id="265" r:id="rId11"/>
    <p:sldId id="266" r:id="rId12"/>
    <p:sldId id="271" r:id="rId13"/>
    <p:sldId id="273" r:id="rId14"/>
    <p:sldId id="268" r:id="rId15"/>
    <p:sldId id="270" r:id="rId16"/>
    <p:sldId id="27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6" d="100"/>
          <a:sy n="106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7162800" cy="3673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Mubashir Ahmed     FA20-BSE-063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Nabeel Ahmad         FA20-BSE-170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Ghulam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FA20-BSE-053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Mam Neeli Khan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6002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Frames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Warn/Alert User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pic>
        <p:nvPicPr>
          <p:cNvPr id="6" name="Content Placeholder 5" descr="A screen shot of a diagram&#10;&#10;Description automatically generated">
            <a:extLst>
              <a:ext uri="{FF2B5EF4-FFF2-40B4-BE49-F238E27FC236}">
                <a16:creationId xmlns:a16="http://schemas.microsoft.com/office/drawing/2014/main" id="{7EF9A97F-A84C-40F9-1394-D21CC490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41" y="1600200"/>
            <a:ext cx="658271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Content Placeholder 5" descr="A screenshot of a diagram&#10;&#10;Description automatically generated">
            <a:extLst>
              <a:ext uri="{FF2B5EF4-FFF2-40B4-BE49-F238E27FC236}">
                <a16:creationId xmlns:a16="http://schemas.microsoft.com/office/drawing/2014/main" id="{888C8692-257C-90D7-0B66-66AB9FE9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15" y="1600200"/>
            <a:ext cx="528977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pic>
        <p:nvPicPr>
          <p:cNvPr id="6" name="Content Placeholder 5" descr="A diagram of a video scanning system&#10;&#10;Description automatically generated">
            <a:extLst>
              <a:ext uri="{FF2B5EF4-FFF2-40B4-BE49-F238E27FC236}">
                <a16:creationId xmlns:a16="http://schemas.microsoft.com/office/drawing/2014/main" id="{1F8338F5-8935-2149-2E43-904FEADE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35" y="1600200"/>
            <a:ext cx="561772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E41455C-2A79-3711-C591-3874039B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42" y="2491390"/>
            <a:ext cx="7097115" cy="27435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 the documentation for our Project which includes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SRS, SDD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Iteration we have compared different models and chosen one with high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 stage 1 of human detection successfully with pretrained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stage we will be using frames from iteration one and we will be testing violence detection through a  large diverse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surveillance lacks automated violence detection at a large scale.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is impractical and time-consuming, hindering timely responses.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aims to develop a real-time violence alert extension for video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automatically identify violence and notify users promptly.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49847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browser extension for automatic violence detection in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lack of large-scale, automated surveillance for harmful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violence alert system to identify and notify users about harmful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deep learning to extract features, classify videos, and deploy as a browser extension.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online safety, raise awareness of dangers, and promote responsible internet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Improve efficient deep learning model for real-time violence detection.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web browser extension for instant content scanning and marking.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diverse features, including frames, for accurate video classification.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impractical features hindering real-time detection.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Refrain from biased datasets perpetuating model biases.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challenges of computational efficiency in training and deployment.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8322-B46F-0E91-FBA8-FB7525E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7" name="Content Placeholder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D9DAAC8-59A6-1BC5-B5E3-EE5432B42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23571" r="10032" b="25921"/>
          <a:stretch/>
        </p:blipFill>
        <p:spPr>
          <a:xfrm>
            <a:off x="250497" y="1417638"/>
            <a:ext cx="8643006" cy="43735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9222C-B61A-3BDF-FA0B-FDD8F09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6BC3-28EF-B5DD-FBCE-362A6CF8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</a:t>
            </a:r>
          </a:p>
        </p:txBody>
      </p:sp>
      <p:pic>
        <p:nvPicPr>
          <p:cNvPr id="6" name="Content Placeholder 5" descr="A diagram of a computer program">
            <a:extLst>
              <a:ext uri="{FF2B5EF4-FFF2-40B4-BE49-F238E27FC236}">
                <a16:creationId xmlns:a16="http://schemas.microsoft.com/office/drawing/2014/main" id="{B74F297C-9273-76C3-9BEA-70EE2EFE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6" y="1752600"/>
            <a:ext cx="9011413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055D-85B8-4702-FC80-F5088902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Analysis and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 Generation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4830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Extension will be able to scan all sorts of videos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able to scan videos frame by frame to check violence in the videos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able to scan videos within time frame and use it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installed on any sort of browser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easy for any sort of users to install it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safety by proactively identifying and alerting users to potential violent or harmful content in online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timely warnings to users, allowing them to navigate the internet securely and avoid exposure to harmful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users to contribute to online safety by reporting incidents and fostering a responsible online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470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Project Title: VideoVigil</vt:lpstr>
      <vt:lpstr>Agenda of the Presentation</vt:lpstr>
      <vt:lpstr>Brief Introduction</vt:lpstr>
      <vt:lpstr>Scope</vt:lpstr>
      <vt:lpstr>Methodology</vt:lpstr>
      <vt:lpstr>Working </vt:lpstr>
      <vt:lpstr>Functional Requirements</vt:lpstr>
      <vt:lpstr>Non-Functional Requirements</vt:lpstr>
      <vt:lpstr>User Goals </vt:lpstr>
      <vt:lpstr>Use Cases </vt:lpstr>
      <vt:lpstr>Use Case Diagram </vt:lpstr>
      <vt:lpstr>Sequence Diagram </vt:lpstr>
      <vt:lpstr>Activity Diagram </vt:lpstr>
      <vt:lpstr>Schedule </vt:lpstr>
      <vt:lpstr>Details of 1st Iteration (30%)</vt:lpstr>
      <vt:lpstr>Details of 2nd Iteration (60%)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Mubashir Ahmed</cp:lastModifiedBy>
  <cp:revision>21</cp:revision>
  <dcterms:created xsi:type="dcterms:W3CDTF">2013-09-23T09:08:15Z</dcterms:created>
  <dcterms:modified xsi:type="dcterms:W3CDTF">2023-12-14T04:05:20Z</dcterms:modified>
</cp:coreProperties>
</file>