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72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0" d="100"/>
          <a:sy n="120" d="100"/>
        </p:scale>
        <p:origin x="1344" y="102"/>
      </p:cViewPr>
      <p:guideLst>
        <p:guide orient="horz" pos="216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924800" cy="14700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VideoVigil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(Web Extension)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09800"/>
            <a:ext cx="6561455" cy="3270885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Nabeel Ahmad (CIIT/FA20-B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-170/ATD)</a:t>
            </a:r>
          </a:p>
          <a:p>
            <a:pPr algn="ctr"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Mubashir Ahmed (CIIT/FA20-BSE-063/ATD)</a:t>
            </a:r>
          </a:p>
          <a:p>
            <a:pPr algn="ctr"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Ghulam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Abbass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(CIIT/FA20-BSE-053/ATD)</a:t>
            </a:r>
          </a:p>
          <a:p>
            <a:pPr algn="ctr"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Supervisor:  Ma`am Neeli Khan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73" y="5791200"/>
            <a:ext cx="996315" cy="996315"/>
          </a:xfrm>
          <a:prstGeom prst="rect">
            <a:avLst/>
          </a:prstGeom>
          <a:noFill/>
        </p:spPr>
      </p:pic>
      <p:sp>
        <p:nvSpPr>
          <p:cNvPr id="6" name="Subtitle 2"/>
          <p:cNvSpPr txBox="1"/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200" baseline="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 University Islamabad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feasibility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34788"/>
              </p:ext>
            </p:extLst>
          </p:nvPr>
        </p:nvGraphicFramePr>
        <p:xfrm>
          <a:off x="685800" y="2612659"/>
          <a:ext cx="7772400" cy="369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02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Price/specs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9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Laptops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Core i5 and above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All group members have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9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Any windows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All group member 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9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Software tools/platforms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feasibility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7321"/>
              </p:ext>
            </p:extLst>
          </p:nvPr>
        </p:nvGraphicFramePr>
        <p:xfrm>
          <a:off x="685800" y="2667000"/>
          <a:ext cx="7696200" cy="3459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Browsers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Development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 Members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Software/Tools/IDEs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After the release of system, it will be used by: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Parents, Students or anyone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user it is required to have a Laptop with Browser.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Internet availability is also required.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17" y="1167701"/>
            <a:ext cx="9067165" cy="45472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for  30%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1752600"/>
            <a:ext cx="7819390" cy="25978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VideoVigil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strives to transform online content consumption by providing users with a comprehensive solution. By offering automated violence detection and warnings through a web browser extension, we aim to enhance online safety and well-being. We are dedicated to realizing the potential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VideoVigil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its positive impact on users' online experiences.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135"/>
            <a:ext cx="8229600" cy="5207635"/>
          </a:xfrm>
        </p:spPr>
        <p:txBody>
          <a:bodyPr>
            <a:noAutofit/>
          </a:bodyPr>
          <a:lstStyle/>
          <a:p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Motivation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Tools/Platform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Schedule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078595" y="540829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Online Content Concerns: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VideoVigil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tackles the issue of distressing online content, recognizing its impact on mental well-being.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Online Safety: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deep learning solution detects violence in videos, offering users warnings and informed choices.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Safer Online Environment: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VideoVigil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prioritizes user well-being, contributing to a more considerate online space.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Extension: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Deployed as a web browser extension,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VideoVigil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ensures accessibility and user-friendliness.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685" cy="4646295"/>
          </a:xfrm>
        </p:spPr>
        <p:txBody>
          <a:bodyPr>
            <a:normAutofit/>
          </a:bodyPr>
          <a:lstStyle/>
          <a:p>
            <a:r>
              <a:rPr lang="en-US" sz="22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Critical Issue: </a:t>
            </a:r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content portraying violence or sensitive material negatively impacts mental well-being.</a:t>
            </a:r>
          </a:p>
          <a:p>
            <a:r>
              <a:rPr lang="en-US" sz="22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Aim: </a:t>
            </a:r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deep learning model for violence detection in videos.</a:t>
            </a:r>
          </a:p>
          <a:p>
            <a:r>
              <a:rPr lang="en-US" sz="22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Warnings: </a:t>
            </a:r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generates warnings for potentially distressing content.</a:t>
            </a:r>
          </a:p>
          <a:p>
            <a:r>
              <a:rPr lang="en-US" sz="22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 Extension: </a:t>
            </a:r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as a user-friendly tool for online safety and content moderation.</a:t>
            </a:r>
          </a:p>
          <a:p>
            <a:r>
              <a:rPr lang="en-US" sz="22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Prioritizing User Well-being: </a:t>
            </a:r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a safer and more considerate online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Following features are Included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Violence Detection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Generation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Extension Development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Cross-Browser Compatibility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features are Excluded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Video Streaming Platform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 User Interface Design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Reporting Mechanisms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Bias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Overwhelming Computational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2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FR1: Develop a Deep Learning Model: </a:t>
            </a:r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 a robust deep learning model for violence detection in online videos.</a:t>
            </a:r>
          </a:p>
          <a:p>
            <a:pPr marL="0" indent="0">
              <a:buNone/>
            </a:pPr>
            <a:r>
              <a:rPr lang="en-US" sz="222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FR2: Automatic Content Warnings: </a:t>
            </a:r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 a feature that automatically generates warnings for potentially distressing content.</a:t>
            </a:r>
          </a:p>
          <a:p>
            <a:pPr marL="0" indent="0">
              <a:buNone/>
            </a:pPr>
            <a:r>
              <a:rPr lang="en-US" sz="222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FR3: Web Browser Extension : </a:t>
            </a:r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Deploy the deep learning model as a web browser extension.</a:t>
            </a:r>
          </a:p>
          <a:p>
            <a:pPr marL="0" indent="0">
              <a:buNone/>
            </a:pPr>
            <a:r>
              <a:rPr lang="en-US" sz="222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FR4: Real-time Video Scanning</a:t>
            </a:r>
          </a:p>
          <a:p>
            <a:pPr marL="0" indent="0">
              <a:buNone/>
            </a:pPr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Enable real-time scanning and marking of videos for violent content.</a:t>
            </a:r>
          </a:p>
          <a:p>
            <a:pPr marL="0" indent="0">
              <a:buNone/>
            </a:pPr>
            <a:endParaRPr lang="en-US" sz="222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US" sz="2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Continued...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2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FR5: Dataset Training: </a:t>
            </a:r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 the model using a diverse and curated dataset for improved accuracy.</a:t>
            </a:r>
          </a:p>
          <a:p>
            <a:pPr marL="0" indent="0">
              <a:buNone/>
            </a:pPr>
            <a:r>
              <a:rPr lang="en-US" sz="222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FR6: Efficient Deployment : </a:t>
            </a:r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Ensure efficient and scalable deployment of the web extension to reach a wider audience.</a:t>
            </a:r>
          </a:p>
          <a:p>
            <a:pPr marL="0" indent="0">
              <a:buNone/>
            </a:pPr>
            <a:r>
              <a:rPr lang="en-US" sz="222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FR7: User-Friendly Design : </a:t>
            </a:r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Prioritize user-friendly and accessible design for a seamless user experience.</a:t>
            </a:r>
          </a:p>
          <a:p>
            <a:pPr marL="0" indent="0">
              <a:buNone/>
            </a:pPr>
            <a:r>
              <a:rPr lang="en-US" sz="222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FR8: Address Online Violence: </a:t>
            </a:r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Address the growing issue of online violence and sensitive content to create a safer digital environment.</a:t>
            </a:r>
          </a:p>
          <a:p>
            <a:pPr marL="0" indent="0">
              <a:buNone/>
            </a:pPr>
            <a:r>
              <a:rPr lang="en-US" sz="222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FR9: User Well-being: </a:t>
            </a:r>
            <a:r>
              <a:rPr lang="en-US" sz="22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Contribute to the well-being of internet users by reducing exposure to harmful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Tools/Platform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19430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37808"/>
              </p:ext>
            </p:extLst>
          </p:nvPr>
        </p:nvGraphicFramePr>
        <p:xfrm>
          <a:off x="457200" y="1600200"/>
          <a:ext cx="8229600" cy="4774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5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921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Technologies</a:t>
                      </a:r>
                      <a:endParaRPr lang="en-US" sz="18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Technology</a:t>
                      </a:r>
                      <a:endParaRPr lang="en-US" sz="16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Version</a:t>
                      </a:r>
                      <a:endParaRPr lang="en-US" sz="16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Rationale</a:t>
                      </a:r>
                      <a:endParaRPr lang="en-US" sz="16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Python </a:t>
                      </a:r>
                      <a:endParaRPr lang="en-US" sz="14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3.</a:t>
                      </a:r>
                      <a:r>
                        <a:rPr lang="en-US" altLang="en-GB" sz="1400">
                          <a:effectLst/>
                        </a:rPr>
                        <a:t>11</a:t>
                      </a:r>
                      <a:endParaRPr lang="en-US" altLang="en-GB" sz="14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Programming language</a:t>
                      </a:r>
                      <a:endParaRPr lang="en-US" sz="14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Java 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2.14</a:t>
                      </a:r>
                      <a:endParaRPr lang="en-US" sz="14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Programming language</a:t>
                      </a:r>
                      <a:endParaRPr lang="en-US" sz="14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TensorFlow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Latest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Machine Learning (Libarary)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HTML/CSS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Code Editor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Open CV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Latest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Machine Learning (</a:t>
                      </a:r>
                      <a:r>
                        <a:rPr lang="en-US" sz="1400" dirty="0" err="1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Libarary</a:t>
                      </a:r>
                      <a:r>
                        <a:rPr lang="en-US" sz="14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Tools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MS Visual Studio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Code Editor</a:t>
                      </a:r>
                    </a:p>
                    <a:p>
                      <a:pPr indent="0" algn="ctr">
                        <a:buNone/>
                      </a:pPr>
                      <a:endParaRPr lang="en-US" sz="14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250204443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Pycharm</a:t>
                      </a:r>
                      <a:endParaRPr lang="en-US" sz="14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Latest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8317264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040944"/>
              </p:ext>
            </p:extLst>
          </p:nvPr>
        </p:nvGraphicFramePr>
        <p:xfrm>
          <a:off x="838200" y="2438400"/>
          <a:ext cx="7071360" cy="400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3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Expertise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HTML/CSS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Intermediate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Python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Intermediate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Pycharm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Intermediate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Firebase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Beginner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OpenCV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+mn-ea"/>
                        </a:rPr>
                        <a:t>Open Source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+mn-ea"/>
                        </a:rPr>
                        <a:t>Intermediate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Keras/TenserFlow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ym typeface="+mn-ea"/>
                        </a:rPr>
                        <a:t>Open Source</a:t>
                      </a:r>
                      <a:endParaRPr lang="en-US" sz="1600" dirty="0"/>
                    </a:p>
                    <a:p>
                      <a:pPr algn="ctr"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ym typeface="+mn-ea"/>
                        </a:rPr>
                        <a:t>Intermediate</a:t>
                      </a:r>
                      <a:endParaRPr lang="en-US" sz="1600" dirty="0"/>
                    </a:p>
                    <a:p>
                      <a:pPr algn="ctr"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680</Words>
  <Application>Microsoft Office PowerPoint</Application>
  <PresentationFormat>On-screen Show (4:3)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Project Title: VideoVigil (Web Extension)</vt:lpstr>
      <vt:lpstr>Agenda of the Presentation</vt:lpstr>
      <vt:lpstr>Motivation</vt:lpstr>
      <vt:lpstr>Brief Introduction</vt:lpstr>
      <vt:lpstr>Scope</vt:lpstr>
      <vt:lpstr>Functionalities</vt:lpstr>
      <vt:lpstr>Continued...</vt:lpstr>
      <vt:lpstr>Proposed Tools/Platform</vt:lpstr>
      <vt:lpstr>Feasibility </vt:lpstr>
      <vt:lpstr>Feasibility </vt:lpstr>
      <vt:lpstr>Feasibility </vt:lpstr>
      <vt:lpstr>Feasibility </vt:lpstr>
      <vt:lpstr>Schedule </vt:lpstr>
      <vt:lpstr>Tasks for  30%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Mubashir Ahmed</cp:lastModifiedBy>
  <cp:revision>47</cp:revision>
  <dcterms:created xsi:type="dcterms:W3CDTF">2013-09-23T09:08:00Z</dcterms:created>
  <dcterms:modified xsi:type="dcterms:W3CDTF">2023-10-04T16:00:04Z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3BE21A9CF69847A191F2A65A438C2A3B_12</vt:lpwstr>
  </property>
  <property fmtid="{D5CDD505-2E9C-101B-9397-08002B2CF9AE}" pid="3" name="KSOProductBuildVer">
    <vt:lpwstr>1033-12.2.0.13215</vt:lpwstr>
  </property>
</Properties>
</file>