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73" r:id="rId9"/>
    <p:sldId id="276" r:id="rId10"/>
    <p:sldId id="274" r:id="rId11"/>
    <p:sldId id="270" r:id="rId12"/>
    <p:sldId id="272" r:id="rId13"/>
  </p:sldIdLst>
  <p:sldSz cx="9144000" cy="6858000" type="screen4x3"/>
  <p:notesSz cx="6858000" cy="9144000"/>
  <p:embeddedFontLst>
    <p:embeddedFont>
      <p:font typeface="Tahoma" panose="020B060403050404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BACFF-CEB8-4BC0-BA93-ABCBE8617051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2427BE-26E4-455A-BE9C-B747D30776E3}">
      <dgm:prSet/>
      <dgm:spPr/>
      <dgm:t>
        <a:bodyPr/>
        <a:lstStyle/>
        <a:p>
          <a:r>
            <a:rPr lang="en-US"/>
            <a:t>Detect</a:t>
          </a:r>
        </a:p>
      </dgm:t>
    </dgm:pt>
    <dgm:pt modelId="{B400526D-A974-4C59-8B29-69BE1B6EB7FD}" type="parTrans" cxnId="{9CDA1E9A-9DA9-4B10-9C3E-6033A3764090}">
      <dgm:prSet/>
      <dgm:spPr/>
      <dgm:t>
        <a:bodyPr/>
        <a:lstStyle/>
        <a:p>
          <a:endParaRPr lang="en-US"/>
        </a:p>
      </dgm:t>
    </dgm:pt>
    <dgm:pt modelId="{6E40C30B-703C-4BEC-A093-2A21F5D53BE8}" type="sibTrans" cxnId="{9CDA1E9A-9DA9-4B10-9C3E-6033A3764090}">
      <dgm:prSet/>
      <dgm:spPr/>
      <dgm:t>
        <a:bodyPr/>
        <a:lstStyle/>
        <a:p>
          <a:endParaRPr lang="en-US"/>
        </a:p>
      </dgm:t>
    </dgm:pt>
    <dgm:pt modelId="{6694E652-D96F-4B56-90FF-BCFE937834AA}">
      <dgm:prSet/>
      <dgm:spPr/>
      <dgm:t>
        <a:bodyPr/>
        <a:lstStyle/>
        <a:p>
          <a:r>
            <a:rPr lang="en-US"/>
            <a:t>Detect instances of violence and sensitive content within online videos.</a:t>
          </a:r>
        </a:p>
      </dgm:t>
    </dgm:pt>
    <dgm:pt modelId="{7F195EAB-31F5-4959-A672-EE92EA013319}" type="parTrans" cxnId="{9A175882-EA14-48A8-957E-EE6F11FD8BE6}">
      <dgm:prSet/>
      <dgm:spPr/>
      <dgm:t>
        <a:bodyPr/>
        <a:lstStyle/>
        <a:p>
          <a:endParaRPr lang="en-US"/>
        </a:p>
      </dgm:t>
    </dgm:pt>
    <dgm:pt modelId="{332259A4-660E-49A2-8C25-AF0990FBD8D5}" type="sibTrans" cxnId="{9A175882-EA14-48A8-957E-EE6F11FD8BE6}">
      <dgm:prSet/>
      <dgm:spPr/>
      <dgm:t>
        <a:bodyPr/>
        <a:lstStyle/>
        <a:p>
          <a:endParaRPr lang="en-US"/>
        </a:p>
      </dgm:t>
    </dgm:pt>
    <dgm:pt modelId="{453AF675-925D-4CBB-AD5A-C4AA0F591A4C}">
      <dgm:prSet/>
      <dgm:spPr/>
      <dgm:t>
        <a:bodyPr/>
        <a:lstStyle/>
        <a:p>
          <a:r>
            <a:rPr lang="en-US"/>
            <a:t>Generate</a:t>
          </a:r>
        </a:p>
      </dgm:t>
    </dgm:pt>
    <dgm:pt modelId="{FC44435E-F45A-4512-A47C-FE52929988AC}" type="parTrans" cxnId="{1F290C4E-7C6B-4963-8EF4-118D827E2025}">
      <dgm:prSet/>
      <dgm:spPr/>
      <dgm:t>
        <a:bodyPr/>
        <a:lstStyle/>
        <a:p>
          <a:endParaRPr lang="en-US"/>
        </a:p>
      </dgm:t>
    </dgm:pt>
    <dgm:pt modelId="{AB996E44-D565-4103-92AD-F3F625304BD0}" type="sibTrans" cxnId="{1F290C4E-7C6B-4963-8EF4-118D827E2025}">
      <dgm:prSet/>
      <dgm:spPr/>
      <dgm:t>
        <a:bodyPr/>
        <a:lstStyle/>
        <a:p>
          <a:endParaRPr lang="en-US"/>
        </a:p>
      </dgm:t>
    </dgm:pt>
    <dgm:pt modelId="{DBE52CFD-5841-4BEC-9F82-5D5F3F98E3A1}">
      <dgm:prSet/>
      <dgm:spPr/>
      <dgm:t>
        <a:bodyPr/>
        <a:lstStyle/>
        <a:p>
          <a:r>
            <a:rPr lang="en-US"/>
            <a:t>Generate real-time warnings or alerts to inform users about potentially distressing content.</a:t>
          </a:r>
        </a:p>
      </dgm:t>
    </dgm:pt>
    <dgm:pt modelId="{280D00D6-58E5-475B-9EF2-CC969675BF2F}" type="parTrans" cxnId="{2C5C9719-9E44-4FF7-95B9-A57C62334ADF}">
      <dgm:prSet/>
      <dgm:spPr/>
      <dgm:t>
        <a:bodyPr/>
        <a:lstStyle/>
        <a:p>
          <a:endParaRPr lang="en-US"/>
        </a:p>
      </dgm:t>
    </dgm:pt>
    <dgm:pt modelId="{91B3CFB1-C3C0-46D4-ACDD-DD6ABAAC5640}" type="sibTrans" cxnId="{2C5C9719-9E44-4FF7-95B9-A57C62334ADF}">
      <dgm:prSet/>
      <dgm:spPr/>
      <dgm:t>
        <a:bodyPr/>
        <a:lstStyle/>
        <a:p>
          <a:endParaRPr lang="en-US"/>
        </a:p>
      </dgm:t>
    </dgm:pt>
    <dgm:pt modelId="{BBFE585D-A438-4BCA-A386-FD1912BBEAF5}">
      <dgm:prSet/>
      <dgm:spPr/>
      <dgm:t>
        <a:bodyPr/>
        <a:lstStyle/>
        <a:p>
          <a:r>
            <a:rPr lang="en-US"/>
            <a:t>Ensure</a:t>
          </a:r>
        </a:p>
      </dgm:t>
    </dgm:pt>
    <dgm:pt modelId="{820A14C4-7446-4BC7-8AD5-913B677FD2B7}" type="parTrans" cxnId="{930BCA42-3017-4332-8578-77BF7BC371A9}">
      <dgm:prSet/>
      <dgm:spPr/>
      <dgm:t>
        <a:bodyPr/>
        <a:lstStyle/>
        <a:p>
          <a:endParaRPr lang="en-US"/>
        </a:p>
      </dgm:t>
    </dgm:pt>
    <dgm:pt modelId="{FF122626-92BD-4B57-9942-08EE5E3B312B}" type="sibTrans" cxnId="{930BCA42-3017-4332-8578-77BF7BC371A9}">
      <dgm:prSet/>
      <dgm:spPr/>
      <dgm:t>
        <a:bodyPr/>
        <a:lstStyle/>
        <a:p>
          <a:endParaRPr lang="en-US"/>
        </a:p>
      </dgm:t>
    </dgm:pt>
    <dgm:pt modelId="{3C1D76C5-29E2-4E43-AD6F-539968CB5D6E}">
      <dgm:prSet/>
      <dgm:spPr/>
      <dgm:t>
        <a:bodyPr/>
        <a:lstStyle/>
        <a:p>
          <a:r>
            <a:rPr lang="en-US"/>
            <a:t>Ensure compatibility with popular web browsers, including Chrome, Firefox, and Brave Browser</a:t>
          </a:r>
        </a:p>
      </dgm:t>
    </dgm:pt>
    <dgm:pt modelId="{E79C3CB6-A62A-4DB5-A2D2-845EB5885EB0}" type="parTrans" cxnId="{696218B4-D856-4B96-8A1A-907CD6862E3E}">
      <dgm:prSet/>
      <dgm:spPr/>
      <dgm:t>
        <a:bodyPr/>
        <a:lstStyle/>
        <a:p>
          <a:endParaRPr lang="en-US"/>
        </a:p>
      </dgm:t>
    </dgm:pt>
    <dgm:pt modelId="{6FD94A3E-2EE4-44A2-937C-89B01C76E3EE}" type="sibTrans" cxnId="{696218B4-D856-4B96-8A1A-907CD6862E3E}">
      <dgm:prSet/>
      <dgm:spPr/>
      <dgm:t>
        <a:bodyPr/>
        <a:lstStyle/>
        <a:p>
          <a:endParaRPr lang="en-US"/>
        </a:p>
      </dgm:t>
    </dgm:pt>
    <dgm:pt modelId="{7B929D9B-6A02-4F1B-A142-89FDBBD07B2E}">
      <dgm:prSet/>
      <dgm:spPr/>
      <dgm:t>
        <a:bodyPr/>
        <a:lstStyle/>
        <a:p>
          <a:r>
            <a:rPr lang="en-US"/>
            <a:t>Implement</a:t>
          </a:r>
        </a:p>
      </dgm:t>
    </dgm:pt>
    <dgm:pt modelId="{59977D64-ACD2-4BB9-8BB4-AB76E11B1FF5}" type="parTrans" cxnId="{66D6F1E6-667A-4FFD-9223-B0A647FE0399}">
      <dgm:prSet/>
      <dgm:spPr/>
      <dgm:t>
        <a:bodyPr/>
        <a:lstStyle/>
        <a:p>
          <a:endParaRPr lang="en-US"/>
        </a:p>
      </dgm:t>
    </dgm:pt>
    <dgm:pt modelId="{8D2D54B7-3BF6-4E52-973F-3A1EC233614C}" type="sibTrans" cxnId="{66D6F1E6-667A-4FFD-9223-B0A647FE0399}">
      <dgm:prSet/>
      <dgm:spPr/>
      <dgm:t>
        <a:bodyPr/>
        <a:lstStyle/>
        <a:p>
          <a:endParaRPr lang="en-US"/>
        </a:p>
      </dgm:t>
    </dgm:pt>
    <dgm:pt modelId="{CCB7B357-BBC4-456F-A308-AEB1FA091826}">
      <dgm:prSet/>
      <dgm:spPr/>
      <dgm:t>
        <a:bodyPr/>
        <a:lstStyle/>
        <a:p>
          <a:r>
            <a:rPr lang="en-US"/>
            <a:t>Implement YOLOv8 to detect instances of violence and sensitive content accurately..</a:t>
          </a:r>
        </a:p>
      </dgm:t>
    </dgm:pt>
    <dgm:pt modelId="{AA5D7D9C-AB93-4EF8-AC0D-245F119DF47B}" type="parTrans" cxnId="{F99C85B5-E549-401F-A60F-F617EE9E0883}">
      <dgm:prSet/>
      <dgm:spPr/>
      <dgm:t>
        <a:bodyPr/>
        <a:lstStyle/>
        <a:p>
          <a:endParaRPr lang="en-US"/>
        </a:p>
      </dgm:t>
    </dgm:pt>
    <dgm:pt modelId="{C63F0B74-5EF7-4FB9-851F-4DEBE1E8A5ED}" type="sibTrans" cxnId="{F99C85B5-E549-401F-A60F-F617EE9E0883}">
      <dgm:prSet/>
      <dgm:spPr/>
      <dgm:t>
        <a:bodyPr/>
        <a:lstStyle/>
        <a:p>
          <a:endParaRPr lang="en-US"/>
        </a:p>
      </dgm:t>
    </dgm:pt>
    <dgm:pt modelId="{5110752F-9D62-4A10-B29D-F9CF3EC3DF0B}" type="pres">
      <dgm:prSet presAssocID="{B84BACFF-CEB8-4BC0-BA93-ABCBE8617051}" presName="Name0" presStyleCnt="0">
        <dgm:presLayoutVars>
          <dgm:dir/>
          <dgm:animLvl val="lvl"/>
          <dgm:resizeHandles val="exact"/>
        </dgm:presLayoutVars>
      </dgm:prSet>
      <dgm:spPr/>
    </dgm:pt>
    <dgm:pt modelId="{A039635D-C38D-4418-88CC-C40DBE72E171}" type="pres">
      <dgm:prSet presAssocID="{1A2427BE-26E4-455A-BE9C-B747D30776E3}" presName="linNode" presStyleCnt="0"/>
      <dgm:spPr/>
    </dgm:pt>
    <dgm:pt modelId="{55CDEB06-C1C5-4262-8098-4A41EFC65A93}" type="pres">
      <dgm:prSet presAssocID="{1A2427BE-26E4-455A-BE9C-B747D30776E3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42EC77E8-BD9D-407B-A10D-7F164F3D493D}" type="pres">
      <dgm:prSet presAssocID="{1A2427BE-26E4-455A-BE9C-B747D30776E3}" presName="descendantText" presStyleLbl="alignNode1" presStyleIdx="0" presStyleCnt="4">
        <dgm:presLayoutVars>
          <dgm:bulletEnabled/>
        </dgm:presLayoutVars>
      </dgm:prSet>
      <dgm:spPr/>
    </dgm:pt>
    <dgm:pt modelId="{25F41242-4A93-419F-9852-745B704411EE}" type="pres">
      <dgm:prSet presAssocID="{6E40C30B-703C-4BEC-A093-2A21F5D53BE8}" presName="sp" presStyleCnt="0"/>
      <dgm:spPr/>
    </dgm:pt>
    <dgm:pt modelId="{59DB644F-9333-4B33-9C9E-FE3FBB3FA5B1}" type="pres">
      <dgm:prSet presAssocID="{453AF675-925D-4CBB-AD5A-C4AA0F591A4C}" presName="linNode" presStyleCnt="0"/>
      <dgm:spPr/>
    </dgm:pt>
    <dgm:pt modelId="{A749171F-477B-406D-8FA5-E9D06B173156}" type="pres">
      <dgm:prSet presAssocID="{453AF675-925D-4CBB-AD5A-C4AA0F591A4C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6E407B93-3C87-4C90-9FA3-DA8B1553676C}" type="pres">
      <dgm:prSet presAssocID="{453AF675-925D-4CBB-AD5A-C4AA0F591A4C}" presName="descendantText" presStyleLbl="alignNode1" presStyleIdx="1" presStyleCnt="4">
        <dgm:presLayoutVars>
          <dgm:bulletEnabled/>
        </dgm:presLayoutVars>
      </dgm:prSet>
      <dgm:spPr/>
    </dgm:pt>
    <dgm:pt modelId="{CFF8ABD1-CDC1-4210-8A5E-65022AEC0060}" type="pres">
      <dgm:prSet presAssocID="{AB996E44-D565-4103-92AD-F3F625304BD0}" presName="sp" presStyleCnt="0"/>
      <dgm:spPr/>
    </dgm:pt>
    <dgm:pt modelId="{3F8C4BE6-821E-4EE1-9900-59EFA55FEA08}" type="pres">
      <dgm:prSet presAssocID="{BBFE585D-A438-4BCA-A386-FD1912BBEAF5}" presName="linNode" presStyleCnt="0"/>
      <dgm:spPr/>
    </dgm:pt>
    <dgm:pt modelId="{88C6D065-8122-40C6-84B5-F8004AD4850A}" type="pres">
      <dgm:prSet presAssocID="{BBFE585D-A438-4BCA-A386-FD1912BBEAF5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53B3FA11-85C7-4003-960A-2CFA3456A5E9}" type="pres">
      <dgm:prSet presAssocID="{BBFE585D-A438-4BCA-A386-FD1912BBEAF5}" presName="descendantText" presStyleLbl="alignNode1" presStyleIdx="2" presStyleCnt="4">
        <dgm:presLayoutVars>
          <dgm:bulletEnabled/>
        </dgm:presLayoutVars>
      </dgm:prSet>
      <dgm:spPr/>
    </dgm:pt>
    <dgm:pt modelId="{65F76B35-F2DB-4246-A268-E6E1C5143287}" type="pres">
      <dgm:prSet presAssocID="{FF122626-92BD-4B57-9942-08EE5E3B312B}" presName="sp" presStyleCnt="0"/>
      <dgm:spPr/>
    </dgm:pt>
    <dgm:pt modelId="{973021EA-5B5A-4F51-9182-D83721B4EEE1}" type="pres">
      <dgm:prSet presAssocID="{7B929D9B-6A02-4F1B-A142-89FDBBD07B2E}" presName="linNode" presStyleCnt="0"/>
      <dgm:spPr/>
    </dgm:pt>
    <dgm:pt modelId="{B27F5AE3-EAF0-4C4D-B688-6DAA6052C86C}" type="pres">
      <dgm:prSet presAssocID="{7B929D9B-6A02-4F1B-A142-89FDBBD07B2E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8AA7324B-AC65-4E1B-90D7-EAD2F37EA6B5}" type="pres">
      <dgm:prSet presAssocID="{7B929D9B-6A02-4F1B-A142-89FDBBD07B2E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61384005-0DDF-4BB0-BD00-4F827B3F71DA}" type="presOf" srcId="{7B929D9B-6A02-4F1B-A142-89FDBBD07B2E}" destId="{B27F5AE3-EAF0-4C4D-B688-6DAA6052C86C}" srcOrd="0" destOrd="0" presId="urn:microsoft.com/office/officeart/2016/7/layout/VerticalHollowActionList"/>
    <dgm:cxn modelId="{232D2F15-99CC-426B-B311-BC7866C9C762}" type="presOf" srcId="{BBFE585D-A438-4BCA-A386-FD1912BBEAF5}" destId="{88C6D065-8122-40C6-84B5-F8004AD4850A}" srcOrd="0" destOrd="0" presId="urn:microsoft.com/office/officeart/2016/7/layout/VerticalHollowActionList"/>
    <dgm:cxn modelId="{FC301D18-7A56-47A5-B2A3-219E7FE726CD}" type="presOf" srcId="{CCB7B357-BBC4-456F-A308-AEB1FA091826}" destId="{8AA7324B-AC65-4E1B-90D7-EAD2F37EA6B5}" srcOrd="0" destOrd="0" presId="urn:microsoft.com/office/officeart/2016/7/layout/VerticalHollowActionList"/>
    <dgm:cxn modelId="{2C5C9719-9E44-4FF7-95B9-A57C62334ADF}" srcId="{453AF675-925D-4CBB-AD5A-C4AA0F591A4C}" destId="{DBE52CFD-5841-4BEC-9F82-5D5F3F98E3A1}" srcOrd="0" destOrd="0" parTransId="{280D00D6-58E5-475B-9EF2-CC969675BF2F}" sibTransId="{91B3CFB1-C3C0-46D4-ACDD-DD6ABAAC5640}"/>
    <dgm:cxn modelId="{222A0660-17BF-4C08-AED2-611647768CA8}" type="presOf" srcId="{3C1D76C5-29E2-4E43-AD6F-539968CB5D6E}" destId="{53B3FA11-85C7-4003-960A-2CFA3456A5E9}" srcOrd="0" destOrd="0" presId="urn:microsoft.com/office/officeart/2016/7/layout/VerticalHollowActionList"/>
    <dgm:cxn modelId="{930BCA42-3017-4332-8578-77BF7BC371A9}" srcId="{B84BACFF-CEB8-4BC0-BA93-ABCBE8617051}" destId="{BBFE585D-A438-4BCA-A386-FD1912BBEAF5}" srcOrd="2" destOrd="0" parTransId="{820A14C4-7446-4BC7-8AD5-913B677FD2B7}" sibTransId="{FF122626-92BD-4B57-9942-08EE5E3B312B}"/>
    <dgm:cxn modelId="{86833265-6942-4CC1-8849-E2C6BBE7F7B9}" type="presOf" srcId="{DBE52CFD-5841-4BEC-9F82-5D5F3F98E3A1}" destId="{6E407B93-3C87-4C90-9FA3-DA8B1553676C}" srcOrd="0" destOrd="0" presId="urn:microsoft.com/office/officeart/2016/7/layout/VerticalHollowActionList"/>
    <dgm:cxn modelId="{1F290C4E-7C6B-4963-8EF4-118D827E2025}" srcId="{B84BACFF-CEB8-4BC0-BA93-ABCBE8617051}" destId="{453AF675-925D-4CBB-AD5A-C4AA0F591A4C}" srcOrd="1" destOrd="0" parTransId="{FC44435E-F45A-4512-A47C-FE52929988AC}" sibTransId="{AB996E44-D565-4103-92AD-F3F625304BD0}"/>
    <dgm:cxn modelId="{56F2534F-75A0-40CD-AADD-3586DB3C9468}" type="presOf" srcId="{6694E652-D96F-4B56-90FF-BCFE937834AA}" destId="{42EC77E8-BD9D-407B-A10D-7F164F3D493D}" srcOrd="0" destOrd="0" presId="urn:microsoft.com/office/officeart/2016/7/layout/VerticalHollowActionList"/>
    <dgm:cxn modelId="{4932E477-E344-4B10-BB4B-22E1D7A8454F}" type="presOf" srcId="{1A2427BE-26E4-455A-BE9C-B747D30776E3}" destId="{55CDEB06-C1C5-4262-8098-4A41EFC65A93}" srcOrd="0" destOrd="0" presId="urn:microsoft.com/office/officeart/2016/7/layout/VerticalHollowActionList"/>
    <dgm:cxn modelId="{9A175882-EA14-48A8-957E-EE6F11FD8BE6}" srcId="{1A2427BE-26E4-455A-BE9C-B747D30776E3}" destId="{6694E652-D96F-4B56-90FF-BCFE937834AA}" srcOrd="0" destOrd="0" parTransId="{7F195EAB-31F5-4959-A672-EE92EA013319}" sibTransId="{332259A4-660E-49A2-8C25-AF0990FBD8D5}"/>
    <dgm:cxn modelId="{FC140B8E-3C30-4D9E-880A-78731E00D1FE}" type="presOf" srcId="{453AF675-925D-4CBB-AD5A-C4AA0F591A4C}" destId="{A749171F-477B-406D-8FA5-E9D06B173156}" srcOrd="0" destOrd="0" presId="urn:microsoft.com/office/officeart/2016/7/layout/VerticalHollowActionList"/>
    <dgm:cxn modelId="{9CDA1E9A-9DA9-4B10-9C3E-6033A3764090}" srcId="{B84BACFF-CEB8-4BC0-BA93-ABCBE8617051}" destId="{1A2427BE-26E4-455A-BE9C-B747D30776E3}" srcOrd="0" destOrd="0" parTransId="{B400526D-A974-4C59-8B29-69BE1B6EB7FD}" sibTransId="{6E40C30B-703C-4BEC-A093-2A21F5D53BE8}"/>
    <dgm:cxn modelId="{17FBB99A-D4F1-4709-B2BB-9891465B485A}" type="presOf" srcId="{B84BACFF-CEB8-4BC0-BA93-ABCBE8617051}" destId="{5110752F-9D62-4A10-B29D-F9CF3EC3DF0B}" srcOrd="0" destOrd="0" presId="urn:microsoft.com/office/officeart/2016/7/layout/VerticalHollowActionList"/>
    <dgm:cxn modelId="{696218B4-D856-4B96-8A1A-907CD6862E3E}" srcId="{BBFE585D-A438-4BCA-A386-FD1912BBEAF5}" destId="{3C1D76C5-29E2-4E43-AD6F-539968CB5D6E}" srcOrd="0" destOrd="0" parTransId="{E79C3CB6-A62A-4DB5-A2D2-845EB5885EB0}" sibTransId="{6FD94A3E-2EE4-44A2-937C-89B01C76E3EE}"/>
    <dgm:cxn modelId="{F99C85B5-E549-401F-A60F-F617EE9E0883}" srcId="{7B929D9B-6A02-4F1B-A142-89FDBBD07B2E}" destId="{CCB7B357-BBC4-456F-A308-AEB1FA091826}" srcOrd="0" destOrd="0" parTransId="{AA5D7D9C-AB93-4EF8-AC0D-245F119DF47B}" sibTransId="{C63F0B74-5EF7-4FB9-851F-4DEBE1E8A5ED}"/>
    <dgm:cxn modelId="{66D6F1E6-667A-4FFD-9223-B0A647FE0399}" srcId="{B84BACFF-CEB8-4BC0-BA93-ABCBE8617051}" destId="{7B929D9B-6A02-4F1B-A142-89FDBBD07B2E}" srcOrd="3" destOrd="0" parTransId="{59977D64-ACD2-4BB9-8BB4-AB76E11B1FF5}" sibTransId="{8D2D54B7-3BF6-4E52-973F-3A1EC233614C}"/>
    <dgm:cxn modelId="{FA17F7B5-611B-4EA7-9472-87ACCC5B6496}" type="presParOf" srcId="{5110752F-9D62-4A10-B29D-F9CF3EC3DF0B}" destId="{A039635D-C38D-4418-88CC-C40DBE72E171}" srcOrd="0" destOrd="0" presId="urn:microsoft.com/office/officeart/2016/7/layout/VerticalHollowActionList"/>
    <dgm:cxn modelId="{95154279-8AE7-4E1A-B94B-1D15BFD14031}" type="presParOf" srcId="{A039635D-C38D-4418-88CC-C40DBE72E171}" destId="{55CDEB06-C1C5-4262-8098-4A41EFC65A93}" srcOrd="0" destOrd="0" presId="urn:microsoft.com/office/officeart/2016/7/layout/VerticalHollowActionList"/>
    <dgm:cxn modelId="{7EAB8FC2-1B2C-45B9-9D64-B5597BF6C552}" type="presParOf" srcId="{A039635D-C38D-4418-88CC-C40DBE72E171}" destId="{42EC77E8-BD9D-407B-A10D-7F164F3D493D}" srcOrd="1" destOrd="0" presId="urn:microsoft.com/office/officeart/2016/7/layout/VerticalHollowActionList"/>
    <dgm:cxn modelId="{83F540F6-841E-4E2A-9852-CB8BB137F32D}" type="presParOf" srcId="{5110752F-9D62-4A10-B29D-F9CF3EC3DF0B}" destId="{25F41242-4A93-419F-9852-745B704411EE}" srcOrd="1" destOrd="0" presId="urn:microsoft.com/office/officeart/2016/7/layout/VerticalHollowActionList"/>
    <dgm:cxn modelId="{0B6D873E-2226-4729-BD80-295B9C569691}" type="presParOf" srcId="{5110752F-9D62-4A10-B29D-F9CF3EC3DF0B}" destId="{59DB644F-9333-4B33-9C9E-FE3FBB3FA5B1}" srcOrd="2" destOrd="0" presId="urn:microsoft.com/office/officeart/2016/7/layout/VerticalHollowActionList"/>
    <dgm:cxn modelId="{6DDB52C0-B03B-45FD-B1C1-95DB88B8F6EC}" type="presParOf" srcId="{59DB644F-9333-4B33-9C9E-FE3FBB3FA5B1}" destId="{A749171F-477B-406D-8FA5-E9D06B173156}" srcOrd="0" destOrd="0" presId="urn:microsoft.com/office/officeart/2016/7/layout/VerticalHollowActionList"/>
    <dgm:cxn modelId="{092095C5-B802-4317-8C1D-7C0BA0AFFD4B}" type="presParOf" srcId="{59DB644F-9333-4B33-9C9E-FE3FBB3FA5B1}" destId="{6E407B93-3C87-4C90-9FA3-DA8B1553676C}" srcOrd="1" destOrd="0" presId="urn:microsoft.com/office/officeart/2016/7/layout/VerticalHollowActionList"/>
    <dgm:cxn modelId="{B6B255F2-78E8-4646-82AD-C307181ABAB7}" type="presParOf" srcId="{5110752F-9D62-4A10-B29D-F9CF3EC3DF0B}" destId="{CFF8ABD1-CDC1-4210-8A5E-65022AEC0060}" srcOrd="3" destOrd="0" presId="urn:microsoft.com/office/officeart/2016/7/layout/VerticalHollowActionList"/>
    <dgm:cxn modelId="{A9F762C5-4B42-4853-AE44-4D7BB0979C55}" type="presParOf" srcId="{5110752F-9D62-4A10-B29D-F9CF3EC3DF0B}" destId="{3F8C4BE6-821E-4EE1-9900-59EFA55FEA08}" srcOrd="4" destOrd="0" presId="urn:microsoft.com/office/officeart/2016/7/layout/VerticalHollowActionList"/>
    <dgm:cxn modelId="{9602953C-A5DD-42A8-9768-CBF106538BF7}" type="presParOf" srcId="{3F8C4BE6-821E-4EE1-9900-59EFA55FEA08}" destId="{88C6D065-8122-40C6-84B5-F8004AD4850A}" srcOrd="0" destOrd="0" presId="urn:microsoft.com/office/officeart/2016/7/layout/VerticalHollowActionList"/>
    <dgm:cxn modelId="{EFF9A738-669C-430D-9EF4-ADD8C0EFC22D}" type="presParOf" srcId="{3F8C4BE6-821E-4EE1-9900-59EFA55FEA08}" destId="{53B3FA11-85C7-4003-960A-2CFA3456A5E9}" srcOrd="1" destOrd="0" presId="urn:microsoft.com/office/officeart/2016/7/layout/VerticalHollowActionList"/>
    <dgm:cxn modelId="{3044A280-C610-443A-9B1E-09597F8C2A2E}" type="presParOf" srcId="{5110752F-9D62-4A10-B29D-F9CF3EC3DF0B}" destId="{65F76B35-F2DB-4246-A268-E6E1C5143287}" srcOrd="5" destOrd="0" presId="urn:microsoft.com/office/officeart/2016/7/layout/VerticalHollowActionList"/>
    <dgm:cxn modelId="{4E146924-EBE3-4DDC-874D-717BF61CE311}" type="presParOf" srcId="{5110752F-9D62-4A10-B29D-F9CF3EC3DF0B}" destId="{973021EA-5B5A-4F51-9182-D83721B4EEE1}" srcOrd="6" destOrd="0" presId="urn:microsoft.com/office/officeart/2016/7/layout/VerticalHollowActionList"/>
    <dgm:cxn modelId="{70758F1D-6789-4289-BBDB-39218319014B}" type="presParOf" srcId="{973021EA-5B5A-4F51-9182-D83721B4EEE1}" destId="{B27F5AE3-EAF0-4C4D-B688-6DAA6052C86C}" srcOrd="0" destOrd="0" presId="urn:microsoft.com/office/officeart/2016/7/layout/VerticalHollowActionList"/>
    <dgm:cxn modelId="{83AE421C-8B1E-406F-87E7-906B2E226F1F}" type="presParOf" srcId="{973021EA-5B5A-4F51-9182-D83721B4EEE1}" destId="{8AA7324B-AC65-4E1B-90D7-EAD2F37EA6B5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38D5FE-B542-497B-8B85-D73E9EE6A8F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9EF37-D4FD-4B2F-98BA-29D0BA855F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Performance: </a:t>
          </a:r>
          <a:r>
            <a:rPr lang="en-US" b="0" i="0"/>
            <a:t>Achieve real-time video processing for timely detection.</a:t>
          </a:r>
          <a:endParaRPr lang="en-US"/>
        </a:p>
      </dgm:t>
    </dgm:pt>
    <dgm:pt modelId="{7341A566-BA4C-4E19-9F8C-2FB69CEFA642}" type="parTrans" cxnId="{D4E63758-BFAE-4360-907A-3E02236369D6}">
      <dgm:prSet/>
      <dgm:spPr/>
      <dgm:t>
        <a:bodyPr/>
        <a:lstStyle/>
        <a:p>
          <a:endParaRPr lang="en-US"/>
        </a:p>
      </dgm:t>
    </dgm:pt>
    <dgm:pt modelId="{0D4088AD-46D1-4C0B-979B-15FD131772B7}" type="sibTrans" cxnId="{D4E63758-BFAE-4360-907A-3E02236369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D209F1-2B39-4FCE-9A43-B77BFC8CAC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Compatibility: </a:t>
          </a:r>
          <a:r>
            <a:rPr lang="en-US" b="0" i="0"/>
            <a:t>Support various video formats and platforms.</a:t>
          </a:r>
          <a:endParaRPr lang="en-US"/>
        </a:p>
      </dgm:t>
    </dgm:pt>
    <dgm:pt modelId="{EB4427A5-1A19-4038-8D1D-B1CDC144F5DC}" type="parTrans" cxnId="{70F5EE6C-C729-4732-B405-385D43771FD2}">
      <dgm:prSet/>
      <dgm:spPr/>
      <dgm:t>
        <a:bodyPr/>
        <a:lstStyle/>
        <a:p>
          <a:endParaRPr lang="en-US"/>
        </a:p>
      </dgm:t>
    </dgm:pt>
    <dgm:pt modelId="{E70B1356-B4E5-4BF6-958E-FE66342DCBB9}" type="sibTrans" cxnId="{70F5EE6C-C729-4732-B405-385D43771F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BBDB1A-4340-41EB-B30D-D85623C8CB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Security: </a:t>
          </a:r>
          <a:r>
            <a:rPr lang="en-US" b="0" i="0"/>
            <a:t>Protect user data and maintain confidentiality.</a:t>
          </a:r>
          <a:endParaRPr lang="en-US"/>
        </a:p>
      </dgm:t>
    </dgm:pt>
    <dgm:pt modelId="{8E0CB213-E7A8-40A8-9327-72A75ED32AD8}" type="parTrans" cxnId="{E0B16813-476C-4B16-9ECE-554880130EC8}">
      <dgm:prSet/>
      <dgm:spPr/>
      <dgm:t>
        <a:bodyPr/>
        <a:lstStyle/>
        <a:p>
          <a:endParaRPr lang="en-US"/>
        </a:p>
      </dgm:t>
    </dgm:pt>
    <dgm:pt modelId="{C20BB2E3-637E-41A2-ABDA-AC3F60B42E34}" type="sibTrans" cxnId="{E0B16813-476C-4B16-9ECE-554880130E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B80092-2EA2-4ACA-8AE8-28A5702BA5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Robustness: </a:t>
          </a:r>
          <a:r>
            <a:rPr lang="en-US" b="0" i="0"/>
            <a:t>Remain resilient to variations in video conditions.</a:t>
          </a:r>
          <a:endParaRPr lang="en-US"/>
        </a:p>
      </dgm:t>
    </dgm:pt>
    <dgm:pt modelId="{5AC1FC05-69B0-44F5-B4E2-CCFA93F86F80}" type="parTrans" cxnId="{A2F9BD12-D0FB-4CB8-A583-86D3DEC9320F}">
      <dgm:prSet/>
      <dgm:spPr/>
      <dgm:t>
        <a:bodyPr/>
        <a:lstStyle/>
        <a:p>
          <a:endParaRPr lang="en-US"/>
        </a:p>
      </dgm:t>
    </dgm:pt>
    <dgm:pt modelId="{34E0FCC0-CCBD-4C01-8B88-A3BD54F1BF2F}" type="sibTrans" cxnId="{A2F9BD12-D0FB-4CB8-A583-86D3DEC932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7F4456F-353A-4EDE-8BAF-B0E0B7FDDD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Compliance: </a:t>
          </a:r>
          <a:r>
            <a:rPr lang="en-US" b="0" i="0"/>
            <a:t>Adhere to privacy regulations and standards.</a:t>
          </a:r>
          <a:endParaRPr lang="en-US"/>
        </a:p>
      </dgm:t>
    </dgm:pt>
    <dgm:pt modelId="{40B20E87-6076-4782-9D2F-EEDAF7D7675B}" type="parTrans" cxnId="{602A70D5-3780-4FD9-A147-168D328CCFCA}">
      <dgm:prSet/>
      <dgm:spPr/>
      <dgm:t>
        <a:bodyPr/>
        <a:lstStyle/>
        <a:p>
          <a:endParaRPr lang="en-US"/>
        </a:p>
      </dgm:t>
    </dgm:pt>
    <dgm:pt modelId="{A1BBC3ED-9858-41C1-8EAE-92EAF319FEF1}" type="sibTrans" cxnId="{602A70D5-3780-4FD9-A147-168D328CCFCA}">
      <dgm:prSet/>
      <dgm:spPr/>
      <dgm:t>
        <a:bodyPr/>
        <a:lstStyle/>
        <a:p>
          <a:endParaRPr lang="en-US"/>
        </a:p>
      </dgm:t>
    </dgm:pt>
    <dgm:pt modelId="{C86573E4-84B3-4468-AC13-6AFE32DDC277}" type="pres">
      <dgm:prSet presAssocID="{2C38D5FE-B542-497B-8B85-D73E9EE6A8F5}" presName="root" presStyleCnt="0">
        <dgm:presLayoutVars>
          <dgm:dir/>
          <dgm:resizeHandles val="exact"/>
        </dgm:presLayoutVars>
      </dgm:prSet>
      <dgm:spPr/>
    </dgm:pt>
    <dgm:pt modelId="{96B4070B-47E9-4332-B81F-6405B3DCCEBD}" type="pres">
      <dgm:prSet presAssocID="{2C38D5FE-B542-497B-8B85-D73E9EE6A8F5}" presName="container" presStyleCnt="0">
        <dgm:presLayoutVars>
          <dgm:dir/>
          <dgm:resizeHandles val="exact"/>
        </dgm:presLayoutVars>
      </dgm:prSet>
      <dgm:spPr/>
    </dgm:pt>
    <dgm:pt modelId="{EFD48F41-4CAA-4992-A90A-61A8CE514FC9}" type="pres">
      <dgm:prSet presAssocID="{D269EF37-D4FD-4B2F-98BA-29D0BA855F46}" presName="compNode" presStyleCnt="0"/>
      <dgm:spPr/>
    </dgm:pt>
    <dgm:pt modelId="{83101953-AF79-40C8-908D-0A387C021F6D}" type="pres">
      <dgm:prSet presAssocID="{D269EF37-D4FD-4B2F-98BA-29D0BA855F46}" presName="iconBgRect" presStyleLbl="bgShp" presStyleIdx="0" presStyleCnt="5"/>
      <dgm:spPr/>
    </dgm:pt>
    <dgm:pt modelId="{BDA2C773-032F-49E9-8A03-0ACE6A1BDEEF}" type="pres">
      <dgm:prSet presAssocID="{D269EF37-D4FD-4B2F-98BA-29D0BA855F4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53A98E3-6309-44DD-8348-7B5C1E2865C3}" type="pres">
      <dgm:prSet presAssocID="{D269EF37-D4FD-4B2F-98BA-29D0BA855F46}" presName="spaceRect" presStyleCnt="0"/>
      <dgm:spPr/>
    </dgm:pt>
    <dgm:pt modelId="{A48BA6CD-AB0C-4AA7-B33E-9263F132B091}" type="pres">
      <dgm:prSet presAssocID="{D269EF37-D4FD-4B2F-98BA-29D0BA855F46}" presName="textRect" presStyleLbl="revTx" presStyleIdx="0" presStyleCnt="5">
        <dgm:presLayoutVars>
          <dgm:chMax val="1"/>
          <dgm:chPref val="1"/>
        </dgm:presLayoutVars>
      </dgm:prSet>
      <dgm:spPr/>
    </dgm:pt>
    <dgm:pt modelId="{8F415A34-9E31-4273-81AC-330217BF5932}" type="pres">
      <dgm:prSet presAssocID="{0D4088AD-46D1-4C0B-979B-15FD131772B7}" presName="sibTrans" presStyleLbl="sibTrans2D1" presStyleIdx="0" presStyleCnt="0"/>
      <dgm:spPr/>
    </dgm:pt>
    <dgm:pt modelId="{78AF023C-A771-42F8-BCE6-FAE5EC9605A5}" type="pres">
      <dgm:prSet presAssocID="{C4D209F1-2B39-4FCE-9A43-B77BFC8CAC4D}" presName="compNode" presStyleCnt="0"/>
      <dgm:spPr/>
    </dgm:pt>
    <dgm:pt modelId="{EAE382C2-A145-41AD-BE38-07BF42065A95}" type="pres">
      <dgm:prSet presAssocID="{C4D209F1-2B39-4FCE-9A43-B77BFC8CAC4D}" presName="iconBgRect" presStyleLbl="bgShp" presStyleIdx="1" presStyleCnt="5"/>
      <dgm:spPr/>
    </dgm:pt>
    <dgm:pt modelId="{3B22E141-1F33-4687-9014-6625E4BC9856}" type="pres">
      <dgm:prSet presAssocID="{C4D209F1-2B39-4FCE-9A43-B77BFC8CAC4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AF0B529E-D637-474E-8294-7B515B3B3CCC}" type="pres">
      <dgm:prSet presAssocID="{C4D209F1-2B39-4FCE-9A43-B77BFC8CAC4D}" presName="spaceRect" presStyleCnt="0"/>
      <dgm:spPr/>
    </dgm:pt>
    <dgm:pt modelId="{C024929F-27E9-4F34-8A98-AC7B6A6D00D1}" type="pres">
      <dgm:prSet presAssocID="{C4D209F1-2B39-4FCE-9A43-B77BFC8CAC4D}" presName="textRect" presStyleLbl="revTx" presStyleIdx="1" presStyleCnt="5">
        <dgm:presLayoutVars>
          <dgm:chMax val="1"/>
          <dgm:chPref val="1"/>
        </dgm:presLayoutVars>
      </dgm:prSet>
      <dgm:spPr/>
    </dgm:pt>
    <dgm:pt modelId="{AE78EDB7-E85F-41BE-AC9B-BE62F7DB61AD}" type="pres">
      <dgm:prSet presAssocID="{E70B1356-B4E5-4BF6-958E-FE66342DCBB9}" presName="sibTrans" presStyleLbl="sibTrans2D1" presStyleIdx="0" presStyleCnt="0"/>
      <dgm:spPr/>
    </dgm:pt>
    <dgm:pt modelId="{DF9CAA06-8F63-49CB-84BA-6BC581AC81E9}" type="pres">
      <dgm:prSet presAssocID="{74BBDB1A-4340-41EB-B30D-D85623C8CB48}" presName="compNode" presStyleCnt="0"/>
      <dgm:spPr/>
    </dgm:pt>
    <dgm:pt modelId="{0D39C846-17CF-43DE-8E27-3F6CA45BBFB1}" type="pres">
      <dgm:prSet presAssocID="{74BBDB1A-4340-41EB-B30D-D85623C8CB48}" presName="iconBgRect" presStyleLbl="bgShp" presStyleIdx="2" presStyleCnt="5"/>
      <dgm:spPr/>
    </dgm:pt>
    <dgm:pt modelId="{9567FDE0-FBA0-402B-B3FF-A9BFE4489338}" type="pres">
      <dgm:prSet presAssocID="{74BBDB1A-4340-41EB-B30D-D85623C8CB4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5B2CA67-EC4F-4A03-9D56-8D13D7AD683D}" type="pres">
      <dgm:prSet presAssocID="{74BBDB1A-4340-41EB-B30D-D85623C8CB48}" presName="spaceRect" presStyleCnt="0"/>
      <dgm:spPr/>
    </dgm:pt>
    <dgm:pt modelId="{9D7C0E78-FB12-417E-9459-0C3FA1C2A45E}" type="pres">
      <dgm:prSet presAssocID="{74BBDB1A-4340-41EB-B30D-D85623C8CB48}" presName="textRect" presStyleLbl="revTx" presStyleIdx="2" presStyleCnt="5">
        <dgm:presLayoutVars>
          <dgm:chMax val="1"/>
          <dgm:chPref val="1"/>
        </dgm:presLayoutVars>
      </dgm:prSet>
      <dgm:spPr/>
    </dgm:pt>
    <dgm:pt modelId="{4736A946-7AB8-4F58-AFA3-8B9A6F313802}" type="pres">
      <dgm:prSet presAssocID="{C20BB2E3-637E-41A2-ABDA-AC3F60B42E34}" presName="sibTrans" presStyleLbl="sibTrans2D1" presStyleIdx="0" presStyleCnt="0"/>
      <dgm:spPr/>
    </dgm:pt>
    <dgm:pt modelId="{53EFED30-672C-4622-B072-40CC591B181F}" type="pres">
      <dgm:prSet presAssocID="{57B80092-2EA2-4ACA-8AE8-28A5702BA506}" presName="compNode" presStyleCnt="0"/>
      <dgm:spPr/>
    </dgm:pt>
    <dgm:pt modelId="{D75C05EF-51E8-4208-8EA6-98EB805CE9AC}" type="pres">
      <dgm:prSet presAssocID="{57B80092-2EA2-4ACA-8AE8-28A5702BA506}" presName="iconBgRect" presStyleLbl="bgShp" presStyleIdx="3" presStyleCnt="5"/>
      <dgm:spPr/>
    </dgm:pt>
    <dgm:pt modelId="{99E5ED37-2682-4603-B9D3-684E91B714F0}" type="pres">
      <dgm:prSet presAssocID="{57B80092-2EA2-4ACA-8AE8-28A5702BA50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60457D26-B4F9-49EC-9B4C-068D9D891508}" type="pres">
      <dgm:prSet presAssocID="{57B80092-2EA2-4ACA-8AE8-28A5702BA506}" presName="spaceRect" presStyleCnt="0"/>
      <dgm:spPr/>
    </dgm:pt>
    <dgm:pt modelId="{03A7CC01-9BDC-4CAF-958C-BCFD0C2BAAD0}" type="pres">
      <dgm:prSet presAssocID="{57B80092-2EA2-4ACA-8AE8-28A5702BA506}" presName="textRect" presStyleLbl="revTx" presStyleIdx="3" presStyleCnt="5">
        <dgm:presLayoutVars>
          <dgm:chMax val="1"/>
          <dgm:chPref val="1"/>
        </dgm:presLayoutVars>
      </dgm:prSet>
      <dgm:spPr/>
    </dgm:pt>
    <dgm:pt modelId="{204F6ED7-420F-4C68-9361-21E9E93DD9BF}" type="pres">
      <dgm:prSet presAssocID="{34E0FCC0-CCBD-4C01-8B88-A3BD54F1BF2F}" presName="sibTrans" presStyleLbl="sibTrans2D1" presStyleIdx="0" presStyleCnt="0"/>
      <dgm:spPr/>
    </dgm:pt>
    <dgm:pt modelId="{25B8EE90-3424-434F-932F-C97FF88C4EAD}" type="pres">
      <dgm:prSet presAssocID="{F7F4456F-353A-4EDE-8BAF-B0E0B7FDDDD3}" presName="compNode" presStyleCnt="0"/>
      <dgm:spPr/>
    </dgm:pt>
    <dgm:pt modelId="{10FEF829-87DD-4FBA-B804-608162CB1AE2}" type="pres">
      <dgm:prSet presAssocID="{F7F4456F-353A-4EDE-8BAF-B0E0B7FDDDD3}" presName="iconBgRect" presStyleLbl="bgShp" presStyleIdx="4" presStyleCnt="5"/>
      <dgm:spPr/>
    </dgm:pt>
    <dgm:pt modelId="{E5C8FF03-E8F9-48CE-B110-92B7EB1CBA8D}" type="pres">
      <dgm:prSet presAssocID="{F7F4456F-353A-4EDE-8BAF-B0E0B7FDDDD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FAC55FA9-388C-4F96-ACD7-9F3AC12BB548}" type="pres">
      <dgm:prSet presAssocID="{F7F4456F-353A-4EDE-8BAF-B0E0B7FDDDD3}" presName="spaceRect" presStyleCnt="0"/>
      <dgm:spPr/>
    </dgm:pt>
    <dgm:pt modelId="{41A30989-8661-4B3F-9109-D515112B34B7}" type="pres">
      <dgm:prSet presAssocID="{F7F4456F-353A-4EDE-8BAF-B0E0B7FDDDD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5D8F300-846B-46C3-9C52-FF48949953C3}" type="presOf" srcId="{E70B1356-B4E5-4BF6-958E-FE66342DCBB9}" destId="{AE78EDB7-E85F-41BE-AC9B-BE62F7DB61AD}" srcOrd="0" destOrd="0" presId="urn:microsoft.com/office/officeart/2018/2/layout/IconCircleList"/>
    <dgm:cxn modelId="{A2F9BD12-D0FB-4CB8-A583-86D3DEC9320F}" srcId="{2C38D5FE-B542-497B-8B85-D73E9EE6A8F5}" destId="{57B80092-2EA2-4ACA-8AE8-28A5702BA506}" srcOrd="3" destOrd="0" parTransId="{5AC1FC05-69B0-44F5-B4E2-CCFA93F86F80}" sibTransId="{34E0FCC0-CCBD-4C01-8B88-A3BD54F1BF2F}"/>
    <dgm:cxn modelId="{E0B16813-476C-4B16-9ECE-554880130EC8}" srcId="{2C38D5FE-B542-497B-8B85-D73E9EE6A8F5}" destId="{74BBDB1A-4340-41EB-B30D-D85623C8CB48}" srcOrd="2" destOrd="0" parTransId="{8E0CB213-E7A8-40A8-9327-72A75ED32AD8}" sibTransId="{C20BB2E3-637E-41A2-ABDA-AC3F60B42E34}"/>
    <dgm:cxn modelId="{815DBE19-B5AD-4895-A962-2050FE6B5F80}" type="presOf" srcId="{C4D209F1-2B39-4FCE-9A43-B77BFC8CAC4D}" destId="{C024929F-27E9-4F34-8A98-AC7B6A6D00D1}" srcOrd="0" destOrd="0" presId="urn:microsoft.com/office/officeart/2018/2/layout/IconCircleList"/>
    <dgm:cxn modelId="{1DCA0E1A-FF5A-45F0-B2AD-74C5CA70A7A9}" type="presOf" srcId="{D269EF37-D4FD-4B2F-98BA-29D0BA855F46}" destId="{A48BA6CD-AB0C-4AA7-B33E-9263F132B091}" srcOrd="0" destOrd="0" presId="urn:microsoft.com/office/officeart/2018/2/layout/IconCircleList"/>
    <dgm:cxn modelId="{70F5EE6C-C729-4732-B405-385D43771FD2}" srcId="{2C38D5FE-B542-497B-8B85-D73E9EE6A8F5}" destId="{C4D209F1-2B39-4FCE-9A43-B77BFC8CAC4D}" srcOrd="1" destOrd="0" parTransId="{EB4427A5-1A19-4038-8D1D-B1CDC144F5DC}" sibTransId="{E70B1356-B4E5-4BF6-958E-FE66342DCBB9}"/>
    <dgm:cxn modelId="{DA36AE75-0921-4DEA-AF2F-5EC2EB73BDAD}" type="presOf" srcId="{34E0FCC0-CCBD-4C01-8B88-A3BD54F1BF2F}" destId="{204F6ED7-420F-4C68-9361-21E9E93DD9BF}" srcOrd="0" destOrd="0" presId="urn:microsoft.com/office/officeart/2018/2/layout/IconCircleList"/>
    <dgm:cxn modelId="{D4E63758-BFAE-4360-907A-3E02236369D6}" srcId="{2C38D5FE-B542-497B-8B85-D73E9EE6A8F5}" destId="{D269EF37-D4FD-4B2F-98BA-29D0BA855F46}" srcOrd="0" destOrd="0" parTransId="{7341A566-BA4C-4E19-9F8C-2FB69CEFA642}" sibTransId="{0D4088AD-46D1-4C0B-979B-15FD131772B7}"/>
    <dgm:cxn modelId="{131D9499-C8AA-48ED-9C3E-E5D825F40C8A}" type="presOf" srcId="{F7F4456F-353A-4EDE-8BAF-B0E0B7FDDDD3}" destId="{41A30989-8661-4B3F-9109-D515112B34B7}" srcOrd="0" destOrd="0" presId="urn:microsoft.com/office/officeart/2018/2/layout/IconCircleList"/>
    <dgm:cxn modelId="{919FD4B1-806A-4AC0-BB37-31FC014E7F37}" type="presOf" srcId="{2C38D5FE-B542-497B-8B85-D73E9EE6A8F5}" destId="{C86573E4-84B3-4468-AC13-6AFE32DDC277}" srcOrd="0" destOrd="0" presId="urn:microsoft.com/office/officeart/2018/2/layout/IconCircleList"/>
    <dgm:cxn modelId="{8F3837D1-398D-453A-B547-D3ABCB7856F0}" type="presOf" srcId="{74BBDB1A-4340-41EB-B30D-D85623C8CB48}" destId="{9D7C0E78-FB12-417E-9459-0C3FA1C2A45E}" srcOrd="0" destOrd="0" presId="urn:microsoft.com/office/officeart/2018/2/layout/IconCircleList"/>
    <dgm:cxn modelId="{602A70D5-3780-4FD9-A147-168D328CCFCA}" srcId="{2C38D5FE-B542-497B-8B85-D73E9EE6A8F5}" destId="{F7F4456F-353A-4EDE-8BAF-B0E0B7FDDDD3}" srcOrd="4" destOrd="0" parTransId="{40B20E87-6076-4782-9D2F-EEDAF7D7675B}" sibTransId="{A1BBC3ED-9858-41C1-8EAE-92EAF319FEF1}"/>
    <dgm:cxn modelId="{4E7DB5E8-CBF9-4575-AA37-56870F5A236B}" type="presOf" srcId="{57B80092-2EA2-4ACA-8AE8-28A5702BA506}" destId="{03A7CC01-9BDC-4CAF-958C-BCFD0C2BAAD0}" srcOrd="0" destOrd="0" presId="urn:microsoft.com/office/officeart/2018/2/layout/IconCircleList"/>
    <dgm:cxn modelId="{28CBDEEA-A19D-4946-8031-71EECB5F4AE3}" type="presOf" srcId="{C20BB2E3-637E-41A2-ABDA-AC3F60B42E34}" destId="{4736A946-7AB8-4F58-AFA3-8B9A6F313802}" srcOrd="0" destOrd="0" presId="urn:microsoft.com/office/officeart/2018/2/layout/IconCircleList"/>
    <dgm:cxn modelId="{F4A6EFFA-EDF6-40EE-8188-000E77242B0C}" type="presOf" srcId="{0D4088AD-46D1-4C0B-979B-15FD131772B7}" destId="{8F415A34-9E31-4273-81AC-330217BF5932}" srcOrd="0" destOrd="0" presId="urn:microsoft.com/office/officeart/2018/2/layout/IconCircleList"/>
    <dgm:cxn modelId="{CF1C1951-550C-49C0-A310-CDA59482C9B4}" type="presParOf" srcId="{C86573E4-84B3-4468-AC13-6AFE32DDC277}" destId="{96B4070B-47E9-4332-B81F-6405B3DCCEBD}" srcOrd="0" destOrd="0" presId="urn:microsoft.com/office/officeart/2018/2/layout/IconCircleList"/>
    <dgm:cxn modelId="{DDDE940B-CBA6-425B-8971-BD77C17A7467}" type="presParOf" srcId="{96B4070B-47E9-4332-B81F-6405B3DCCEBD}" destId="{EFD48F41-4CAA-4992-A90A-61A8CE514FC9}" srcOrd="0" destOrd="0" presId="urn:microsoft.com/office/officeart/2018/2/layout/IconCircleList"/>
    <dgm:cxn modelId="{C835BCA7-6D70-4567-819F-3AA74728E2AE}" type="presParOf" srcId="{EFD48F41-4CAA-4992-A90A-61A8CE514FC9}" destId="{83101953-AF79-40C8-908D-0A387C021F6D}" srcOrd="0" destOrd="0" presId="urn:microsoft.com/office/officeart/2018/2/layout/IconCircleList"/>
    <dgm:cxn modelId="{25BC6523-20D8-42CD-8171-F0CA549D66BC}" type="presParOf" srcId="{EFD48F41-4CAA-4992-A90A-61A8CE514FC9}" destId="{BDA2C773-032F-49E9-8A03-0ACE6A1BDEEF}" srcOrd="1" destOrd="0" presId="urn:microsoft.com/office/officeart/2018/2/layout/IconCircleList"/>
    <dgm:cxn modelId="{2FCDB768-B8B4-445A-903E-8CEC78A5FCC3}" type="presParOf" srcId="{EFD48F41-4CAA-4992-A90A-61A8CE514FC9}" destId="{D53A98E3-6309-44DD-8348-7B5C1E2865C3}" srcOrd="2" destOrd="0" presId="urn:microsoft.com/office/officeart/2018/2/layout/IconCircleList"/>
    <dgm:cxn modelId="{BF6CF2C1-492B-4C8A-85D0-58F2BA482215}" type="presParOf" srcId="{EFD48F41-4CAA-4992-A90A-61A8CE514FC9}" destId="{A48BA6CD-AB0C-4AA7-B33E-9263F132B091}" srcOrd="3" destOrd="0" presId="urn:microsoft.com/office/officeart/2018/2/layout/IconCircleList"/>
    <dgm:cxn modelId="{01B26E8C-A37D-4255-89B5-3B5664707B1C}" type="presParOf" srcId="{96B4070B-47E9-4332-B81F-6405B3DCCEBD}" destId="{8F415A34-9E31-4273-81AC-330217BF5932}" srcOrd="1" destOrd="0" presId="urn:microsoft.com/office/officeart/2018/2/layout/IconCircleList"/>
    <dgm:cxn modelId="{D9BCDBE0-87AD-42FF-8B6C-854C7A52369B}" type="presParOf" srcId="{96B4070B-47E9-4332-B81F-6405B3DCCEBD}" destId="{78AF023C-A771-42F8-BCE6-FAE5EC9605A5}" srcOrd="2" destOrd="0" presId="urn:microsoft.com/office/officeart/2018/2/layout/IconCircleList"/>
    <dgm:cxn modelId="{201ED0D0-412B-4AFD-8ACA-480806D1AD3E}" type="presParOf" srcId="{78AF023C-A771-42F8-BCE6-FAE5EC9605A5}" destId="{EAE382C2-A145-41AD-BE38-07BF42065A95}" srcOrd="0" destOrd="0" presId="urn:microsoft.com/office/officeart/2018/2/layout/IconCircleList"/>
    <dgm:cxn modelId="{5107648F-7EB1-4D54-A35C-E1EF16261B73}" type="presParOf" srcId="{78AF023C-A771-42F8-BCE6-FAE5EC9605A5}" destId="{3B22E141-1F33-4687-9014-6625E4BC9856}" srcOrd="1" destOrd="0" presId="urn:microsoft.com/office/officeart/2018/2/layout/IconCircleList"/>
    <dgm:cxn modelId="{DCE2264A-ACE5-4FFC-BC50-B0420325CF6C}" type="presParOf" srcId="{78AF023C-A771-42F8-BCE6-FAE5EC9605A5}" destId="{AF0B529E-D637-474E-8294-7B515B3B3CCC}" srcOrd="2" destOrd="0" presId="urn:microsoft.com/office/officeart/2018/2/layout/IconCircleList"/>
    <dgm:cxn modelId="{79931F66-4B75-4F40-ACC2-4CD4841ACC8B}" type="presParOf" srcId="{78AF023C-A771-42F8-BCE6-FAE5EC9605A5}" destId="{C024929F-27E9-4F34-8A98-AC7B6A6D00D1}" srcOrd="3" destOrd="0" presId="urn:microsoft.com/office/officeart/2018/2/layout/IconCircleList"/>
    <dgm:cxn modelId="{5AC71C1A-8C4C-4C45-B67D-718737F536DE}" type="presParOf" srcId="{96B4070B-47E9-4332-B81F-6405B3DCCEBD}" destId="{AE78EDB7-E85F-41BE-AC9B-BE62F7DB61AD}" srcOrd="3" destOrd="0" presId="urn:microsoft.com/office/officeart/2018/2/layout/IconCircleList"/>
    <dgm:cxn modelId="{8C748DFF-8C8E-4457-8063-3C78746B4400}" type="presParOf" srcId="{96B4070B-47E9-4332-B81F-6405B3DCCEBD}" destId="{DF9CAA06-8F63-49CB-84BA-6BC581AC81E9}" srcOrd="4" destOrd="0" presId="urn:microsoft.com/office/officeart/2018/2/layout/IconCircleList"/>
    <dgm:cxn modelId="{585E0611-D395-438B-9D57-B41A836CA6C5}" type="presParOf" srcId="{DF9CAA06-8F63-49CB-84BA-6BC581AC81E9}" destId="{0D39C846-17CF-43DE-8E27-3F6CA45BBFB1}" srcOrd="0" destOrd="0" presId="urn:microsoft.com/office/officeart/2018/2/layout/IconCircleList"/>
    <dgm:cxn modelId="{E5990ED3-1721-48A2-A3BA-E732682EA993}" type="presParOf" srcId="{DF9CAA06-8F63-49CB-84BA-6BC581AC81E9}" destId="{9567FDE0-FBA0-402B-B3FF-A9BFE4489338}" srcOrd="1" destOrd="0" presId="urn:microsoft.com/office/officeart/2018/2/layout/IconCircleList"/>
    <dgm:cxn modelId="{78CB2008-FB0F-4773-B8FA-5B4E6A7A0B1E}" type="presParOf" srcId="{DF9CAA06-8F63-49CB-84BA-6BC581AC81E9}" destId="{15B2CA67-EC4F-4A03-9D56-8D13D7AD683D}" srcOrd="2" destOrd="0" presId="urn:microsoft.com/office/officeart/2018/2/layout/IconCircleList"/>
    <dgm:cxn modelId="{2568AA69-5A43-4872-99FF-D92E6F2CA161}" type="presParOf" srcId="{DF9CAA06-8F63-49CB-84BA-6BC581AC81E9}" destId="{9D7C0E78-FB12-417E-9459-0C3FA1C2A45E}" srcOrd="3" destOrd="0" presId="urn:microsoft.com/office/officeart/2018/2/layout/IconCircleList"/>
    <dgm:cxn modelId="{63E2A0D6-FA18-4D84-B0EA-B13422818729}" type="presParOf" srcId="{96B4070B-47E9-4332-B81F-6405B3DCCEBD}" destId="{4736A946-7AB8-4F58-AFA3-8B9A6F313802}" srcOrd="5" destOrd="0" presId="urn:microsoft.com/office/officeart/2018/2/layout/IconCircleList"/>
    <dgm:cxn modelId="{6D1FE139-CD74-465E-A86E-DC3DB7960AEE}" type="presParOf" srcId="{96B4070B-47E9-4332-B81F-6405B3DCCEBD}" destId="{53EFED30-672C-4622-B072-40CC591B181F}" srcOrd="6" destOrd="0" presId="urn:microsoft.com/office/officeart/2018/2/layout/IconCircleList"/>
    <dgm:cxn modelId="{61086114-ED4C-4E57-8185-CF7E3B6D77C4}" type="presParOf" srcId="{53EFED30-672C-4622-B072-40CC591B181F}" destId="{D75C05EF-51E8-4208-8EA6-98EB805CE9AC}" srcOrd="0" destOrd="0" presId="urn:microsoft.com/office/officeart/2018/2/layout/IconCircleList"/>
    <dgm:cxn modelId="{CCA4FE1C-1DE9-436C-9262-C91B0FB5EF12}" type="presParOf" srcId="{53EFED30-672C-4622-B072-40CC591B181F}" destId="{99E5ED37-2682-4603-B9D3-684E91B714F0}" srcOrd="1" destOrd="0" presId="urn:microsoft.com/office/officeart/2018/2/layout/IconCircleList"/>
    <dgm:cxn modelId="{B77AC63E-B6DC-476D-AEBC-03370E75400C}" type="presParOf" srcId="{53EFED30-672C-4622-B072-40CC591B181F}" destId="{60457D26-B4F9-49EC-9B4C-068D9D891508}" srcOrd="2" destOrd="0" presId="urn:microsoft.com/office/officeart/2018/2/layout/IconCircleList"/>
    <dgm:cxn modelId="{92E26C99-DCCB-4DAE-9E88-45DCFAA2F6EF}" type="presParOf" srcId="{53EFED30-672C-4622-B072-40CC591B181F}" destId="{03A7CC01-9BDC-4CAF-958C-BCFD0C2BAAD0}" srcOrd="3" destOrd="0" presId="urn:microsoft.com/office/officeart/2018/2/layout/IconCircleList"/>
    <dgm:cxn modelId="{783C9477-C88E-4AB9-B544-FDC6190BE6F1}" type="presParOf" srcId="{96B4070B-47E9-4332-B81F-6405B3DCCEBD}" destId="{204F6ED7-420F-4C68-9361-21E9E93DD9BF}" srcOrd="7" destOrd="0" presId="urn:microsoft.com/office/officeart/2018/2/layout/IconCircleList"/>
    <dgm:cxn modelId="{90B98DAE-A320-4B59-A46F-1C0C898E1461}" type="presParOf" srcId="{96B4070B-47E9-4332-B81F-6405B3DCCEBD}" destId="{25B8EE90-3424-434F-932F-C97FF88C4EAD}" srcOrd="8" destOrd="0" presId="urn:microsoft.com/office/officeart/2018/2/layout/IconCircleList"/>
    <dgm:cxn modelId="{70BE8335-A577-4333-97B0-680CAB937511}" type="presParOf" srcId="{25B8EE90-3424-434F-932F-C97FF88C4EAD}" destId="{10FEF829-87DD-4FBA-B804-608162CB1AE2}" srcOrd="0" destOrd="0" presId="urn:microsoft.com/office/officeart/2018/2/layout/IconCircleList"/>
    <dgm:cxn modelId="{0B8FEA78-322D-481C-8982-DC34705E3201}" type="presParOf" srcId="{25B8EE90-3424-434F-932F-C97FF88C4EAD}" destId="{E5C8FF03-E8F9-48CE-B110-92B7EB1CBA8D}" srcOrd="1" destOrd="0" presId="urn:microsoft.com/office/officeart/2018/2/layout/IconCircleList"/>
    <dgm:cxn modelId="{D6F42CB1-25BC-4751-973B-450003744061}" type="presParOf" srcId="{25B8EE90-3424-434F-932F-C97FF88C4EAD}" destId="{FAC55FA9-388C-4F96-ACD7-9F3AC12BB548}" srcOrd="2" destOrd="0" presId="urn:microsoft.com/office/officeart/2018/2/layout/IconCircleList"/>
    <dgm:cxn modelId="{00789C0B-758A-4E7F-8119-686B9245DCC7}" type="presParOf" srcId="{25B8EE90-3424-434F-932F-C97FF88C4EAD}" destId="{41A30989-8661-4B3F-9109-D515112B34B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C77E8-BD9D-407B-A10D-7F164F3D493D}">
      <dsp:nvSpPr>
        <dsp:cNvPr id="0" name=""/>
        <dsp:cNvSpPr/>
      </dsp:nvSpPr>
      <dsp:spPr>
        <a:xfrm>
          <a:off x="1708573" y="2088"/>
          <a:ext cx="6834293" cy="1081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04" tIns="274769" rIns="132604" bIns="27476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Detect instances of violence and sensitive content within online videos.</a:t>
          </a:r>
        </a:p>
      </dsp:txBody>
      <dsp:txXfrm>
        <a:off x="1708573" y="2088"/>
        <a:ext cx="6834293" cy="1081767"/>
      </dsp:txXfrm>
    </dsp:sp>
    <dsp:sp modelId="{55CDEB06-C1C5-4262-8098-4A41EFC65A93}">
      <dsp:nvSpPr>
        <dsp:cNvPr id="0" name=""/>
        <dsp:cNvSpPr/>
      </dsp:nvSpPr>
      <dsp:spPr>
        <a:xfrm>
          <a:off x="0" y="2088"/>
          <a:ext cx="1708573" cy="10817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412" tIns="106855" rIns="90412" bIns="10685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Detect</a:t>
          </a:r>
        </a:p>
      </dsp:txBody>
      <dsp:txXfrm>
        <a:off x="0" y="2088"/>
        <a:ext cx="1708573" cy="1081767"/>
      </dsp:txXfrm>
    </dsp:sp>
    <dsp:sp modelId="{6E407B93-3C87-4C90-9FA3-DA8B1553676C}">
      <dsp:nvSpPr>
        <dsp:cNvPr id="0" name=""/>
        <dsp:cNvSpPr/>
      </dsp:nvSpPr>
      <dsp:spPr>
        <a:xfrm>
          <a:off x="1708573" y="1148761"/>
          <a:ext cx="6834293" cy="1081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04" tIns="274769" rIns="132604" bIns="27476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Generate real-time warnings or alerts to inform users about potentially distressing content.</a:t>
          </a:r>
        </a:p>
      </dsp:txBody>
      <dsp:txXfrm>
        <a:off x="1708573" y="1148761"/>
        <a:ext cx="6834293" cy="1081767"/>
      </dsp:txXfrm>
    </dsp:sp>
    <dsp:sp modelId="{A749171F-477B-406D-8FA5-E9D06B173156}">
      <dsp:nvSpPr>
        <dsp:cNvPr id="0" name=""/>
        <dsp:cNvSpPr/>
      </dsp:nvSpPr>
      <dsp:spPr>
        <a:xfrm>
          <a:off x="0" y="1148761"/>
          <a:ext cx="1708573" cy="10817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412" tIns="106855" rIns="90412" bIns="10685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Generate</a:t>
          </a:r>
        </a:p>
      </dsp:txBody>
      <dsp:txXfrm>
        <a:off x="0" y="1148761"/>
        <a:ext cx="1708573" cy="1081767"/>
      </dsp:txXfrm>
    </dsp:sp>
    <dsp:sp modelId="{53B3FA11-85C7-4003-960A-2CFA3456A5E9}">
      <dsp:nvSpPr>
        <dsp:cNvPr id="0" name=""/>
        <dsp:cNvSpPr/>
      </dsp:nvSpPr>
      <dsp:spPr>
        <a:xfrm>
          <a:off x="1708573" y="2295434"/>
          <a:ext cx="6834293" cy="1081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04" tIns="274769" rIns="132604" bIns="27476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Ensure compatibility with popular web browsers, including Chrome, Firefox, and Brave Browser</a:t>
          </a:r>
        </a:p>
      </dsp:txBody>
      <dsp:txXfrm>
        <a:off x="1708573" y="2295434"/>
        <a:ext cx="6834293" cy="1081767"/>
      </dsp:txXfrm>
    </dsp:sp>
    <dsp:sp modelId="{88C6D065-8122-40C6-84B5-F8004AD4850A}">
      <dsp:nvSpPr>
        <dsp:cNvPr id="0" name=""/>
        <dsp:cNvSpPr/>
      </dsp:nvSpPr>
      <dsp:spPr>
        <a:xfrm>
          <a:off x="0" y="2295434"/>
          <a:ext cx="1708573" cy="10817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412" tIns="106855" rIns="90412" bIns="10685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Ensure</a:t>
          </a:r>
        </a:p>
      </dsp:txBody>
      <dsp:txXfrm>
        <a:off x="0" y="2295434"/>
        <a:ext cx="1708573" cy="1081767"/>
      </dsp:txXfrm>
    </dsp:sp>
    <dsp:sp modelId="{8AA7324B-AC65-4E1B-90D7-EAD2F37EA6B5}">
      <dsp:nvSpPr>
        <dsp:cNvPr id="0" name=""/>
        <dsp:cNvSpPr/>
      </dsp:nvSpPr>
      <dsp:spPr>
        <a:xfrm>
          <a:off x="1708573" y="3442107"/>
          <a:ext cx="6834293" cy="1081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04" tIns="274769" rIns="132604" bIns="27476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Implement YOLOv8 to detect instances of violence and sensitive content accurately..</a:t>
          </a:r>
        </a:p>
      </dsp:txBody>
      <dsp:txXfrm>
        <a:off x="1708573" y="3442107"/>
        <a:ext cx="6834293" cy="1081767"/>
      </dsp:txXfrm>
    </dsp:sp>
    <dsp:sp modelId="{B27F5AE3-EAF0-4C4D-B688-6DAA6052C86C}">
      <dsp:nvSpPr>
        <dsp:cNvPr id="0" name=""/>
        <dsp:cNvSpPr/>
      </dsp:nvSpPr>
      <dsp:spPr>
        <a:xfrm>
          <a:off x="0" y="3442107"/>
          <a:ext cx="1708573" cy="10817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412" tIns="106855" rIns="90412" bIns="10685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</a:t>
          </a:r>
        </a:p>
      </dsp:txBody>
      <dsp:txXfrm>
        <a:off x="0" y="3442107"/>
        <a:ext cx="1708573" cy="10817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01953-AF79-40C8-908D-0A387C021F6D}">
      <dsp:nvSpPr>
        <dsp:cNvPr id="0" name=""/>
        <dsp:cNvSpPr/>
      </dsp:nvSpPr>
      <dsp:spPr>
        <a:xfrm>
          <a:off x="426530" y="28723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2C773-032F-49E9-8A03-0ACE6A1BDEEF}">
      <dsp:nvSpPr>
        <dsp:cNvPr id="0" name=""/>
        <dsp:cNvSpPr/>
      </dsp:nvSpPr>
      <dsp:spPr>
        <a:xfrm>
          <a:off x="631609" y="233801"/>
          <a:ext cx="566406" cy="566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BA6CD-AB0C-4AA7-B33E-9263F132B091}">
      <dsp:nvSpPr>
        <dsp:cNvPr id="0" name=""/>
        <dsp:cNvSpPr/>
      </dsp:nvSpPr>
      <dsp:spPr>
        <a:xfrm>
          <a:off x="1612357" y="28723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Performance: </a:t>
          </a:r>
          <a:r>
            <a:rPr lang="en-US" sz="1600" b="0" i="0" kern="1200"/>
            <a:t>Achieve real-time video processing for timely detection.</a:t>
          </a:r>
          <a:endParaRPr lang="en-US" sz="1600" kern="1200"/>
        </a:p>
      </dsp:txBody>
      <dsp:txXfrm>
        <a:off x="1612357" y="28723"/>
        <a:ext cx="2301898" cy="976563"/>
      </dsp:txXfrm>
    </dsp:sp>
    <dsp:sp modelId="{EAE382C2-A145-41AD-BE38-07BF42065A95}">
      <dsp:nvSpPr>
        <dsp:cNvPr id="0" name=""/>
        <dsp:cNvSpPr/>
      </dsp:nvSpPr>
      <dsp:spPr>
        <a:xfrm>
          <a:off x="4315344" y="28723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2E141-1F33-4687-9014-6625E4BC9856}">
      <dsp:nvSpPr>
        <dsp:cNvPr id="0" name=""/>
        <dsp:cNvSpPr/>
      </dsp:nvSpPr>
      <dsp:spPr>
        <a:xfrm>
          <a:off x="4520422" y="233801"/>
          <a:ext cx="566406" cy="566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4929F-27E9-4F34-8A98-AC7B6A6D00D1}">
      <dsp:nvSpPr>
        <dsp:cNvPr id="0" name=""/>
        <dsp:cNvSpPr/>
      </dsp:nvSpPr>
      <dsp:spPr>
        <a:xfrm>
          <a:off x="5501170" y="28723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Compatibility: </a:t>
          </a:r>
          <a:r>
            <a:rPr lang="en-US" sz="1600" b="0" i="0" kern="1200"/>
            <a:t>Support various video formats and platforms.</a:t>
          </a:r>
          <a:endParaRPr lang="en-US" sz="1600" kern="1200"/>
        </a:p>
      </dsp:txBody>
      <dsp:txXfrm>
        <a:off x="5501170" y="28723"/>
        <a:ext cx="2301898" cy="976563"/>
      </dsp:txXfrm>
    </dsp:sp>
    <dsp:sp modelId="{0D39C846-17CF-43DE-8E27-3F6CA45BBFB1}">
      <dsp:nvSpPr>
        <dsp:cNvPr id="0" name=""/>
        <dsp:cNvSpPr/>
      </dsp:nvSpPr>
      <dsp:spPr>
        <a:xfrm>
          <a:off x="426530" y="1774700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7FDE0-FBA0-402B-B3FF-A9BFE4489338}">
      <dsp:nvSpPr>
        <dsp:cNvPr id="0" name=""/>
        <dsp:cNvSpPr/>
      </dsp:nvSpPr>
      <dsp:spPr>
        <a:xfrm>
          <a:off x="631609" y="1979778"/>
          <a:ext cx="566406" cy="566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C0E78-FB12-417E-9459-0C3FA1C2A45E}">
      <dsp:nvSpPr>
        <dsp:cNvPr id="0" name=""/>
        <dsp:cNvSpPr/>
      </dsp:nvSpPr>
      <dsp:spPr>
        <a:xfrm>
          <a:off x="1612357" y="1774700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Security: </a:t>
          </a:r>
          <a:r>
            <a:rPr lang="en-US" sz="1600" b="0" i="0" kern="1200"/>
            <a:t>Protect user data and maintain confidentiality.</a:t>
          </a:r>
          <a:endParaRPr lang="en-US" sz="1600" kern="1200"/>
        </a:p>
      </dsp:txBody>
      <dsp:txXfrm>
        <a:off x="1612357" y="1774700"/>
        <a:ext cx="2301898" cy="976563"/>
      </dsp:txXfrm>
    </dsp:sp>
    <dsp:sp modelId="{D75C05EF-51E8-4208-8EA6-98EB805CE9AC}">
      <dsp:nvSpPr>
        <dsp:cNvPr id="0" name=""/>
        <dsp:cNvSpPr/>
      </dsp:nvSpPr>
      <dsp:spPr>
        <a:xfrm>
          <a:off x="4315344" y="1774700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5ED37-2682-4603-B9D3-684E91B714F0}">
      <dsp:nvSpPr>
        <dsp:cNvPr id="0" name=""/>
        <dsp:cNvSpPr/>
      </dsp:nvSpPr>
      <dsp:spPr>
        <a:xfrm>
          <a:off x="4520422" y="1979778"/>
          <a:ext cx="566406" cy="566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7CC01-9BDC-4CAF-958C-BCFD0C2BAAD0}">
      <dsp:nvSpPr>
        <dsp:cNvPr id="0" name=""/>
        <dsp:cNvSpPr/>
      </dsp:nvSpPr>
      <dsp:spPr>
        <a:xfrm>
          <a:off x="5501170" y="1774700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Robustness: </a:t>
          </a:r>
          <a:r>
            <a:rPr lang="en-US" sz="1600" b="0" i="0" kern="1200"/>
            <a:t>Remain resilient to variations in video conditions.</a:t>
          </a:r>
          <a:endParaRPr lang="en-US" sz="1600" kern="1200"/>
        </a:p>
      </dsp:txBody>
      <dsp:txXfrm>
        <a:off x="5501170" y="1774700"/>
        <a:ext cx="2301898" cy="976563"/>
      </dsp:txXfrm>
    </dsp:sp>
    <dsp:sp modelId="{10FEF829-87DD-4FBA-B804-608162CB1AE2}">
      <dsp:nvSpPr>
        <dsp:cNvPr id="0" name=""/>
        <dsp:cNvSpPr/>
      </dsp:nvSpPr>
      <dsp:spPr>
        <a:xfrm>
          <a:off x="426530" y="3520676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8FF03-E8F9-48CE-B110-92B7EB1CBA8D}">
      <dsp:nvSpPr>
        <dsp:cNvPr id="0" name=""/>
        <dsp:cNvSpPr/>
      </dsp:nvSpPr>
      <dsp:spPr>
        <a:xfrm>
          <a:off x="631609" y="3725754"/>
          <a:ext cx="566406" cy="5664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30989-8661-4B3F-9109-D515112B34B7}">
      <dsp:nvSpPr>
        <dsp:cNvPr id="0" name=""/>
        <dsp:cNvSpPr/>
      </dsp:nvSpPr>
      <dsp:spPr>
        <a:xfrm>
          <a:off x="1612357" y="3520676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Compliance: </a:t>
          </a:r>
          <a:r>
            <a:rPr lang="en-US" sz="1600" b="0" i="0" kern="1200"/>
            <a:t>Adhere to privacy regulations and standards.</a:t>
          </a:r>
          <a:endParaRPr lang="en-US" sz="1600" kern="1200"/>
        </a:p>
      </dsp:txBody>
      <dsp:txXfrm>
        <a:off x="1612357" y="3520676"/>
        <a:ext cx="2301898" cy="976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799" y="382588"/>
            <a:ext cx="793326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b="1" dirty="0" err="1"/>
              <a:t>VideoVigil</a:t>
            </a:r>
            <a:br>
              <a:rPr lang="en-US" b="1" dirty="0"/>
            </a:br>
            <a:r>
              <a:rPr lang="en-US" sz="3600" b="1" dirty="0"/>
              <a:t>(Violence Detection Web Extension)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2218591"/>
            <a:ext cx="6400800" cy="308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Mubashir Ahmed     FA20-BSE-063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Nabeel Ahmad         FA20-BSE-170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Ghulam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Abbass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FA20-BSE-053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Mam Neeli Khan</a:t>
            </a:r>
          </a:p>
          <a:p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371600" y="5791200"/>
            <a:ext cx="6400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COMSATS University Islamabad, Abbottabad</a:t>
            </a:r>
            <a:endParaRPr sz="2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CD377A-CB27-4CFB-980E-6448201DC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01" y="5378572"/>
            <a:ext cx="1486032" cy="14794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ABC2C-8632-7D1D-E3CB-C5359498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diagram of a video camera&#10;&#10;Description automatically generated">
            <a:extLst>
              <a:ext uri="{FF2B5EF4-FFF2-40B4-BE49-F238E27FC236}">
                <a16:creationId xmlns:a16="http://schemas.microsoft.com/office/drawing/2014/main" id="{2092066C-3910-CC07-9ADC-204129D42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24"/>
          <a:stretch/>
        </p:blipFill>
        <p:spPr>
          <a:xfrm>
            <a:off x="3255263" y="777240"/>
            <a:ext cx="5891439" cy="57616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88F41-DD33-DA07-D22B-D43F236857D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75638" y="6356350"/>
            <a:ext cx="3857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smtClean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US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30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3277415" y="553750"/>
            <a:ext cx="290913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Gantt Chart</a:t>
            </a:r>
            <a:endParaRPr lang="en-US"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F923ED5-E9AD-0A82-6E57-16F89BD1D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7" y="1452713"/>
            <a:ext cx="9069066" cy="45440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Picture 204" descr="Financial graphs on a dark display">
            <a:extLst>
              <a:ext uri="{FF2B5EF4-FFF2-40B4-BE49-F238E27FC236}">
                <a16:creationId xmlns:a16="http://schemas.microsoft.com/office/drawing/2014/main" id="{D81B250E-9B77-8B4A-A7E7-7E1302EBA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9" r="11238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 useBgFill="1">
        <p:nvSpPr>
          <p:cNvPr id="211" name="Freeform: Shape 2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4" y="609600"/>
            <a:ext cx="4029076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778356" y="1071350"/>
            <a:ext cx="3581372" cy="133938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900" b="1" i="0" u="none" strike="noStrike" cap="none">
                <a:latin typeface="Calibri"/>
                <a:ea typeface="Calibri"/>
                <a:cs typeface="Calibri"/>
                <a:sym typeface="Calibri"/>
              </a:rPr>
              <a:t>Summary of 3</a:t>
            </a:r>
            <a:r>
              <a:rPr lang="en-US" sz="2900" b="1"/>
              <a:t>0</a:t>
            </a:r>
            <a:r>
              <a:rPr lang="en-US" sz="2900" b="1" i="0" u="none" strike="noStrike" cap="none">
                <a:latin typeface="Calibri"/>
                <a:ea typeface="Calibri"/>
                <a:cs typeface="Calibri"/>
                <a:sym typeface="Calibri"/>
              </a:rPr>
              <a:t>% Project Implementation</a:t>
            </a:r>
            <a:endParaRPr lang="en-US" sz="29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499" y="399531"/>
            <a:ext cx="1280813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891989" y="2547257"/>
            <a:ext cx="3343834" cy="310974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692150" marR="0" lvl="0" indent="-51435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1600" b="1" i="0" u="none" strike="noStrike" cap="none">
                <a:latin typeface="Calibri"/>
                <a:ea typeface="Calibri"/>
                <a:cs typeface="Calibri"/>
                <a:sym typeface="Calibri"/>
              </a:rPr>
              <a:t>Violence detection implementation completed as per 60% task requirement.</a:t>
            </a:r>
          </a:p>
          <a:p>
            <a:pPr marL="692150" marR="0" lvl="0" indent="-51435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1600" b="1" i="0" u="none" strike="noStrike" cap="none">
                <a:latin typeface="Calibri"/>
                <a:ea typeface="Calibri"/>
                <a:cs typeface="Calibri"/>
                <a:sym typeface="Calibri"/>
              </a:rPr>
              <a:t>Revised use case successfully addressed.</a:t>
            </a:r>
          </a:p>
          <a:p>
            <a:pPr marL="692150" marR="0" lvl="0" indent="-51435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1600" b="1" i="0" u="none" strike="noStrike" cap="none">
                <a:latin typeface="Calibri"/>
                <a:ea typeface="Calibri"/>
                <a:cs typeface="Calibri"/>
                <a:sym typeface="Calibri"/>
              </a:rPr>
              <a:t>Utilized YOLOv8 algorithm for effective video analysis.</a:t>
            </a:r>
          </a:p>
          <a:p>
            <a:pPr marL="692150" marR="0" lvl="0" indent="-51435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1600" b="1" i="0" u="none" strike="noStrike" cap="none">
                <a:latin typeface="Calibri"/>
                <a:ea typeface="Calibri"/>
                <a:cs typeface="Calibri"/>
                <a:sym typeface="Calibri"/>
              </a:rPr>
              <a:t>Developed and implemented a curated dataset comprising violence videos within a specified range.</a:t>
            </a:r>
          </a:p>
        </p:txBody>
      </p:sp>
      <p:sp>
        <p:nvSpPr>
          <p:cNvPr id="201" name="Google Shape;201;p2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-US" sz="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54"/>
            <a:ext cx="9144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3429000" y="601744"/>
            <a:ext cx="5086350" cy="133869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b="1" i="0" u="none" strike="noStrike" cap="none">
                <a:latin typeface="Calibri"/>
                <a:ea typeface="Calibri"/>
                <a:cs typeface="Calibri"/>
                <a:sym typeface="Calibri"/>
              </a:rPr>
              <a:t>Agenda</a:t>
            </a:r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54AE3E0B-CE6D-6CD1-77BA-DD86D0C3F5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34" r="37769"/>
          <a:stretch/>
        </p:blipFill>
        <p:spPr>
          <a:xfrm>
            <a:off x="20" y="10"/>
            <a:ext cx="281604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3429000" y="2201958"/>
            <a:ext cx="5086350" cy="3900730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660400" marR="0" lvl="0" indent="-4572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1700" b="1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VideoVigil</a:t>
            </a:r>
            <a:r>
              <a:rPr lang="en-US" sz="17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 Introduction</a:t>
            </a:r>
          </a:p>
          <a:p>
            <a:pPr marL="203200" marR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3200"/>
              <a:buNone/>
            </a:pPr>
            <a:endParaRPr lang="en-US" sz="17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660400" marR="0" lvl="0" indent="-4572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17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Project Scope</a:t>
            </a:r>
          </a:p>
          <a:p>
            <a:pPr marL="203200" marR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3200"/>
              <a:buNone/>
            </a:pPr>
            <a:endParaRPr lang="en-US" sz="17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660400" marR="0" lvl="0" indent="-4572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17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Functional Requirements</a:t>
            </a:r>
          </a:p>
          <a:p>
            <a:pPr marL="203200" marR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3200"/>
              <a:buNone/>
            </a:pPr>
            <a:endParaRPr lang="en-US" sz="17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660400" marR="0" lvl="0" indent="-4572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17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Nonfunctional Requirements</a:t>
            </a:r>
          </a:p>
          <a:p>
            <a:pPr marL="660400" marR="0" lvl="0" indent="-4572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endParaRPr lang="en-US" sz="17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660400" marR="0" lvl="0" indent="-4572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17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 b="0" i="0" u="none" strike="noStrike" cap="none">
                <a:latin typeface="Calibri"/>
                <a:ea typeface="Calibri"/>
                <a:cs typeface="Calibri"/>
                <a:sym typeface="Calibri"/>
              </a:rPr>
              <a:pPr marL="0" marR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sz="9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Introduction</a:t>
            </a:r>
            <a:br>
              <a:rPr lang="en-US" sz="32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endParaRPr lang="en-US"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1028699" y="2318197"/>
            <a:ext cx="7293023" cy="368335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indent="-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b="1" i="0" u="none" strike="noStrike" cap="none">
                <a:latin typeface="Calibri"/>
                <a:ea typeface="Calibri"/>
                <a:cs typeface="Calibri"/>
                <a:sym typeface="Calibri"/>
              </a:rPr>
              <a:t>VideoVigil is a cutting-edge project aimed at addressing the critical issue of online violence and sensitive content portrayed in videos.</a:t>
            </a:r>
          </a:p>
          <a:p>
            <a:pPr indent="-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1700" b="1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indent="-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b="1" i="0" u="none" strike="noStrike" cap="none">
                <a:latin typeface="Calibri"/>
                <a:ea typeface="Calibri"/>
                <a:cs typeface="Calibri"/>
                <a:sym typeface="Calibri"/>
              </a:rPr>
              <a:t>The project aims to develop a robust deep learning model capable of autonomously detecting instances of violence within videos.</a:t>
            </a:r>
          </a:p>
          <a:p>
            <a:pPr indent="-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1700" b="1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indent="-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b="1" i="0" u="none" strike="noStrike" cap="none">
                <a:latin typeface="Calibri"/>
                <a:ea typeface="Calibri"/>
                <a:cs typeface="Calibri"/>
                <a:sym typeface="Calibri"/>
              </a:rPr>
              <a:t>By deploying as a web browser extension, VideoVigil offers easy accessibility and enhances online safety for users.</a:t>
            </a:r>
          </a:p>
          <a:p>
            <a:pPr indent="-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1700" b="1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indent="-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b="1" i="0" u="none" strike="noStrike" cap="none">
                <a:latin typeface="Calibri"/>
                <a:ea typeface="Calibri"/>
                <a:cs typeface="Calibri"/>
                <a:sym typeface="Calibri"/>
              </a:rPr>
              <a:t>Ultimately, VideoVigil aims to contribute to creating a safer and more considerate online environment for users by prioritizing their well-being and safety.</a:t>
            </a:r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8778240" y="6455431"/>
            <a:ext cx="334434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 sz="10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800" b="1" i="0" u="none" strike="noStrike" cap="none">
                <a:latin typeface="Calibri"/>
                <a:ea typeface="Calibri"/>
                <a:cs typeface="Calibri"/>
                <a:sym typeface="Calibri"/>
              </a:rPr>
              <a:t>Project Scope</a:t>
            </a:r>
            <a:br>
              <a:rPr lang="en-US" sz="2800" b="1" i="0" u="none" strike="noStrike" cap="none">
                <a:latin typeface="Tahoma"/>
                <a:ea typeface="Tahoma"/>
                <a:cs typeface="Tahoma"/>
                <a:sym typeface="Tahoma"/>
              </a:rPr>
            </a:br>
            <a:endParaRPr lang="en-US"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Picture 114" descr="Light bulb on yellow background with sketched light beams and cord">
            <a:extLst>
              <a:ext uri="{FF2B5EF4-FFF2-40B4-BE49-F238E27FC236}">
                <a16:creationId xmlns:a16="http://schemas.microsoft.com/office/drawing/2014/main" id="{FCBC3AE9-16A9-266A-F034-84CAD8B131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03" r="10251"/>
          <a:stretch/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4187953" y="2103120"/>
            <a:ext cx="4828032" cy="436168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635000" indent="-4572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+mj-lt"/>
              <a:buAutoNum type="arabicPeriod"/>
            </a:pPr>
            <a:r>
              <a:rPr lang="en-US" sz="1700" b="1" i="0" u="none" strike="noStrike" cap="none">
                <a:latin typeface="Calibri"/>
                <a:ea typeface="Calibri"/>
                <a:cs typeface="Calibri"/>
                <a:sym typeface="Calibri"/>
              </a:rPr>
              <a:t>Develop a robust deep learning model capable of detecting instances of violence and sensitive content within online videos.</a:t>
            </a:r>
          </a:p>
          <a:p>
            <a:pPr marL="635000" indent="-4572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+mj-lt"/>
              <a:buAutoNum type="arabicPeriod"/>
            </a:pPr>
            <a:r>
              <a:rPr lang="en-US" sz="1700" b="1" i="0" u="none" strike="noStrike" cap="none">
                <a:latin typeface="Calibri"/>
                <a:ea typeface="Calibri"/>
                <a:cs typeface="Calibri"/>
                <a:sym typeface="Calibri"/>
              </a:rPr>
              <a:t>Deploy the model as a web browser extension to provide users with real-time warnings about potentially distressing content.</a:t>
            </a:r>
          </a:p>
          <a:p>
            <a:pPr marL="635000" indent="-4572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+mj-lt"/>
              <a:buAutoNum type="arabicPeriod"/>
            </a:pPr>
            <a:r>
              <a:rPr lang="en-US" sz="1700" b="1" i="0" u="none" strike="noStrike" cap="none">
                <a:latin typeface="Calibri"/>
                <a:ea typeface="Calibri"/>
                <a:cs typeface="Calibri"/>
                <a:sym typeface="Calibri"/>
              </a:rPr>
              <a:t>Aim to contribute to a safer online environment by empowering users to make informed choices about their video consumption and promoting responsible internet usage.</a:t>
            </a: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Requirements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2" name="Google Shape;118;p17">
            <a:extLst>
              <a:ext uri="{FF2B5EF4-FFF2-40B4-BE49-F238E27FC236}">
                <a16:creationId xmlns:a16="http://schemas.microsoft.com/office/drawing/2014/main" id="{E3D3B448-5F60-26DE-6923-E6237DD12BEA}"/>
              </a:ext>
            </a:extLst>
          </p:cNvPr>
          <p:cNvGraphicFramePr/>
          <p:nvPr/>
        </p:nvGraphicFramePr>
        <p:xfrm>
          <a:off x="143933" y="1166018"/>
          <a:ext cx="8542867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Non-Functional Requirements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9" name="Google Shape;125;p18">
            <a:extLst>
              <a:ext uri="{FF2B5EF4-FFF2-40B4-BE49-F238E27FC236}">
                <a16:creationId xmlns:a16="http://schemas.microsoft.com/office/drawing/2014/main" id="{27B44E80-7D2C-7ACA-FD91-A5E137A1F841}"/>
              </a:ext>
            </a:extLst>
          </p:cNvPr>
          <p:cNvGraphicFramePr/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5" name="Rectangle 174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8496" y="323519"/>
            <a:ext cx="3242924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Right Triangle 17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6021969" y="806364"/>
            <a:ext cx="2515977" cy="284741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4200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Use Cases Diagram</a:t>
            </a:r>
            <a:endParaRPr lang="en-US" sz="4200" b="0" i="0" u="none" strike="noStrike" kern="1200" cap="none">
              <a:solidFill>
                <a:schemeClr val="tx1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 descr="A diagram of a video vigilance detector">
            <a:extLst>
              <a:ext uri="{FF2B5EF4-FFF2-40B4-BE49-F238E27FC236}">
                <a16:creationId xmlns:a16="http://schemas.microsoft.com/office/drawing/2014/main" id="{98B74127-887F-76B7-28CE-D2CD1796E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8" y="806364"/>
            <a:ext cx="4553712" cy="4597740"/>
          </a:xfrm>
          <a:prstGeom prst="rect">
            <a:avLst/>
          </a:prstGeom>
        </p:spPr>
      </p:pic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7263516" y="4887261"/>
            <a:ext cx="1251834" cy="100821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5700" b="0" i="0" u="none" strike="noStrike" kern="1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rPr>
              <a:pPr marR="0"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-US" sz="5700" b="0" i="0" u="none" strike="noStrike" kern="1200" cap="none">
              <a:solidFill>
                <a:srgbClr val="FFFFFF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AFB70-897B-3380-99E5-EB06F44A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Sequence</a:t>
            </a:r>
          </a:p>
        </p:txBody>
      </p:sp>
      <p:pic>
        <p:nvPicPr>
          <p:cNvPr id="6" name="Picture 5" descr="A diagram of a video game">
            <a:extLst>
              <a:ext uri="{FF2B5EF4-FFF2-40B4-BE49-F238E27FC236}">
                <a16:creationId xmlns:a16="http://schemas.microsoft.com/office/drawing/2014/main" id="{80220105-A96C-7745-2AE0-4E707A589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21" y="685800"/>
            <a:ext cx="5502003" cy="55138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1861E-2967-0B83-24BC-3AEF879B9E8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78239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en-US" sz="10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25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1582F-3373-690F-CA47-CC530190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1" y="891652"/>
            <a:ext cx="3309016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Transition Diagram</a:t>
            </a:r>
          </a:p>
        </p:txBody>
      </p:sp>
      <p:pic>
        <p:nvPicPr>
          <p:cNvPr id="6" name="Picture 5" descr="A diagram of a computer&#10;&#10;Description automatically generated">
            <a:extLst>
              <a:ext uri="{FF2B5EF4-FFF2-40B4-BE49-F238E27FC236}">
                <a16:creationId xmlns:a16="http://schemas.microsoft.com/office/drawing/2014/main" id="{5915838F-6512-0E18-E6B2-1B85367A5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688" y="132008"/>
            <a:ext cx="2340863" cy="65939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19F38-A16C-2991-DCC9-65BEC9DF50B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78240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sz="10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78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369</Words>
  <Application>Microsoft Office PowerPoint</Application>
  <PresentationFormat>On-screen Show (4:3)</PresentationFormat>
  <Paragraphs>68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Tahoma</vt:lpstr>
      <vt:lpstr>Calibri</vt:lpstr>
      <vt:lpstr>Times New Roman</vt:lpstr>
      <vt:lpstr>Wingdings</vt:lpstr>
      <vt:lpstr>Office Theme</vt:lpstr>
      <vt:lpstr>VideoVigil (Violence Detection Web Extension)</vt:lpstr>
      <vt:lpstr>Agenda</vt:lpstr>
      <vt:lpstr>Project Introduction </vt:lpstr>
      <vt:lpstr>Project Scope </vt:lpstr>
      <vt:lpstr>Functional Requirements</vt:lpstr>
      <vt:lpstr>Non-Functional Requirements</vt:lpstr>
      <vt:lpstr>Use Cases Diagram</vt:lpstr>
      <vt:lpstr>System Sequence</vt:lpstr>
      <vt:lpstr>State Transition Diagram</vt:lpstr>
      <vt:lpstr>Activity Diagram</vt:lpstr>
      <vt:lpstr>Gantt Chart</vt:lpstr>
      <vt:lpstr>Summary of 30% Project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MUBASHIR AHMED</dc:creator>
  <cp:lastModifiedBy>Mubashir Ahmed</cp:lastModifiedBy>
  <cp:revision>4</cp:revision>
  <dcterms:modified xsi:type="dcterms:W3CDTF">2024-03-20T00:01:46Z</dcterms:modified>
</cp:coreProperties>
</file>