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C776-3D05-4A67-A1EC-9AAED0BCBD2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5D577-EBF7-44AC-AA7A-1A63AC81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5D577-EBF7-44AC-AA7A-1A63AC816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FA44-8A84-4CA4-B9C7-7707C1022F39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E607-B0E2-422B-BEF1-686DEE99186D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12F0-B6AB-4C26-B5EB-A7E325CC0FD2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7C62-5F52-48D2-9A91-D8DC92985FBD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0050-A670-4653-B6CD-426EE56734F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C22-48A9-444A-B5C2-A7F89A6372C2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EBF5-0A19-400D-BA3A-05FB10B1757A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247-8540-4D43-A9B1-BF0AA6E4F4DC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A748-8CFC-4C1F-9E38-3E1590D8487C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72DF-8F4B-45C5-B91B-E307EB1B8CBF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D18-C3AC-4AE7-BCD8-089C1951E596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824F-CAF6-4988-B44F-60CD499AA673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3112-A47D-4217-98CF-63A5126226C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2FFCDA-2E8A-4E8C-B339-3B015BC86216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466F43-BCF2-4928-8FDA-CC2CB54A752A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61" y="1090933"/>
            <a:ext cx="12016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Benazir Bhutto Shaheed University Karachi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8" y="549885"/>
            <a:ext cx="1777735" cy="2005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23" y="3200401"/>
            <a:ext cx="861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 Members Names,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Name: Muhammad Mubashir                Roll Number: 28</a:t>
            </a:r>
          </a:p>
          <a:p>
            <a:r>
              <a:rPr lang="en-US" dirty="0" smtClean="0"/>
              <a:t>Name: Muhammad </a:t>
            </a:r>
            <a:r>
              <a:rPr lang="en-US" dirty="0" err="1" smtClean="0"/>
              <a:t>Nasrullah</a:t>
            </a:r>
            <a:r>
              <a:rPr lang="en-US" dirty="0" smtClean="0"/>
              <a:t>               Roll Number:29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823" y="1798819"/>
            <a:ext cx="7171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of CS &amp; IT</a:t>
            </a:r>
          </a:p>
          <a:p>
            <a:r>
              <a:rPr lang="en-US" dirty="0" smtClean="0"/>
              <a:t>Batch Evening</a:t>
            </a:r>
          </a:p>
          <a:p>
            <a:endParaRPr lang="en-US" dirty="0"/>
          </a:p>
          <a:p>
            <a:r>
              <a:rPr lang="en-US" dirty="0" smtClean="0"/>
              <a:t>Instructor Name: Sir Abdullah</a:t>
            </a:r>
          </a:p>
          <a:p>
            <a:endParaRPr lang="en-US" dirty="0"/>
          </a:p>
          <a:p>
            <a:r>
              <a:rPr lang="en-US" dirty="0" smtClean="0"/>
              <a:t>Topic of presentation: Constructor and Destructor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6" y="2001805"/>
            <a:ext cx="1153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 A destructor</a:t>
            </a:r>
            <a:r>
              <a:rPr lang="en-US" sz="2400" dirty="0"/>
              <a:t>, as the name implies is used to destroy the objects that have been created by a constructor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006" y="2995944"/>
            <a:ext cx="11531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/>
              <a:t>:</a:t>
            </a:r>
            <a:r>
              <a:rPr lang="en-IN" sz="2000" dirty="0"/>
              <a:t> A destructor is called to de-allocate and free memory. 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006" y="3790387"/>
            <a:ext cx="11531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3:</a:t>
            </a:r>
            <a:r>
              <a:rPr lang="en-US" sz="2400" dirty="0"/>
              <a:t>A destructor never takes any argument nor does it return any value.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006" y="4346227"/>
            <a:ext cx="11531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of Destructor</a:t>
            </a:r>
          </a:p>
          <a:p>
            <a:r>
              <a:rPr lang="en-IN" altLang="en-US" sz="2000" dirty="0"/>
              <a:t>Class Object</a:t>
            </a:r>
            <a:br>
              <a:rPr lang="en-IN" altLang="en-US" sz="2000" dirty="0"/>
            </a:br>
            <a:r>
              <a:rPr lang="en-IN" altLang="en-US" sz="2000" dirty="0"/>
              <a:t>{</a:t>
            </a:r>
            <a:br>
              <a:rPr lang="en-IN" altLang="en-US" sz="2000" dirty="0"/>
            </a:br>
            <a:r>
              <a:rPr lang="en-IN" altLang="en-US" sz="2000" dirty="0"/>
              <a:t>protected void finalize()</a:t>
            </a:r>
            <a:br>
              <a:rPr lang="en-IN" altLang="en-US" sz="2000" dirty="0"/>
            </a:br>
            <a:r>
              <a:rPr lang="en-IN" altLang="en-US" sz="2000" dirty="0"/>
              <a:t>{</a:t>
            </a:r>
            <a:br>
              <a:rPr lang="en-IN" altLang="en-US" sz="2000" dirty="0"/>
            </a:br>
            <a:r>
              <a:rPr lang="en-IN" altLang="en-US" sz="2000" dirty="0"/>
              <a:t>//statements</a:t>
            </a:r>
            <a:br>
              <a:rPr lang="en-IN" altLang="en-US" sz="2000" dirty="0"/>
            </a:br>
            <a:r>
              <a:rPr lang="en-IN" altLang="en-US" sz="2000" dirty="0"/>
              <a:t>}</a:t>
            </a:r>
            <a:br>
              <a:rPr lang="en-IN" altLang="en-US" sz="2000" dirty="0"/>
            </a:br>
            <a:r>
              <a:rPr lang="en-IN" altLang="en-US" sz="2000" dirty="0"/>
              <a:t>}</a:t>
            </a:r>
            <a:endParaRPr lang="en-US" alt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Characteristics of 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2272937"/>
            <a:ext cx="1120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1:Destructor </a:t>
            </a:r>
            <a:r>
              <a:rPr lang="en-US" sz="2000" dirty="0"/>
              <a:t>function are invoked automatically when the objects are destroyed.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2843349"/>
            <a:ext cx="112079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:</a:t>
            </a:r>
            <a:r>
              <a:rPr lang="en-US" dirty="0" smtClean="0"/>
              <a:t>if</a:t>
            </a:r>
            <a:r>
              <a:rPr lang="en-US" dirty="0"/>
              <a:t>	the	class has a destructor each object of that class will be de­ </a:t>
            </a:r>
            <a:r>
              <a:rPr lang="en-US" dirty="0" err="1"/>
              <a:t>intialized</a:t>
            </a:r>
            <a:r>
              <a:rPr lang="en-US" dirty="0"/>
              <a:t> before the objects goes out of scope.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1885" y="3740470"/>
            <a:ext cx="1120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3:</a:t>
            </a:r>
            <a:r>
              <a:rPr lang="en-US" dirty="0"/>
              <a:t>destructor function obeys the usual access rules.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1885" y="4147349"/>
            <a:ext cx="112079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: </a:t>
            </a:r>
            <a:r>
              <a:rPr lang="en-US" dirty="0" smtClean="0"/>
              <a:t>No</a:t>
            </a:r>
            <a:r>
              <a:rPr lang="en-US" dirty="0"/>
              <a:t> </a:t>
            </a:r>
            <a:r>
              <a:rPr lang="en-US" dirty="0" err="1" smtClean="0"/>
              <a:t>arrguments</a:t>
            </a:r>
            <a:r>
              <a:rPr lang="en-US" dirty="0" smtClean="0"/>
              <a:t> </a:t>
            </a:r>
            <a:r>
              <a:rPr lang="en-US" dirty="0"/>
              <a:t>can be provided to a destructor neither does it returns any value.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885" y="4542890"/>
            <a:ext cx="112079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5: 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not be inherited.</a:t>
            </a:r>
          </a:p>
          <a:p>
            <a:r>
              <a:rPr lang="en-US" dirty="0" smtClean="0"/>
              <a:t>     A </a:t>
            </a:r>
            <a:r>
              <a:rPr lang="en-US" dirty="0"/>
              <a:t>destructor may not be static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Constructor and Destructor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Constructor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altLang="en-PK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constructor is used to initialize the state of an object.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constructor must not have a return type</a:t>
            </a:r>
            <a:r>
              <a:rPr lang="en-IN" altLang="en-PK" dirty="0" smtClean="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rPr>
              <a:t>.</a:t>
            </a:r>
          </a:p>
          <a:p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constructor is invoked implicitly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Java compiler provides a default constructor if you don't have any constructor in a class</a:t>
            </a:r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PK" sz="22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constructor name must be same as the class name.</a:t>
            </a:r>
          </a:p>
          <a:p>
            <a:endParaRPr lang="en-IN" altLang="en-PK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Destructor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method is used to expose the behaviour of an object.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method must have a return type</a:t>
            </a:r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method is invoked explicitly</a:t>
            </a:r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method is not provided by the compiler in any case</a:t>
            </a:r>
            <a:r>
              <a:rPr lang="en-IN" altLang="en-PK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PK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method name may or may not be same as the class name</a:t>
            </a:r>
          </a:p>
          <a:p>
            <a:endParaRPr lang="en-IN" altLang="en-PK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IN" altLang="en-PK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IN" altLang="en-PK" sz="2000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2521132"/>
            <a:ext cx="9222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YOU……!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1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constructor in Java is </a:t>
            </a:r>
            <a:r>
              <a:rPr lang="en-US" b="1" dirty="0"/>
              <a:t>a special method that is used to initialize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44098" y="3321311"/>
            <a:ext cx="1113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/>
              <a:t>Constructors have the same name as class or structure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6571" y="2390503"/>
            <a:ext cx="10593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Constructor is a special method which is invoked automatically at the time of object </a:t>
            </a:r>
            <a:r>
              <a:rPr lang="en-US" sz="2000" dirty="0" smtClean="0"/>
              <a:t>creation.</a:t>
            </a:r>
            <a:endParaRPr lang="en-US" sz="2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44098" y="3810901"/>
            <a:ext cx="11137900" cy="36933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Constructors don’t have a return type. (Not even void)</a:t>
            </a:r>
            <a:endParaRPr lang="en-US" sz="20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44098" y="4347862"/>
            <a:ext cx="11137900" cy="815608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Constructors are only called once, at object creation.</a:t>
            </a:r>
          </a:p>
          <a:p>
            <a:endParaRPr lang="en-US" sz="20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85315" y="4885052"/>
            <a:ext cx="11137900" cy="815608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an access Modifier is allowed such as public , private , protected, default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Constructor: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943" y="2037806"/>
            <a:ext cx="117435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There are three type of java constructor</a:t>
            </a:r>
          </a:p>
          <a:p>
            <a:pPr marL="342900" indent="-342900">
              <a:buAutoNum type="arabicPeriod"/>
            </a:pPr>
            <a:r>
              <a:rPr lang="en-US" sz="2800" i="1" u="sng" dirty="0" smtClean="0"/>
              <a:t>Non-Parameterized constructor</a:t>
            </a:r>
          </a:p>
          <a:p>
            <a:endParaRPr lang="en-US" dirty="0" smtClean="0"/>
          </a:p>
          <a:p>
            <a:r>
              <a:rPr lang="en-US" sz="2400" dirty="0" smtClean="0"/>
              <a:t>1:A </a:t>
            </a:r>
            <a:r>
              <a:rPr lang="en-US" sz="2400" dirty="0"/>
              <a:t>constructor which has no argument is known as non-parameterized constructor(or no-argument constructor). </a:t>
            </a:r>
          </a:p>
          <a:p>
            <a:r>
              <a:rPr lang="en-US" sz="2400" dirty="0" smtClean="0"/>
              <a:t>2: </a:t>
            </a:r>
            <a:r>
              <a:rPr lang="en-US" dirty="0" smtClean="0"/>
              <a:t> </a:t>
            </a:r>
            <a:r>
              <a:rPr lang="en-US" sz="2400" dirty="0"/>
              <a:t>It is invoked at the time of creating an </a:t>
            </a:r>
            <a:r>
              <a:rPr lang="en-US" sz="2400" dirty="0" smtClean="0"/>
              <a:t>object.</a:t>
            </a:r>
          </a:p>
          <a:p>
            <a:r>
              <a:rPr lang="en-US" sz="2400" dirty="0" smtClean="0"/>
              <a:t>3: </a:t>
            </a:r>
            <a:r>
              <a:rPr lang="en-US" sz="2400" dirty="0"/>
              <a:t>. If we don’t create one then it is created by default by Java.</a:t>
            </a:r>
          </a:p>
          <a:p>
            <a:endParaRPr lang="en-US" sz="2400" dirty="0"/>
          </a:p>
          <a:p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44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416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89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635" y="5760156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I am a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u="sng" dirty="0"/>
              <a:t> Parameterized constructor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011" y="2325189"/>
            <a:ext cx="10816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 </a:t>
            </a:r>
            <a:r>
              <a:rPr lang="en-US" sz="2400" dirty="0"/>
              <a:t>Constructor which has parameters is called a parameterized </a:t>
            </a:r>
            <a:r>
              <a:rPr lang="en-US" sz="2400" dirty="0" smtClean="0"/>
              <a:t>constructor.</a:t>
            </a:r>
          </a:p>
          <a:p>
            <a:r>
              <a:rPr lang="en-US" sz="2400" dirty="0" smtClean="0"/>
              <a:t>2:</a:t>
            </a:r>
            <a:r>
              <a:rPr lang="en-US" dirty="0" smtClean="0"/>
              <a:t>. </a:t>
            </a:r>
            <a:r>
              <a:rPr lang="en-US" sz="2400" dirty="0" smtClean="0"/>
              <a:t>It is used to provide different values to distinct objects. </a:t>
            </a:r>
          </a:p>
          <a:p>
            <a:r>
              <a:rPr lang="en-US" sz="2400" dirty="0" smtClean="0"/>
              <a:t>3: </a:t>
            </a:r>
            <a:r>
              <a:rPr lang="en-US" sz="2400" dirty="0"/>
              <a:t>It is used to provide </a:t>
            </a:r>
            <a:r>
              <a:rPr lang="en-US" sz="2400" dirty="0" smtClean="0"/>
              <a:t>different parameter it is also know as constructor overloading.</a:t>
            </a:r>
          </a:p>
          <a:p>
            <a:r>
              <a:rPr lang="en-US" sz="2400" dirty="0" smtClean="0"/>
              <a:t>4:There can be more then two constructor.</a:t>
            </a:r>
          </a:p>
          <a:p>
            <a:r>
              <a:rPr lang="en-US" sz="2400" dirty="0" smtClean="0"/>
              <a:t>5: To creating the constructor and passes different values not to create the setter method to set the data but create the getter to get  our data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2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1189" y="2084070"/>
            <a:ext cx="835587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{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4EC9B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4EC9B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Student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C9B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}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8011"/>
            <a:ext cx="43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Example: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69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u="sng" dirty="0"/>
              <a:t>Copy Constructor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2325188"/>
            <a:ext cx="8934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1: </a:t>
            </a:r>
            <a:r>
              <a:rPr lang="en-US" sz="2000" dirty="0"/>
              <a:t>A Copy constructor is an </a:t>
            </a:r>
            <a:r>
              <a:rPr lang="en-US" sz="2000" b="1" dirty="0"/>
              <a:t>overloaded </a:t>
            </a:r>
            <a:endParaRPr lang="en-US" sz="2000" dirty="0"/>
          </a:p>
          <a:p>
            <a:r>
              <a:rPr lang="en-US" sz="2000" dirty="0"/>
              <a:t>constructor used to declare and initialize an object from another object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2697" y="3709851"/>
            <a:ext cx="681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 </a:t>
            </a:r>
            <a:r>
              <a:rPr lang="en-US" dirty="0"/>
              <a:t>A Copy constructor is an </a:t>
            </a:r>
            <a:r>
              <a:rPr lang="en-US" b="1" dirty="0"/>
              <a:t>overloaded </a:t>
            </a:r>
            <a:endParaRPr lang="en-US" dirty="0"/>
          </a:p>
          <a:p>
            <a:r>
              <a:rPr lang="en-US" dirty="0"/>
              <a:t>constructor used to declare and initialize an object from another object</a:t>
            </a:r>
          </a:p>
        </p:txBody>
      </p:sp>
    </p:spTree>
    <p:extLst>
      <p:ext uri="{BB962C8B-B14F-4D97-AF65-F5344CB8AC3E}">
        <p14:creationId xmlns:p14="http://schemas.microsoft.com/office/powerpoint/2010/main" val="7425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03"/>
            <a:ext cx="8921931" cy="6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575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Courier New</vt:lpstr>
      <vt:lpstr>Times New Roman</vt:lpstr>
      <vt:lpstr>Verdana</vt:lpstr>
      <vt:lpstr>Wingdings 2</vt:lpstr>
      <vt:lpstr>Quotable</vt:lpstr>
      <vt:lpstr>PowerPoint Presentation</vt:lpstr>
      <vt:lpstr>Constructor</vt:lpstr>
      <vt:lpstr>Java Constructor</vt:lpstr>
      <vt:lpstr>Types of Constructor:</vt:lpstr>
      <vt:lpstr>PowerPoint Presentation</vt:lpstr>
      <vt:lpstr>2. Parameterized constructor .</vt:lpstr>
      <vt:lpstr>PowerPoint Presentation</vt:lpstr>
      <vt:lpstr>3. Copy Constructor :</vt:lpstr>
      <vt:lpstr>PowerPoint Presentation</vt:lpstr>
      <vt:lpstr>Destructor</vt:lpstr>
      <vt:lpstr> Characteristics of Destructor</vt:lpstr>
      <vt:lpstr>Difference Between Constructor and Destructor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MUBASHIR</dc:creator>
  <cp:lastModifiedBy>M. MUBASHIR</cp:lastModifiedBy>
  <cp:revision>15</cp:revision>
  <dcterms:created xsi:type="dcterms:W3CDTF">2023-01-13T18:05:13Z</dcterms:created>
  <dcterms:modified xsi:type="dcterms:W3CDTF">2023-01-17T17:39:35Z</dcterms:modified>
</cp:coreProperties>
</file>