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9" r:id="rId8"/>
    <p:sldId id="268" r:id="rId9"/>
    <p:sldId id="267" r:id="rId10"/>
    <p:sldId id="266" r:id="rId11"/>
    <p:sldId id="265" r:id="rId12"/>
    <p:sldId id="264" r:id="rId13"/>
    <p:sldId id="263" r:id="rId14"/>
    <p:sldId id="262" r:id="rId15"/>
    <p:sldId id="272" r:id="rId16"/>
    <p:sldId id="271"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4A0E-F2E4-4842-A4BC-BD4EDE2B8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55612D9-94C4-4F0F-BBFB-78FA039AC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F48F145-1BED-4018-9802-18D008A0FE6D}"/>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5" name="Footer Placeholder 4">
            <a:extLst>
              <a:ext uri="{FF2B5EF4-FFF2-40B4-BE49-F238E27FC236}">
                <a16:creationId xmlns:a16="http://schemas.microsoft.com/office/drawing/2014/main" id="{CB7DC514-9F02-42BA-884C-BC9FF5E1E7D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2032BAB-1CAD-49D8-BCC0-CA07F7FEAAEA}"/>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59009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7C1C-0D29-490A-BADD-164E4CAE3B5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ABD2BEB-53DF-45D0-BB75-37C1A5AF45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7438021-CA21-478B-A036-9D6ACB2ADAAD}"/>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5" name="Footer Placeholder 4">
            <a:extLst>
              <a:ext uri="{FF2B5EF4-FFF2-40B4-BE49-F238E27FC236}">
                <a16:creationId xmlns:a16="http://schemas.microsoft.com/office/drawing/2014/main" id="{5CDC3C63-5FFF-4BA6-8702-14395DC827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3EC23B7-AC28-42F1-B460-9C4CA299EB33}"/>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168347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29B59-C46C-48CD-A199-91A72E1EBD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54F5BD5-4A7B-4638-9550-EFEBF28570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057E298-9A28-433C-816F-B559614CEE4E}"/>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5" name="Footer Placeholder 4">
            <a:extLst>
              <a:ext uri="{FF2B5EF4-FFF2-40B4-BE49-F238E27FC236}">
                <a16:creationId xmlns:a16="http://schemas.microsoft.com/office/drawing/2014/main" id="{58BD0D49-3D27-47ED-B4F5-E651F480EA5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EC881E4-48EF-4515-93E5-B4F5671D460A}"/>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122486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D595-F71A-4EAD-91DA-69375AFF473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90BCACB-CA53-4702-BC83-40A51F09EE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0564B2A-AB99-40EE-80A3-0777D44E1E53}"/>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5" name="Footer Placeholder 4">
            <a:extLst>
              <a:ext uri="{FF2B5EF4-FFF2-40B4-BE49-F238E27FC236}">
                <a16:creationId xmlns:a16="http://schemas.microsoft.com/office/drawing/2014/main" id="{FE10A73B-6340-466D-917A-AC86B4A80F9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A5FC2E8-8772-40C1-B3CB-F9FE5A4FCBD3}"/>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373753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1449-964F-48E2-AD16-6E1C13CBD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DD834151-9093-4E7A-9DF1-B6F8C5A0C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4E4FA-2977-415D-B10A-52CAE965985D}"/>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5" name="Footer Placeholder 4">
            <a:extLst>
              <a:ext uri="{FF2B5EF4-FFF2-40B4-BE49-F238E27FC236}">
                <a16:creationId xmlns:a16="http://schemas.microsoft.com/office/drawing/2014/main" id="{DF2499BD-28AF-4A38-AC23-308B932B0AB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5AA21C9-5C16-418F-863D-BFB4834D1D81}"/>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272954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9B5E-7D8E-4F4D-BC3C-D0E8133B2C2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AC0AEC3-50BF-478A-B1D3-97706E074A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7063B80E-D52A-4C05-B39E-C53040882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9A87FD6D-97B1-4E5A-95A4-276D70A99642}"/>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6" name="Footer Placeholder 5">
            <a:extLst>
              <a:ext uri="{FF2B5EF4-FFF2-40B4-BE49-F238E27FC236}">
                <a16:creationId xmlns:a16="http://schemas.microsoft.com/office/drawing/2014/main" id="{9BF9116B-3571-48E1-9499-62D932E223A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7125791-C266-44FA-ABAA-0365796D2AF2}"/>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165587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DEFA-6846-4764-9C87-A935F131A01D}"/>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8368173-A0F6-4977-8DCB-2D06301E6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90D57-6367-49C3-81E2-2ED7BEE53A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F0E7DFF-C446-4147-B6E4-B2C7F8184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5D8DA-798F-4496-BA60-D329A0FA36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A199CB61-5023-4050-B24A-CD42E3616EAE}"/>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8" name="Footer Placeholder 7">
            <a:extLst>
              <a:ext uri="{FF2B5EF4-FFF2-40B4-BE49-F238E27FC236}">
                <a16:creationId xmlns:a16="http://schemas.microsoft.com/office/drawing/2014/main" id="{ACB39692-C82D-47D0-9BDB-A8FC27474D15}"/>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341F5B7-E627-41C5-AD67-D4CA60A02105}"/>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199142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7CA3-BD20-4216-94E7-208E9D500CC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7104088C-E1D0-47FE-837C-532A7D7E2B02}"/>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4" name="Footer Placeholder 3">
            <a:extLst>
              <a:ext uri="{FF2B5EF4-FFF2-40B4-BE49-F238E27FC236}">
                <a16:creationId xmlns:a16="http://schemas.microsoft.com/office/drawing/2014/main" id="{374D7334-BD4C-45BB-9878-BB15D8E981B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5580B4A-C526-43FB-8733-B51B01C8B82C}"/>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329792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F0645C-CABC-4C83-A9D8-0796684D33FA}"/>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3" name="Footer Placeholder 2">
            <a:extLst>
              <a:ext uri="{FF2B5EF4-FFF2-40B4-BE49-F238E27FC236}">
                <a16:creationId xmlns:a16="http://schemas.microsoft.com/office/drawing/2014/main" id="{13F7FFC0-F32E-4451-AF67-4DA7A5E1D1F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FCD5095-4F83-4511-BDE6-654E463D9876}"/>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63843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16F2-886A-4D1D-A376-B8A6CDBC9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0B4A18C-7E5B-442C-8D30-93CBC0F9C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19A9668-1F1B-4F91-92C9-35643CD1B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B5368-78A0-4618-904B-16B580A3BB9D}"/>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6" name="Footer Placeholder 5">
            <a:extLst>
              <a:ext uri="{FF2B5EF4-FFF2-40B4-BE49-F238E27FC236}">
                <a16:creationId xmlns:a16="http://schemas.microsoft.com/office/drawing/2014/main" id="{0824B9B9-BE49-4FE1-B4C8-821D5F1CBC0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F9F29CB-EDBF-4969-986A-E67A60561789}"/>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66037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C17C-5F5C-4E56-A0A5-029A6DF4C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CBF0A01-F36E-435A-ABAE-0D6AB39C1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2D3C403-7400-40B5-B4BB-DCFE18E9C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3F16A-1597-41A1-8081-68CD730CF29D}"/>
              </a:ext>
            </a:extLst>
          </p:cNvPr>
          <p:cNvSpPr>
            <a:spLocks noGrp="1"/>
          </p:cNvSpPr>
          <p:nvPr>
            <p:ph type="dt" sz="half" idx="10"/>
          </p:nvPr>
        </p:nvSpPr>
        <p:spPr/>
        <p:txBody>
          <a:bodyPr/>
          <a:lstStyle/>
          <a:p>
            <a:fld id="{ED38E6CE-B02C-45B4-8C35-72E51A95534C}" type="datetimeFigureOut">
              <a:rPr lang="en-PK" smtClean="0"/>
              <a:t>05/09/2022</a:t>
            </a:fld>
            <a:endParaRPr lang="en-PK"/>
          </a:p>
        </p:txBody>
      </p:sp>
      <p:sp>
        <p:nvSpPr>
          <p:cNvPr id="6" name="Footer Placeholder 5">
            <a:extLst>
              <a:ext uri="{FF2B5EF4-FFF2-40B4-BE49-F238E27FC236}">
                <a16:creationId xmlns:a16="http://schemas.microsoft.com/office/drawing/2014/main" id="{B8AAD141-2974-4ED1-A092-23FD8F53A74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23F4B4A-B3F8-4B1E-B033-60F5111B121C}"/>
              </a:ext>
            </a:extLst>
          </p:cNvPr>
          <p:cNvSpPr>
            <a:spLocks noGrp="1"/>
          </p:cNvSpPr>
          <p:nvPr>
            <p:ph type="sldNum" sz="quarter" idx="12"/>
          </p:nvPr>
        </p:nvSpPr>
        <p:spPr/>
        <p:txBody>
          <a:bodyPr/>
          <a:lstStyle/>
          <a:p>
            <a:fld id="{ED427326-4C55-4DA6-9720-DD47AB13AC52}" type="slidenum">
              <a:rPr lang="en-PK" smtClean="0"/>
              <a:t>‹#›</a:t>
            </a:fld>
            <a:endParaRPr lang="en-PK"/>
          </a:p>
        </p:txBody>
      </p:sp>
    </p:spTree>
    <p:extLst>
      <p:ext uri="{BB962C8B-B14F-4D97-AF65-F5344CB8AC3E}">
        <p14:creationId xmlns:p14="http://schemas.microsoft.com/office/powerpoint/2010/main" val="305480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9969E-1F55-4BFA-9797-825D47D3B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CA22A94-BFEE-4E2E-AE40-085CF5A02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2C1A008-321C-4F78-AB24-F0F383548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8E6CE-B02C-45B4-8C35-72E51A95534C}" type="datetimeFigureOut">
              <a:rPr lang="en-PK" smtClean="0"/>
              <a:t>05/09/2022</a:t>
            </a:fld>
            <a:endParaRPr lang="en-PK"/>
          </a:p>
        </p:txBody>
      </p:sp>
      <p:sp>
        <p:nvSpPr>
          <p:cNvPr id="5" name="Footer Placeholder 4">
            <a:extLst>
              <a:ext uri="{FF2B5EF4-FFF2-40B4-BE49-F238E27FC236}">
                <a16:creationId xmlns:a16="http://schemas.microsoft.com/office/drawing/2014/main" id="{B841F292-80EC-4AAF-9AAC-C7F33D5AB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13B7C21E-CA98-45E0-A8F5-D9DF6C3BC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27326-4C55-4DA6-9720-DD47AB13AC52}" type="slidenum">
              <a:rPr lang="en-PK" smtClean="0"/>
              <a:t>‹#›</a:t>
            </a:fld>
            <a:endParaRPr lang="en-PK"/>
          </a:p>
        </p:txBody>
      </p:sp>
    </p:spTree>
    <p:extLst>
      <p:ext uri="{BB962C8B-B14F-4D97-AF65-F5344CB8AC3E}">
        <p14:creationId xmlns:p14="http://schemas.microsoft.com/office/powerpoint/2010/main" val="3331124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B9FA-9A86-499E-AAB0-16EBA3081A76}"/>
              </a:ext>
            </a:extLst>
          </p:cNvPr>
          <p:cNvSpPr>
            <a:spLocks noGrp="1"/>
          </p:cNvSpPr>
          <p:nvPr>
            <p:ph type="ctrTitle"/>
          </p:nvPr>
        </p:nvSpPr>
        <p:spPr>
          <a:xfrm>
            <a:off x="1417983" y="3680032"/>
            <a:ext cx="9144000" cy="2387600"/>
          </a:xfrm>
        </p:spPr>
        <p:txBody>
          <a:bodyPr>
            <a:noAutofit/>
          </a:bodyPr>
          <a:lstStyle/>
          <a:p>
            <a:r>
              <a:rPr lang="en-US" sz="4000" dirty="0"/>
              <a:t>Object Oriented Programming</a:t>
            </a:r>
            <a:br>
              <a:rPr lang="en-PK" sz="4000" dirty="0"/>
            </a:br>
            <a:br>
              <a:rPr lang="en-US" sz="4000" dirty="0"/>
            </a:br>
            <a:r>
              <a:rPr lang="en-US" sz="4000" b="1" dirty="0"/>
              <a:t>Department of Computing Science &amp; Information Technology</a:t>
            </a:r>
            <a:br>
              <a:rPr lang="en-PK" sz="4000" dirty="0"/>
            </a:br>
            <a:br>
              <a:rPr lang="en-US" sz="4000" dirty="0"/>
            </a:br>
            <a:r>
              <a:rPr lang="en-US" sz="4000" b="1" dirty="0"/>
              <a:t>Benazir Bhutto Shaheed University Lyari, </a:t>
            </a:r>
            <a:r>
              <a:rPr lang="en-US" sz="4000" b="1"/>
              <a:t>Karachi </a:t>
            </a:r>
            <a:endParaRPr lang="en-PK" sz="4000" dirty="0"/>
          </a:p>
        </p:txBody>
      </p:sp>
    </p:spTree>
    <p:extLst>
      <p:ext uri="{BB962C8B-B14F-4D97-AF65-F5344CB8AC3E}">
        <p14:creationId xmlns:p14="http://schemas.microsoft.com/office/powerpoint/2010/main" val="51094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8FEF-5C6E-4C92-A5C0-5BF9C5DB3BDF}"/>
              </a:ext>
            </a:extLst>
          </p:cNvPr>
          <p:cNvSpPr>
            <a:spLocks noGrp="1"/>
          </p:cNvSpPr>
          <p:nvPr>
            <p:ph type="title"/>
          </p:nvPr>
        </p:nvSpPr>
        <p:spPr/>
        <p:txBody>
          <a:bodyPr/>
          <a:lstStyle/>
          <a:p>
            <a:r>
              <a:rPr lang="en-US" dirty="0"/>
              <a:t>Testing (Cont.)</a:t>
            </a:r>
            <a:endParaRPr lang="en-PK" dirty="0"/>
          </a:p>
        </p:txBody>
      </p:sp>
      <p:sp>
        <p:nvSpPr>
          <p:cNvPr id="3" name="Content Placeholder 2">
            <a:extLst>
              <a:ext uri="{FF2B5EF4-FFF2-40B4-BE49-F238E27FC236}">
                <a16:creationId xmlns:a16="http://schemas.microsoft.com/office/drawing/2014/main" id="{2BC38283-8F2F-49A2-B7E6-5D25E60C62BB}"/>
              </a:ext>
            </a:extLst>
          </p:cNvPr>
          <p:cNvSpPr>
            <a:spLocks noGrp="1"/>
          </p:cNvSpPr>
          <p:nvPr>
            <p:ph idx="1"/>
          </p:nvPr>
        </p:nvSpPr>
        <p:spPr/>
        <p:txBody>
          <a:bodyPr/>
          <a:lstStyle/>
          <a:p>
            <a:r>
              <a:rPr lang="en-US" b="1" dirty="0"/>
              <a:t>Functional testing</a:t>
            </a:r>
            <a:r>
              <a:rPr lang="en-US" dirty="0"/>
              <a:t> – This type of testing ignores the internal parts and focus on the output is as per requirement or not. Black-box type testing geared to functional requirements of an application.</a:t>
            </a:r>
            <a:endParaRPr lang="en-PK" dirty="0"/>
          </a:p>
          <a:p>
            <a:endParaRPr lang="en-PK" dirty="0"/>
          </a:p>
        </p:txBody>
      </p:sp>
    </p:spTree>
    <p:extLst>
      <p:ext uri="{BB962C8B-B14F-4D97-AF65-F5344CB8AC3E}">
        <p14:creationId xmlns:p14="http://schemas.microsoft.com/office/powerpoint/2010/main" val="120255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8FEF-5C6E-4C92-A5C0-5BF9C5DB3BDF}"/>
              </a:ext>
            </a:extLst>
          </p:cNvPr>
          <p:cNvSpPr>
            <a:spLocks noGrp="1"/>
          </p:cNvSpPr>
          <p:nvPr>
            <p:ph type="title"/>
          </p:nvPr>
        </p:nvSpPr>
        <p:spPr/>
        <p:txBody>
          <a:bodyPr/>
          <a:lstStyle/>
          <a:p>
            <a:r>
              <a:rPr lang="en-US" dirty="0"/>
              <a:t>Testing (Cont.)</a:t>
            </a:r>
            <a:endParaRPr lang="en-PK" dirty="0"/>
          </a:p>
        </p:txBody>
      </p:sp>
      <p:sp>
        <p:nvSpPr>
          <p:cNvPr id="3" name="Content Placeholder 2">
            <a:extLst>
              <a:ext uri="{FF2B5EF4-FFF2-40B4-BE49-F238E27FC236}">
                <a16:creationId xmlns:a16="http://schemas.microsoft.com/office/drawing/2014/main" id="{2BC38283-8F2F-49A2-B7E6-5D25E60C62BB}"/>
              </a:ext>
            </a:extLst>
          </p:cNvPr>
          <p:cNvSpPr>
            <a:spLocks noGrp="1"/>
          </p:cNvSpPr>
          <p:nvPr>
            <p:ph idx="1"/>
          </p:nvPr>
        </p:nvSpPr>
        <p:spPr/>
        <p:txBody>
          <a:bodyPr/>
          <a:lstStyle/>
          <a:p>
            <a:r>
              <a:rPr lang="en-US" b="1" dirty="0"/>
              <a:t>System testing</a:t>
            </a:r>
            <a:r>
              <a:rPr lang="en-US" dirty="0"/>
              <a:t> – Entire system is tested as per the requirements. Black-box type testing that is based on overall requirements specifications, covers all combined parts of a system.</a:t>
            </a:r>
            <a:endParaRPr lang="en-PK" dirty="0"/>
          </a:p>
          <a:p>
            <a:endParaRPr lang="en-PK" dirty="0"/>
          </a:p>
        </p:txBody>
      </p:sp>
    </p:spTree>
    <p:extLst>
      <p:ext uri="{BB962C8B-B14F-4D97-AF65-F5344CB8AC3E}">
        <p14:creationId xmlns:p14="http://schemas.microsoft.com/office/powerpoint/2010/main" val="14296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8FEF-5C6E-4C92-A5C0-5BF9C5DB3BDF}"/>
              </a:ext>
            </a:extLst>
          </p:cNvPr>
          <p:cNvSpPr>
            <a:spLocks noGrp="1"/>
          </p:cNvSpPr>
          <p:nvPr>
            <p:ph type="title"/>
          </p:nvPr>
        </p:nvSpPr>
        <p:spPr/>
        <p:txBody>
          <a:bodyPr/>
          <a:lstStyle/>
          <a:p>
            <a:r>
              <a:rPr lang="en-US" dirty="0"/>
              <a:t>Testing (Cont.)</a:t>
            </a:r>
            <a:endParaRPr lang="en-PK" dirty="0"/>
          </a:p>
        </p:txBody>
      </p:sp>
      <p:sp>
        <p:nvSpPr>
          <p:cNvPr id="3" name="Content Placeholder 2">
            <a:extLst>
              <a:ext uri="{FF2B5EF4-FFF2-40B4-BE49-F238E27FC236}">
                <a16:creationId xmlns:a16="http://schemas.microsoft.com/office/drawing/2014/main" id="{2BC38283-8F2F-49A2-B7E6-5D25E60C62BB}"/>
              </a:ext>
            </a:extLst>
          </p:cNvPr>
          <p:cNvSpPr>
            <a:spLocks noGrp="1"/>
          </p:cNvSpPr>
          <p:nvPr>
            <p:ph idx="1"/>
          </p:nvPr>
        </p:nvSpPr>
        <p:spPr/>
        <p:txBody>
          <a:bodyPr/>
          <a:lstStyle/>
          <a:p>
            <a:r>
              <a:rPr lang="en-US" b="1" dirty="0"/>
              <a:t>End-to-end testing</a:t>
            </a:r>
            <a:r>
              <a:rPr lang="en-US" dirty="0"/>
              <a:t> – Similar to system testing, involves testing of a complete application environment in a situation that mimics real-world use, such as interacting with a database, using network communications, or interacting with other hardware, applications, or systems if appropriate.</a:t>
            </a:r>
            <a:endParaRPr lang="en-PK" dirty="0"/>
          </a:p>
          <a:p>
            <a:endParaRPr lang="en-PK" dirty="0"/>
          </a:p>
        </p:txBody>
      </p:sp>
    </p:spTree>
    <p:extLst>
      <p:ext uri="{BB962C8B-B14F-4D97-AF65-F5344CB8AC3E}">
        <p14:creationId xmlns:p14="http://schemas.microsoft.com/office/powerpoint/2010/main" val="173939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8FEF-5C6E-4C92-A5C0-5BF9C5DB3BDF}"/>
              </a:ext>
            </a:extLst>
          </p:cNvPr>
          <p:cNvSpPr>
            <a:spLocks noGrp="1"/>
          </p:cNvSpPr>
          <p:nvPr>
            <p:ph type="title"/>
          </p:nvPr>
        </p:nvSpPr>
        <p:spPr/>
        <p:txBody>
          <a:bodyPr/>
          <a:lstStyle/>
          <a:p>
            <a:r>
              <a:rPr lang="en-US" dirty="0"/>
              <a:t>Testing (Cont.)</a:t>
            </a:r>
            <a:endParaRPr lang="en-PK" dirty="0"/>
          </a:p>
        </p:txBody>
      </p:sp>
      <p:sp>
        <p:nvSpPr>
          <p:cNvPr id="3" name="Content Placeholder 2">
            <a:extLst>
              <a:ext uri="{FF2B5EF4-FFF2-40B4-BE49-F238E27FC236}">
                <a16:creationId xmlns:a16="http://schemas.microsoft.com/office/drawing/2014/main" id="{2BC38283-8F2F-49A2-B7E6-5D25E60C62BB}"/>
              </a:ext>
            </a:extLst>
          </p:cNvPr>
          <p:cNvSpPr>
            <a:spLocks noGrp="1"/>
          </p:cNvSpPr>
          <p:nvPr>
            <p:ph idx="1"/>
          </p:nvPr>
        </p:nvSpPr>
        <p:spPr/>
        <p:txBody>
          <a:bodyPr/>
          <a:lstStyle/>
          <a:p>
            <a:r>
              <a:rPr lang="en-US" b="1" dirty="0"/>
              <a:t>Acceptance testing</a:t>
            </a:r>
            <a:r>
              <a:rPr lang="en-US" dirty="0"/>
              <a:t> -Normally this type of testing is done to verify if system meets the customer specified requirements. User or customers do this testing to determine whether to accept application.</a:t>
            </a:r>
            <a:endParaRPr lang="en-PK" dirty="0"/>
          </a:p>
          <a:p>
            <a:endParaRPr lang="en-PK" dirty="0"/>
          </a:p>
        </p:txBody>
      </p:sp>
    </p:spTree>
    <p:extLst>
      <p:ext uri="{BB962C8B-B14F-4D97-AF65-F5344CB8AC3E}">
        <p14:creationId xmlns:p14="http://schemas.microsoft.com/office/powerpoint/2010/main" val="3593928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8FEF-5C6E-4C92-A5C0-5BF9C5DB3BDF}"/>
              </a:ext>
            </a:extLst>
          </p:cNvPr>
          <p:cNvSpPr>
            <a:spLocks noGrp="1"/>
          </p:cNvSpPr>
          <p:nvPr>
            <p:ph type="title"/>
          </p:nvPr>
        </p:nvSpPr>
        <p:spPr/>
        <p:txBody>
          <a:bodyPr/>
          <a:lstStyle/>
          <a:p>
            <a:r>
              <a:rPr lang="en-US" dirty="0"/>
              <a:t>Testing (Cont.)</a:t>
            </a:r>
            <a:endParaRPr lang="en-PK" dirty="0"/>
          </a:p>
        </p:txBody>
      </p:sp>
      <p:sp>
        <p:nvSpPr>
          <p:cNvPr id="3" name="Content Placeholder 2">
            <a:extLst>
              <a:ext uri="{FF2B5EF4-FFF2-40B4-BE49-F238E27FC236}">
                <a16:creationId xmlns:a16="http://schemas.microsoft.com/office/drawing/2014/main" id="{2BC38283-8F2F-49A2-B7E6-5D25E60C62BB}"/>
              </a:ext>
            </a:extLst>
          </p:cNvPr>
          <p:cNvSpPr>
            <a:spLocks noGrp="1"/>
          </p:cNvSpPr>
          <p:nvPr>
            <p:ph idx="1"/>
          </p:nvPr>
        </p:nvSpPr>
        <p:spPr/>
        <p:txBody>
          <a:bodyPr/>
          <a:lstStyle/>
          <a:p>
            <a:r>
              <a:rPr lang="en-US" b="1" dirty="0"/>
              <a:t>Load testing</a:t>
            </a:r>
            <a:r>
              <a:rPr lang="en-US" dirty="0"/>
              <a:t> – It’s a performance testing to check system behavior under load. Testing an application under heavy loads, such as testing of a web site under a range of loads to determine at what point the system’s response time degrades or fails.</a:t>
            </a:r>
            <a:endParaRPr lang="en-PK" dirty="0"/>
          </a:p>
          <a:p>
            <a:endParaRPr lang="en-PK" dirty="0"/>
          </a:p>
        </p:txBody>
      </p:sp>
    </p:spTree>
    <p:extLst>
      <p:ext uri="{BB962C8B-B14F-4D97-AF65-F5344CB8AC3E}">
        <p14:creationId xmlns:p14="http://schemas.microsoft.com/office/powerpoint/2010/main" val="817445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73E7-7FCC-4CFD-389B-120BC53BB87B}"/>
              </a:ext>
            </a:extLst>
          </p:cNvPr>
          <p:cNvSpPr>
            <a:spLocks noGrp="1"/>
          </p:cNvSpPr>
          <p:nvPr>
            <p:ph type="title"/>
          </p:nvPr>
        </p:nvSpPr>
        <p:spPr>
          <a:xfrm>
            <a:off x="2782466" y="2766218"/>
            <a:ext cx="6627068" cy="1325563"/>
          </a:xfrm>
        </p:spPr>
        <p:txBody>
          <a:bodyPr/>
          <a:lstStyle/>
          <a:p>
            <a:r>
              <a:rPr lang="en-US" dirty="0"/>
              <a:t>Literals and its preliminaries</a:t>
            </a:r>
            <a:endParaRPr lang="en-PK" dirty="0"/>
          </a:p>
        </p:txBody>
      </p:sp>
    </p:spTree>
    <p:extLst>
      <p:ext uri="{BB962C8B-B14F-4D97-AF65-F5344CB8AC3E}">
        <p14:creationId xmlns:p14="http://schemas.microsoft.com/office/powerpoint/2010/main" val="129353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595B-F69B-B7CC-45B8-567E5E8FECF5}"/>
              </a:ext>
            </a:extLst>
          </p:cNvPr>
          <p:cNvSpPr>
            <a:spLocks noGrp="1"/>
          </p:cNvSpPr>
          <p:nvPr>
            <p:ph type="title"/>
          </p:nvPr>
        </p:nvSpPr>
        <p:spPr/>
        <p:txBody>
          <a:bodyPr/>
          <a:lstStyle/>
          <a:p>
            <a:r>
              <a:rPr lang="en-US" dirty="0"/>
              <a:t>Concept of Literals</a:t>
            </a:r>
            <a:endParaRPr lang="en-PK" dirty="0"/>
          </a:p>
        </p:txBody>
      </p:sp>
      <p:sp>
        <p:nvSpPr>
          <p:cNvPr id="3" name="Content Placeholder 2">
            <a:extLst>
              <a:ext uri="{FF2B5EF4-FFF2-40B4-BE49-F238E27FC236}">
                <a16:creationId xmlns:a16="http://schemas.microsoft.com/office/drawing/2014/main" id="{0E6C043F-97A0-0F53-4DB9-3682B63D9DBD}"/>
              </a:ext>
            </a:extLst>
          </p:cNvPr>
          <p:cNvSpPr>
            <a:spLocks noGrp="1"/>
          </p:cNvSpPr>
          <p:nvPr>
            <p:ph idx="1"/>
          </p:nvPr>
        </p:nvSpPr>
        <p:spPr/>
        <p:txBody>
          <a:bodyPr/>
          <a:lstStyle/>
          <a:p>
            <a:r>
              <a:rPr lang="en-US" dirty="0"/>
              <a:t>Data Type (primary and secondary)</a:t>
            </a:r>
          </a:p>
          <a:p>
            <a:r>
              <a:rPr lang="en-US" dirty="0"/>
              <a:t>Primitive and non-primitive</a:t>
            </a:r>
          </a:p>
          <a:p>
            <a:endParaRPr lang="en-US" dirty="0"/>
          </a:p>
          <a:p>
            <a:r>
              <a:rPr lang="en-US" dirty="0" err="1"/>
              <a:t>Sizeof</a:t>
            </a:r>
            <a:r>
              <a:rPr lang="en-US" dirty="0"/>
              <a:t> (java size)</a:t>
            </a:r>
            <a:endParaRPr lang="en-PK" dirty="0"/>
          </a:p>
        </p:txBody>
      </p:sp>
    </p:spTree>
    <p:extLst>
      <p:ext uri="{BB962C8B-B14F-4D97-AF65-F5344CB8AC3E}">
        <p14:creationId xmlns:p14="http://schemas.microsoft.com/office/powerpoint/2010/main" val="184539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CD1-8F55-41E4-9BF7-6C8DF7E1CECC}"/>
              </a:ext>
            </a:extLst>
          </p:cNvPr>
          <p:cNvSpPr>
            <a:spLocks noGrp="1"/>
          </p:cNvSpPr>
          <p:nvPr>
            <p:ph type="title"/>
          </p:nvPr>
        </p:nvSpPr>
        <p:spPr/>
        <p:txBody>
          <a:bodyPr/>
          <a:lstStyle/>
          <a:p>
            <a:r>
              <a:rPr lang="en-US" dirty="0"/>
              <a:t>Object Oriented Programming</a:t>
            </a:r>
            <a:endParaRPr lang="en-PK" dirty="0"/>
          </a:p>
        </p:txBody>
      </p:sp>
      <p:sp>
        <p:nvSpPr>
          <p:cNvPr id="3" name="Content Placeholder 2">
            <a:extLst>
              <a:ext uri="{FF2B5EF4-FFF2-40B4-BE49-F238E27FC236}">
                <a16:creationId xmlns:a16="http://schemas.microsoft.com/office/drawing/2014/main" id="{05950105-9430-4FFF-A41E-62421151D9AD}"/>
              </a:ext>
            </a:extLst>
          </p:cNvPr>
          <p:cNvSpPr>
            <a:spLocks noGrp="1"/>
          </p:cNvSpPr>
          <p:nvPr>
            <p:ph idx="1"/>
          </p:nvPr>
        </p:nvSpPr>
        <p:spPr>
          <a:xfrm>
            <a:off x="838200" y="3803373"/>
            <a:ext cx="10515600" cy="2373589"/>
          </a:xfrm>
        </p:spPr>
        <p:txBody>
          <a:bodyPr/>
          <a:lstStyle/>
          <a:p>
            <a:r>
              <a:rPr lang="en-US" dirty="0"/>
              <a:t>Object Oriented Programming Testing Concepts &amp; It’s Types</a:t>
            </a:r>
            <a:endParaRPr lang="en-PK" dirty="0"/>
          </a:p>
        </p:txBody>
      </p:sp>
    </p:spTree>
    <p:extLst>
      <p:ext uri="{BB962C8B-B14F-4D97-AF65-F5344CB8AC3E}">
        <p14:creationId xmlns:p14="http://schemas.microsoft.com/office/powerpoint/2010/main" val="227454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1D45-6F28-4082-B90B-02D99C388E80}"/>
              </a:ext>
            </a:extLst>
          </p:cNvPr>
          <p:cNvSpPr>
            <a:spLocks noGrp="1"/>
          </p:cNvSpPr>
          <p:nvPr>
            <p:ph type="title"/>
          </p:nvPr>
        </p:nvSpPr>
        <p:spPr/>
        <p:txBody>
          <a:bodyPr/>
          <a:lstStyle/>
          <a:p>
            <a:r>
              <a:rPr lang="en-US" dirty="0"/>
              <a:t>Testing </a:t>
            </a:r>
            <a:endParaRPr lang="en-PK" dirty="0"/>
          </a:p>
        </p:txBody>
      </p:sp>
      <p:sp>
        <p:nvSpPr>
          <p:cNvPr id="3" name="Content Placeholder 2">
            <a:extLst>
              <a:ext uri="{FF2B5EF4-FFF2-40B4-BE49-F238E27FC236}">
                <a16:creationId xmlns:a16="http://schemas.microsoft.com/office/drawing/2014/main" id="{33891B3C-85B5-49DD-B816-BCC23C4CA8FE}"/>
              </a:ext>
            </a:extLst>
          </p:cNvPr>
          <p:cNvSpPr>
            <a:spLocks noGrp="1"/>
          </p:cNvSpPr>
          <p:nvPr>
            <p:ph idx="1"/>
          </p:nvPr>
        </p:nvSpPr>
        <p:spPr/>
        <p:txBody>
          <a:bodyPr/>
          <a:lstStyle/>
          <a:p>
            <a:pPr algn="just"/>
            <a:r>
              <a:rPr lang="en-US" dirty="0"/>
              <a:t>Testing is finding out how well something works. Testing is used at key checkpoints in the overall process to determine whether objectives are being met. For example, in software development, product objectives are sometimes tested by product user representatives. When the design is complete, coding follows and the finished code is then tested at the unit or module level by each programmer</a:t>
            </a:r>
            <a:endParaRPr lang="en-PK" dirty="0"/>
          </a:p>
          <a:p>
            <a:endParaRPr lang="en-PK" dirty="0"/>
          </a:p>
        </p:txBody>
      </p:sp>
    </p:spTree>
    <p:extLst>
      <p:ext uri="{BB962C8B-B14F-4D97-AF65-F5344CB8AC3E}">
        <p14:creationId xmlns:p14="http://schemas.microsoft.com/office/powerpoint/2010/main" val="125631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EDA5-ED27-468A-BC04-990969CAC63C}"/>
              </a:ext>
            </a:extLst>
          </p:cNvPr>
          <p:cNvSpPr>
            <a:spLocks noGrp="1"/>
          </p:cNvSpPr>
          <p:nvPr>
            <p:ph type="title"/>
          </p:nvPr>
        </p:nvSpPr>
        <p:spPr/>
        <p:txBody>
          <a:bodyPr/>
          <a:lstStyle/>
          <a:p>
            <a:r>
              <a:rPr lang="en-US" dirty="0"/>
              <a:t>Types of Testing</a:t>
            </a:r>
            <a:endParaRPr lang="en-PK" dirty="0"/>
          </a:p>
        </p:txBody>
      </p:sp>
      <p:sp>
        <p:nvSpPr>
          <p:cNvPr id="3" name="Content Placeholder 2">
            <a:extLst>
              <a:ext uri="{FF2B5EF4-FFF2-40B4-BE49-F238E27FC236}">
                <a16:creationId xmlns:a16="http://schemas.microsoft.com/office/drawing/2014/main" id="{1E500375-FF25-419B-A92F-8D54D5206DED}"/>
              </a:ext>
            </a:extLst>
          </p:cNvPr>
          <p:cNvSpPr>
            <a:spLocks noGrp="1"/>
          </p:cNvSpPr>
          <p:nvPr>
            <p:ph idx="1"/>
          </p:nvPr>
        </p:nvSpPr>
        <p:spPr/>
        <p:txBody>
          <a:bodyPr/>
          <a:lstStyle/>
          <a:p>
            <a:r>
              <a:rPr lang="en-US" dirty="0"/>
              <a:t>Alpha</a:t>
            </a:r>
          </a:p>
          <a:p>
            <a:r>
              <a:rPr lang="en-US" dirty="0"/>
              <a:t>Beta</a:t>
            </a:r>
            <a:endParaRPr lang="en-PK" dirty="0"/>
          </a:p>
        </p:txBody>
      </p:sp>
    </p:spTree>
    <p:extLst>
      <p:ext uri="{BB962C8B-B14F-4D97-AF65-F5344CB8AC3E}">
        <p14:creationId xmlns:p14="http://schemas.microsoft.com/office/powerpoint/2010/main" val="225837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938D-2ED8-4E0D-85CD-1F86E3203172}"/>
              </a:ext>
            </a:extLst>
          </p:cNvPr>
          <p:cNvSpPr>
            <a:spLocks noGrp="1"/>
          </p:cNvSpPr>
          <p:nvPr>
            <p:ph type="title"/>
          </p:nvPr>
        </p:nvSpPr>
        <p:spPr/>
        <p:txBody>
          <a:bodyPr/>
          <a:lstStyle/>
          <a:p>
            <a:r>
              <a:rPr lang="en-US" dirty="0"/>
              <a:t>Other Types of Testing</a:t>
            </a:r>
            <a:endParaRPr lang="en-PK" dirty="0"/>
          </a:p>
        </p:txBody>
      </p:sp>
      <p:sp>
        <p:nvSpPr>
          <p:cNvPr id="3" name="Content Placeholder 2">
            <a:extLst>
              <a:ext uri="{FF2B5EF4-FFF2-40B4-BE49-F238E27FC236}">
                <a16:creationId xmlns:a16="http://schemas.microsoft.com/office/drawing/2014/main" id="{2EFE4A4E-C9D5-4C4F-8017-8C733C000917}"/>
              </a:ext>
            </a:extLst>
          </p:cNvPr>
          <p:cNvSpPr>
            <a:spLocks noGrp="1"/>
          </p:cNvSpPr>
          <p:nvPr>
            <p:ph idx="1"/>
          </p:nvPr>
        </p:nvSpPr>
        <p:spPr/>
        <p:txBody>
          <a:bodyPr/>
          <a:lstStyle/>
          <a:p>
            <a:r>
              <a:rPr lang="en-US" b="1" dirty="0"/>
              <a:t>Black box testing </a:t>
            </a:r>
            <a:r>
              <a:rPr lang="en-US" dirty="0"/>
              <a:t>– Internal system design is not considered in this type of testing. Tests are based on requirements and functionality.</a:t>
            </a:r>
            <a:endParaRPr lang="en-PK" dirty="0"/>
          </a:p>
        </p:txBody>
      </p:sp>
    </p:spTree>
    <p:extLst>
      <p:ext uri="{BB962C8B-B14F-4D97-AF65-F5344CB8AC3E}">
        <p14:creationId xmlns:p14="http://schemas.microsoft.com/office/powerpoint/2010/main" val="88405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8FEF-5C6E-4C92-A5C0-5BF9C5DB3BDF}"/>
              </a:ext>
            </a:extLst>
          </p:cNvPr>
          <p:cNvSpPr>
            <a:spLocks noGrp="1"/>
          </p:cNvSpPr>
          <p:nvPr>
            <p:ph type="title"/>
          </p:nvPr>
        </p:nvSpPr>
        <p:spPr/>
        <p:txBody>
          <a:bodyPr/>
          <a:lstStyle/>
          <a:p>
            <a:r>
              <a:rPr lang="en-US" dirty="0"/>
              <a:t>Testing (Cont.)</a:t>
            </a:r>
            <a:endParaRPr lang="en-PK" dirty="0"/>
          </a:p>
        </p:txBody>
      </p:sp>
      <p:sp>
        <p:nvSpPr>
          <p:cNvPr id="3" name="Content Placeholder 2">
            <a:extLst>
              <a:ext uri="{FF2B5EF4-FFF2-40B4-BE49-F238E27FC236}">
                <a16:creationId xmlns:a16="http://schemas.microsoft.com/office/drawing/2014/main" id="{2BC38283-8F2F-49A2-B7E6-5D25E60C62BB}"/>
              </a:ext>
            </a:extLst>
          </p:cNvPr>
          <p:cNvSpPr>
            <a:spLocks noGrp="1"/>
          </p:cNvSpPr>
          <p:nvPr>
            <p:ph idx="1"/>
          </p:nvPr>
        </p:nvSpPr>
        <p:spPr/>
        <p:txBody>
          <a:bodyPr/>
          <a:lstStyle/>
          <a:p>
            <a:r>
              <a:rPr lang="en-US" b="1" dirty="0"/>
              <a:t>White box testing</a:t>
            </a:r>
            <a:r>
              <a:rPr lang="en-US" dirty="0"/>
              <a:t> – This testing is based on knowledge of the internal logic of an application’s code. Also known as Glass box Testing. Internal software and code working should be known for this type of testing. Tests are based on coverage of code statements, branches, paths, conditions.</a:t>
            </a:r>
            <a:endParaRPr lang="en-PK" dirty="0"/>
          </a:p>
          <a:p>
            <a:endParaRPr lang="en-PK" dirty="0"/>
          </a:p>
        </p:txBody>
      </p:sp>
    </p:spTree>
    <p:extLst>
      <p:ext uri="{BB962C8B-B14F-4D97-AF65-F5344CB8AC3E}">
        <p14:creationId xmlns:p14="http://schemas.microsoft.com/office/powerpoint/2010/main" val="102988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8FEF-5C6E-4C92-A5C0-5BF9C5DB3BDF}"/>
              </a:ext>
            </a:extLst>
          </p:cNvPr>
          <p:cNvSpPr>
            <a:spLocks noGrp="1"/>
          </p:cNvSpPr>
          <p:nvPr>
            <p:ph type="title"/>
          </p:nvPr>
        </p:nvSpPr>
        <p:spPr/>
        <p:txBody>
          <a:bodyPr/>
          <a:lstStyle/>
          <a:p>
            <a:r>
              <a:rPr lang="en-US" dirty="0"/>
              <a:t>Testing (Cont.)</a:t>
            </a:r>
            <a:endParaRPr lang="en-PK" dirty="0"/>
          </a:p>
        </p:txBody>
      </p:sp>
      <p:sp>
        <p:nvSpPr>
          <p:cNvPr id="3" name="Content Placeholder 2">
            <a:extLst>
              <a:ext uri="{FF2B5EF4-FFF2-40B4-BE49-F238E27FC236}">
                <a16:creationId xmlns:a16="http://schemas.microsoft.com/office/drawing/2014/main" id="{2BC38283-8F2F-49A2-B7E6-5D25E60C62BB}"/>
              </a:ext>
            </a:extLst>
          </p:cNvPr>
          <p:cNvSpPr>
            <a:spLocks noGrp="1"/>
          </p:cNvSpPr>
          <p:nvPr>
            <p:ph idx="1"/>
          </p:nvPr>
        </p:nvSpPr>
        <p:spPr/>
        <p:txBody>
          <a:bodyPr/>
          <a:lstStyle/>
          <a:p>
            <a:r>
              <a:rPr lang="en-US" b="1" dirty="0"/>
              <a:t>Unit testing</a:t>
            </a:r>
            <a:r>
              <a:rPr lang="en-US" dirty="0"/>
              <a:t> – Testing of individual software components or modules. Typically done by the programmer and not by testers, as it requires detailed knowledge of the internal program design and code. may require developing test driver modules or test harnesses.</a:t>
            </a:r>
            <a:endParaRPr lang="en-PK" dirty="0"/>
          </a:p>
          <a:p>
            <a:endParaRPr lang="en-PK" dirty="0"/>
          </a:p>
        </p:txBody>
      </p:sp>
    </p:spTree>
    <p:extLst>
      <p:ext uri="{BB962C8B-B14F-4D97-AF65-F5344CB8AC3E}">
        <p14:creationId xmlns:p14="http://schemas.microsoft.com/office/powerpoint/2010/main" val="237575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8FEF-5C6E-4C92-A5C0-5BF9C5DB3BDF}"/>
              </a:ext>
            </a:extLst>
          </p:cNvPr>
          <p:cNvSpPr>
            <a:spLocks noGrp="1"/>
          </p:cNvSpPr>
          <p:nvPr>
            <p:ph type="title"/>
          </p:nvPr>
        </p:nvSpPr>
        <p:spPr/>
        <p:txBody>
          <a:bodyPr/>
          <a:lstStyle/>
          <a:p>
            <a:r>
              <a:rPr lang="en-US" dirty="0"/>
              <a:t>Testing (Cont.)</a:t>
            </a:r>
            <a:endParaRPr lang="en-PK" dirty="0"/>
          </a:p>
        </p:txBody>
      </p:sp>
      <p:sp>
        <p:nvSpPr>
          <p:cNvPr id="3" name="Content Placeholder 2">
            <a:extLst>
              <a:ext uri="{FF2B5EF4-FFF2-40B4-BE49-F238E27FC236}">
                <a16:creationId xmlns:a16="http://schemas.microsoft.com/office/drawing/2014/main" id="{2BC38283-8F2F-49A2-B7E6-5D25E60C62BB}"/>
              </a:ext>
            </a:extLst>
          </p:cNvPr>
          <p:cNvSpPr>
            <a:spLocks noGrp="1"/>
          </p:cNvSpPr>
          <p:nvPr>
            <p:ph idx="1"/>
          </p:nvPr>
        </p:nvSpPr>
        <p:spPr/>
        <p:txBody>
          <a:bodyPr/>
          <a:lstStyle/>
          <a:p>
            <a:r>
              <a:rPr lang="en-US" b="1" dirty="0"/>
              <a:t>Incremental integration testing</a:t>
            </a:r>
            <a:r>
              <a:rPr lang="en-US" dirty="0"/>
              <a:t> – Bottom up approach for testing i.e. continuous testing of an application as new functionality is added; Application functionality and modules should be independent enough to test separately. done by programmers or by testers.</a:t>
            </a:r>
            <a:endParaRPr lang="en-PK" dirty="0"/>
          </a:p>
          <a:p>
            <a:endParaRPr lang="en-PK" dirty="0"/>
          </a:p>
        </p:txBody>
      </p:sp>
    </p:spTree>
    <p:extLst>
      <p:ext uri="{BB962C8B-B14F-4D97-AF65-F5344CB8AC3E}">
        <p14:creationId xmlns:p14="http://schemas.microsoft.com/office/powerpoint/2010/main" val="69744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8FEF-5C6E-4C92-A5C0-5BF9C5DB3BDF}"/>
              </a:ext>
            </a:extLst>
          </p:cNvPr>
          <p:cNvSpPr>
            <a:spLocks noGrp="1"/>
          </p:cNvSpPr>
          <p:nvPr>
            <p:ph type="title"/>
          </p:nvPr>
        </p:nvSpPr>
        <p:spPr/>
        <p:txBody>
          <a:bodyPr/>
          <a:lstStyle/>
          <a:p>
            <a:r>
              <a:rPr lang="en-US" dirty="0"/>
              <a:t>Testing (Cont.)</a:t>
            </a:r>
            <a:endParaRPr lang="en-PK" dirty="0"/>
          </a:p>
        </p:txBody>
      </p:sp>
      <p:sp>
        <p:nvSpPr>
          <p:cNvPr id="3" name="Content Placeholder 2">
            <a:extLst>
              <a:ext uri="{FF2B5EF4-FFF2-40B4-BE49-F238E27FC236}">
                <a16:creationId xmlns:a16="http://schemas.microsoft.com/office/drawing/2014/main" id="{2BC38283-8F2F-49A2-B7E6-5D25E60C62BB}"/>
              </a:ext>
            </a:extLst>
          </p:cNvPr>
          <p:cNvSpPr>
            <a:spLocks noGrp="1"/>
          </p:cNvSpPr>
          <p:nvPr>
            <p:ph idx="1"/>
          </p:nvPr>
        </p:nvSpPr>
        <p:spPr/>
        <p:txBody>
          <a:bodyPr/>
          <a:lstStyle/>
          <a:p>
            <a:r>
              <a:rPr lang="en-US" b="1" dirty="0"/>
              <a:t>Integration testing</a:t>
            </a:r>
            <a:r>
              <a:rPr lang="en-US" dirty="0"/>
              <a:t> – Testing of integrated modules to verify combined functionality after integration. Modules are typically code modules, individual applications, client and server applications on a network, etc. This type of testing is especially relevant to client/server and distributed systems.</a:t>
            </a:r>
            <a:endParaRPr lang="en-PK" dirty="0"/>
          </a:p>
          <a:p>
            <a:endParaRPr lang="en-PK" dirty="0"/>
          </a:p>
        </p:txBody>
      </p:sp>
    </p:spTree>
    <p:extLst>
      <p:ext uri="{BB962C8B-B14F-4D97-AF65-F5344CB8AC3E}">
        <p14:creationId xmlns:p14="http://schemas.microsoft.com/office/powerpoint/2010/main" val="3438559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573</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Object Oriented Programming  Department of Computing Science &amp; Information Technology  Benazir Bhutto Shaheed University Lyari, Karachi </vt:lpstr>
      <vt:lpstr>Object Oriented Programming</vt:lpstr>
      <vt:lpstr>Testing </vt:lpstr>
      <vt:lpstr>Types of Testing</vt:lpstr>
      <vt:lpstr>Other Types of Testing</vt:lpstr>
      <vt:lpstr>Testing (Cont.)</vt:lpstr>
      <vt:lpstr>Testing (Cont.)</vt:lpstr>
      <vt:lpstr>Testing (Cont.)</vt:lpstr>
      <vt:lpstr>Testing (Cont.)</vt:lpstr>
      <vt:lpstr>Testing (Cont.)</vt:lpstr>
      <vt:lpstr>Testing (Cont.)</vt:lpstr>
      <vt:lpstr>Testing (Cont.)</vt:lpstr>
      <vt:lpstr>Testing (Cont.)</vt:lpstr>
      <vt:lpstr>Testing (Cont.)</vt:lpstr>
      <vt:lpstr>Literals and its preliminaries</vt:lpstr>
      <vt:lpstr>Concept of Literals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(IT 2nd A &amp; B)  Department of Computing Science &amp; Information Technology  Benazir Bhutto Shaheed University Lyari, Karachi   Fall Session 2020</dc:title>
  <dc:creator>Abdullah ayub</dc:creator>
  <cp:lastModifiedBy>Abdullah ayub</cp:lastModifiedBy>
  <cp:revision>14</cp:revision>
  <dcterms:created xsi:type="dcterms:W3CDTF">2020-09-03T05:38:46Z</dcterms:created>
  <dcterms:modified xsi:type="dcterms:W3CDTF">2022-09-05T03:58:40Z</dcterms:modified>
</cp:coreProperties>
</file>