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A8922-8F51-A235-344E-5AEB7569A344}" v="27" dt="2024-11-17T05:28:22.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119" d="100"/>
          <a:sy n="119" d="100"/>
        </p:scale>
        <p:origin x="12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16.11.2024</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16.11.2024</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vert="horz" lIns="91440" tIns="45720" rIns="91440" bIns="45720" rtlCol="0" anchor="t">
            <a:normAutofit/>
          </a:bodyPr>
          <a:lstStyle/>
          <a:p>
            <a:endParaRPr lang="nb-NO" dirty="0"/>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vert="horz" lIns="91440" tIns="45720" rIns="91440" bIns="45720" rtlCol="0" anchor="t">
            <a:normAutofit fontScale="55000" lnSpcReduction="20000"/>
          </a:bodyPr>
          <a:lstStyle/>
          <a:p>
            <a:pPr>
              <a:lnSpc>
                <a:spcPct val="170000"/>
              </a:lnSpc>
            </a:pPr>
            <a:r>
              <a:rPr lang="en-US" err="1"/>
              <a:t>ShopEasy</a:t>
            </a:r>
            <a:r>
              <a:rPr lang="en-US" dirty="0"/>
              <a:t>, an online retail business, is facing</a:t>
            </a:r>
            <a:r>
              <a:rPr lang="en-US" dirty="0">
                <a:highlight>
                  <a:srgbClr val="FFFF00"/>
                </a:highlight>
              </a:rPr>
              <a:t> </a:t>
            </a:r>
            <a:r>
              <a:rPr lang="en-US" sz="2700" dirty="0">
                <a:highlight>
                  <a:srgbClr val="FFFF00"/>
                </a:highlight>
              </a:rPr>
              <a:t>reduced customer engagement</a:t>
            </a:r>
            <a:r>
              <a:rPr lang="en-US" dirty="0"/>
              <a:t> and </a:t>
            </a:r>
            <a:r>
              <a:rPr lang="en-US" dirty="0">
                <a:highlight>
                  <a:srgbClr val="FFFF00"/>
                </a:highlight>
              </a:rPr>
              <a:t>conversion rates</a:t>
            </a:r>
            <a:r>
              <a:rPr lang="en-US" dirty="0"/>
              <a:t> despite launching several </a:t>
            </a:r>
            <a:r>
              <a:rPr lang="en-US" dirty="0">
                <a:highlight>
                  <a:srgbClr val="FFFF00"/>
                </a:highlight>
              </a:rPr>
              <a:t>new online marketing campaigns</a:t>
            </a:r>
            <a:r>
              <a:rPr lang="en-US" dirty="0"/>
              <a:t>. They are reaching out to you to help conduct a </a:t>
            </a:r>
            <a:r>
              <a:rPr lang="en-US" dirty="0">
                <a:highlight>
                  <a:srgbClr val="FFFF00"/>
                </a:highlight>
              </a:rPr>
              <a:t>detailed analysis</a:t>
            </a:r>
            <a:r>
              <a:rPr lang="en-US" dirty="0"/>
              <a:t>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vert="horz" lIns="91440" tIns="45720" rIns="91440" bIns="45720" rtlCol="0" anchor="t">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err="1"/>
              <a:t>ShopEasy</a:t>
            </a:r>
            <a:r>
              <a:rPr lang="en-US" dirty="0"/>
              <a:t>. We’ve been facing some challenges with our </a:t>
            </a:r>
            <a:r>
              <a:rPr lang="en-US" dirty="0">
                <a:highlight>
                  <a:srgbClr val="FFFF00"/>
                </a:highlight>
              </a:rPr>
              <a:t>marketing campaigns lately</a:t>
            </a:r>
            <a:r>
              <a:rPr lang="en-US" dirty="0"/>
              <a:t>, and I’m reaching out to request your expertise in data analysis to help us identify areas for improvement.</a:t>
            </a:r>
          </a:p>
          <a:p>
            <a:pPr marL="0" indent="0">
              <a:lnSpc>
                <a:spcPct val="170000"/>
              </a:lnSpc>
              <a:buNone/>
            </a:pPr>
            <a:r>
              <a:rPr lang="en-US" dirty="0"/>
              <a:t>Despite our in</a:t>
            </a:r>
            <a:r>
              <a:rPr lang="en-US" dirty="0">
                <a:highlight>
                  <a:srgbClr val="FFFF00"/>
                </a:highlight>
              </a:rPr>
              <a:t>creased investment in marketing</a:t>
            </a:r>
            <a:r>
              <a:rPr lang="en-US" dirty="0"/>
              <a:t>, we’ve observed a</a:t>
            </a:r>
            <a:r>
              <a:rPr lang="en-US" dirty="0">
                <a:highlight>
                  <a:srgbClr val="FFFF00"/>
                </a:highlight>
              </a:rPr>
              <a:t> decline in customer engagement and conversion rates</a:t>
            </a:r>
            <a:r>
              <a:rPr lang="en-US" dirty="0"/>
              <a:t>. Our marketing expenses have gone up, but the return on investment isn’t meeting our expectations. We need a comprehensive analysis to understand the </a:t>
            </a:r>
            <a:r>
              <a:rPr lang="en-US" dirty="0">
                <a:highlight>
                  <a:srgbClr val="FFFF00"/>
                </a:highlight>
              </a:rPr>
              <a:t>effectiveness of our current strategies </a:t>
            </a:r>
            <a:r>
              <a:rPr lang="en-US" dirty="0"/>
              <a:t>and to</a:t>
            </a:r>
            <a:r>
              <a:rPr lang="en-US" dirty="0">
                <a:highlight>
                  <a:srgbClr val="FFFF00"/>
                </a:highlight>
              </a:rPr>
              <a:t> find opportunities to optimize our efforts.</a:t>
            </a:r>
            <a:endParaRPr lang="en-US">
              <a:highlight>
                <a:srgbClr val="FFFF00"/>
              </a:highlight>
            </a:endParaRP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vert="horz" lIns="91440" tIns="45720" rIns="91440" bIns="45720" rtlCol="0" anchor="t">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err="1"/>
              <a:t>ShopEasy</a:t>
            </a:r>
            <a:r>
              <a:rPr lang="en-US" dirty="0"/>
              <a:t>, and I’m writing to seek your help with analyzing our customer feedback. Over the past few months, we’ve noticed a</a:t>
            </a:r>
            <a:r>
              <a:rPr lang="en-US" dirty="0">
                <a:highlight>
                  <a:srgbClr val="FFFF00"/>
                </a:highlight>
              </a:rPr>
              <a:t> drop in customer engagement and satisfaction</a:t>
            </a:r>
            <a:r>
              <a:rPr lang="en-US" dirty="0"/>
              <a:t>, which is impacting our </a:t>
            </a:r>
            <a:r>
              <a:rPr lang="en-US" dirty="0">
                <a:highlight>
                  <a:srgbClr val="FFFF00"/>
                </a:highlight>
              </a:rPr>
              <a:t>overall conversion rates</a:t>
            </a:r>
            <a:r>
              <a:rPr lang="en-US" dirty="0"/>
              <a:t>.</a:t>
            </a:r>
          </a:p>
          <a:p>
            <a:pPr marL="0" indent="0">
              <a:lnSpc>
                <a:spcPct val="170000"/>
              </a:lnSpc>
              <a:buNone/>
            </a:pPr>
            <a:r>
              <a:rPr lang="en-US" dirty="0"/>
              <a:t>We’ve gathered a significant amount of customer reviews and social media comments that highlight various</a:t>
            </a:r>
            <a:r>
              <a:rPr lang="en-US" dirty="0">
                <a:highlight>
                  <a:srgbClr val="FFFF00"/>
                </a:highlight>
              </a:rPr>
              <a:t> issues and sentiments</a:t>
            </a:r>
            <a:r>
              <a:rPr lang="en-US" dirty="0"/>
              <a:t>. We believe that by thoroughly analyzing this feedback, we can gain a better understanding of our</a:t>
            </a:r>
            <a:r>
              <a:rPr lang="en-US" dirty="0">
                <a:highlight>
                  <a:srgbClr val="FFFF00"/>
                </a:highlight>
              </a:rPr>
              <a:t> customers' needs and pain points</a:t>
            </a:r>
            <a:r>
              <a:rPr lang="en-US" dirty="0"/>
              <a:t>.</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614</Words>
  <Application>Microsoft Office PowerPoint</Application>
  <PresentationFormat>Widescreen</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Ali Ahmad</cp:lastModifiedBy>
  <cp:revision>28</cp:revision>
  <dcterms:created xsi:type="dcterms:W3CDTF">2024-07-20T13:50:58Z</dcterms:created>
  <dcterms:modified xsi:type="dcterms:W3CDTF">2024-11-17T05:29:58Z</dcterms:modified>
</cp:coreProperties>
</file>