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6850F-A9BA-4ABC-8AF4-28F8652F24C7}" v="36" dt="2024-08-18T02:23:0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56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bashir Salim" userId="43aacad06f25bf3f" providerId="LiveId" clId="{F9A6850F-A9BA-4ABC-8AF4-28F8652F24C7}"/>
    <pc:docChg chg="undo custSel delSld modSld">
      <pc:chgData name="Mubashir Salim" userId="43aacad06f25bf3f" providerId="LiveId" clId="{F9A6850F-A9BA-4ABC-8AF4-28F8652F24C7}" dt="2024-08-18T02:23:10.322" v="151" actId="20577"/>
      <pc:docMkLst>
        <pc:docMk/>
      </pc:docMkLst>
      <pc:sldChg chg="addSp modSp mod">
        <pc:chgData name="Mubashir Salim" userId="43aacad06f25bf3f" providerId="LiveId" clId="{F9A6850F-A9BA-4ABC-8AF4-28F8652F24C7}" dt="2024-08-18T02:08:30.123" v="19" actId="1076"/>
        <pc:sldMkLst>
          <pc:docMk/>
          <pc:sldMk cId="0" sldId="262"/>
        </pc:sldMkLst>
        <pc:spChg chg="mod">
          <ac:chgData name="Mubashir Salim" userId="43aacad06f25bf3f" providerId="LiveId" clId="{F9A6850F-A9BA-4ABC-8AF4-28F8652F24C7}" dt="2024-08-18T02:08:01.377" v="15" actId="1076"/>
          <ac:spMkLst>
            <pc:docMk/>
            <pc:sldMk cId="0" sldId="262"/>
            <ac:spMk id="10" creationId="{4A766091-B69E-06FA-3432-7AB0A2E7950B}"/>
          </ac:spMkLst>
        </pc:spChg>
        <pc:spChg chg="add mod">
          <ac:chgData name="Mubashir Salim" userId="43aacad06f25bf3f" providerId="LiveId" clId="{F9A6850F-A9BA-4ABC-8AF4-28F8652F24C7}" dt="2024-08-18T02:06:25.625" v="3" actId="1076"/>
          <ac:spMkLst>
            <pc:docMk/>
            <pc:sldMk cId="0" sldId="262"/>
            <ac:spMk id="15" creationId="{D330F4D9-CD91-2E79-2878-372FB15F612E}"/>
          </ac:spMkLst>
        </pc:spChg>
        <pc:spChg chg="add mod">
          <ac:chgData name="Mubashir Salim" userId="43aacad06f25bf3f" providerId="LiveId" clId="{F9A6850F-A9BA-4ABC-8AF4-28F8652F24C7}" dt="2024-08-18T02:06:40.086" v="5" actId="1076"/>
          <ac:spMkLst>
            <pc:docMk/>
            <pc:sldMk cId="0" sldId="262"/>
            <ac:spMk id="16" creationId="{311ED10A-8506-C6F8-CF09-7C97AE00828D}"/>
          </ac:spMkLst>
        </pc:spChg>
        <pc:spChg chg="add mod">
          <ac:chgData name="Mubashir Salim" userId="43aacad06f25bf3f" providerId="LiveId" clId="{F9A6850F-A9BA-4ABC-8AF4-28F8652F24C7}" dt="2024-08-18T02:06:51.406" v="7" actId="1076"/>
          <ac:spMkLst>
            <pc:docMk/>
            <pc:sldMk cId="0" sldId="262"/>
            <ac:spMk id="17" creationId="{297276AF-248C-520E-C132-F9C81F0FED8E}"/>
          </ac:spMkLst>
        </pc:spChg>
        <pc:cxnChg chg="add mod">
          <ac:chgData name="Mubashir Salim" userId="43aacad06f25bf3f" providerId="LiveId" clId="{F9A6850F-A9BA-4ABC-8AF4-28F8652F24C7}" dt="2024-08-18T02:07:21.117" v="10" actId="13822"/>
          <ac:cxnSpMkLst>
            <pc:docMk/>
            <pc:sldMk cId="0" sldId="262"/>
            <ac:cxnSpMk id="19" creationId="{D2B62DDF-9C75-233C-2A99-6C7FDE11D327}"/>
          </ac:cxnSpMkLst>
        </pc:cxnChg>
        <pc:cxnChg chg="add mod">
          <ac:chgData name="Mubashir Salim" userId="43aacad06f25bf3f" providerId="LiveId" clId="{F9A6850F-A9BA-4ABC-8AF4-28F8652F24C7}" dt="2024-08-18T02:07:40.725" v="13" actId="1076"/>
          <ac:cxnSpMkLst>
            <pc:docMk/>
            <pc:sldMk cId="0" sldId="262"/>
            <ac:cxnSpMk id="21" creationId="{76E12F7D-F8E2-21E1-C113-4E73F6A277FE}"/>
          </ac:cxnSpMkLst>
        </pc:cxnChg>
        <pc:cxnChg chg="add mod">
          <ac:chgData name="Mubashir Salim" userId="43aacad06f25bf3f" providerId="LiveId" clId="{F9A6850F-A9BA-4ABC-8AF4-28F8652F24C7}" dt="2024-08-18T02:08:30.123" v="19" actId="1076"/>
          <ac:cxnSpMkLst>
            <pc:docMk/>
            <pc:sldMk cId="0" sldId="262"/>
            <ac:cxnSpMk id="23" creationId="{FD60C53E-2025-3094-6E5B-94F0870133A6}"/>
          </ac:cxnSpMkLst>
        </pc:cxnChg>
      </pc:sldChg>
      <pc:sldChg chg="addSp delSp modSp mod">
        <pc:chgData name="Mubashir Salim" userId="43aacad06f25bf3f" providerId="LiveId" clId="{F9A6850F-A9BA-4ABC-8AF4-28F8652F24C7}" dt="2024-08-18T02:23:10.322" v="151" actId="20577"/>
        <pc:sldMkLst>
          <pc:docMk/>
          <pc:sldMk cId="0" sldId="263"/>
        </pc:sldMkLst>
        <pc:spChg chg="add mod">
          <ac:chgData name="Mubashir Salim" userId="43aacad06f25bf3f" providerId="LiveId" clId="{F9A6850F-A9BA-4ABC-8AF4-28F8652F24C7}" dt="2024-08-18T02:19:02.246" v="120" actId="1076"/>
          <ac:spMkLst>
            <pc:docMk/>
            <pc:sldMk cId="0" sldId="263"/>
            <ac:spMk id="2" creationId="{4CEDB3DF-6315-27C9-8515-1F7DB8AE715F}"/>
          </ac:spMkLst>
        </pc:spChg>
        <pc:spChg chg="add">
          <ac:chgData name="Mubashir Salim" userId="43aacad06f25bf3f" providerId="LiveId" clId="{F9A6850F-A9BA-4ABC-8AF4-28F8652F24C7}" dt="2024-08-18T02:09:38.031" v="24"/>
          <ac:spMkLst>
            <pc:docMk/>
            <pc:sldMk cId="0" sldId="263"/>
            <ac:spMk id="4" creationId="{C7AF2148-FBC1-2970-50B9-5998E7A75320}"/>
          </ac:spMkLst>
        </pc:spChg>
        <pc:spChg chg="add mod">
          <ac:chgData name="Mubashir Salim" userId="43aacad06f25bf3f" providerId="LiveId" clId="{F9A6850F-A9BA-4ABC-8AF4-28F8652F24C7}" dt="2024-08-18T02:10:13.004" v="28" actId="1076"/>
          <ac:spMkLst>
            <pc:docMk/>
            <pc:sldMk cId="0" sldId="263"/>
            <ac:spMk id="5" creationId="{C6D7F803-6CDD-F984-B0A5-E810FA35808F}"/>
          </ac:spMkLst>
        </pc:spChg>
        <pc:spChg chg="add">
          <ac:chgData name="Mubashir Salim" userId="43aacad06f25bf3f" providerId="LiveId" clId="{F9A6850F-A9BA-4ABC-8AF4-28F8652F24C7}" dt="2024-08-18T02:12:54.902" v="31"/>
          <ac:spMkLst>
            <pc:docMk/>
            <pc:sldMk cId="0" sldId="263"/>
            <ac:spMk id="6" creationId="{07930D1B-54AE-52EB-BED2-F1A4564B87DF}"/>
          </ac:spMkLst>
        </pc:spChg>
        <pc:spChg chg="add del mod">
          <ac:chgData name="Mubashir Salim" userId="43aacad06f25bf3f" providerId="LiveId" clId="{F9A6850F-A9BA-4ABC-8AF4-28F8652F24C7}" dt="2024-08-18T02:19:06.289" v="121" actId="1076"/>
          <ac:spMkLst>
            <pc:docMk/>
            <pc:sldMk cId="0" sldId="263"/>
            <ac:spMk id="7" creationId="{0735243A-7A87-A6C0-6FCB-FC7BC1AD947D}"/>
          </ac:spMkLst>
        </pc:spChg>
        <pc:spChg chg="add">
          <ac:chgData name="Mubashir Salim" userId="43aacad06f25bf3f" providerId="LiveId" clId="{F9A6850F-A9BA-4ABC-8AF4-28F8652F24C7}" dt="2024-08-18T02:14:44.817" v="59"/>
          <ac:spMkLst>
            <pc:docMk/>
            <pc:sldMk cId="0" sldId="263"/>
            <ac:spMk id="8" creationId="{B76A3898-1600-226D-9F13-9E583687F646}"/>
          </ac:spMkLst>
        </pc:spChg>
        <pc:spChg chg="add mod">
          <ac:chgData name="Mubashir Salim" userId="43aacad06f25bf3f" providerId="LiveId" clId="{F9A6850F-A9BA-4ABC-8AF4-28F8652F24C7}" dt="2024-08-18T02:14:52.027" v="62"/>
          <ac:spMkLst>
            <pc:docMk/>
            <pc:sldMk cId="0" sldId="263"/>
            <ac:spMk id="9" creationId="{7822BD63-326D-102F-A7B1-83E5068A424F}"/>
          </ac:spMkLst>
        </pc:spChg>
        <pc:spChg chg="add">
          <ac:chgData name="Mubashir Salim" userId="43aacad06f25bf3f" providerId="LiveId" clId="{F9A6850F-A9BA-4ABC-8AF4-28F8652F24C7}" dt="2024-08-18T02:15:20.786" v="69"/>
          <ac:spMkLst>
            <pc:docMk/>
            <pc:sldMk cId="0" sldId="263"/>
            <ac:spMk id="10" creationId="{5B759B46-6BF6-7757-0A8D-95319A5096CF}"/>
          </ac:spMkLst>
        </pc:spChg>
        <pc:spChg chg="add mod">
          <ac:chgData name="Mubashir Salim" userId="43aacad06f25bf3f" providerId="LiveId" clId="{F9A6850F-A9BA-4ABC-8AF4-28F8652F24C7}" dt="2024-08-18T02:15:33.547" v="73" actId="1076"/>
          <ac:spMkLst>
            <pc:docMk/>
            <pc:sldMk cId="0" sldId="263"/>
            <ac:spMk id="11" creationId="{66D1589F-50CC-E441-0D70-23B016252578}"/>
          </ac:spMkLst>
        </pc:spChg>
        <pc:spChg chg="add mod">
          <ac:chgData name="Mubashir Salim" userId="43aacad06f25bf3f" providerId="LiveId" clId="{F9A6850F-A9BA-4ABC-8AF4-28F8652F24C7}" dt="2024-08-18T02:15:43.276" v="75"/>
          <ac:spMkLst>
            <pc:docMk/>
            <pc:sldMk cId="0" sldId="263"/>
            <ac:spMk id="12" creationId="{1AF0F5B0-2DAE-F85E-6287-3C27664A4D5F}"/>
          </ac:spMkLst>
        </pc:spChg>
        <pc:spChg chg="add">
          <ac:chgData name="Mubashir Salim" userId="43aacad06f25bf3f" providerId="LiveId" clId="{F9A6850F-A9BA-4ABC-8AF4-28F8652F24C7}" dt="2024-08-18T02:15:56.810" v="78"/>
          <ac:spMkLst>
            <pc:docMk/>
            <pc:sldMk cId="0" sldId="263"/>
            <ac:spMk id="13" creationId="{FF6FC624-67E4-47EA-BBB6-DB7A572AAB58}"/>
          </ac:spMkLst>
        </pc:spChg>
        <pc:spChg chg="add del mod">
          <ac:chgData name="Mubashir Salim" userId="43aacad06f25bf3f" providerId="LiveId" clId="{F9A6850F-A9BA-4ABC-8AF4-28F8652F24C7}" dt="2024-08-18T02:23:00.728" v="149" actId="478"/>
          <ac:spMkLst>
            <pc:docMk/>
            <pc:sldMk cId="0" sldId="263"/>
            <ac:spMk id="14" creationId="{4EC30722-D03F-E7FA-07B8-08C882B52408}"/>
          </ac:spMkLst>
        </pc:spChg>
        <pc:spChg chg="add del">
          <ac:chgData name="Mubashir Salim" userId="43aacad06f25bf3f" providerId="LiveId" clId="{F9A6850F-A9BA-4ABC-8AF4-28F8652F24C7}" dt="2024-08-18T02:16:46.256" v="90" actId="22"/>
          <ac:spMkLst>
            <pc:docMk/>
            <pc:sldMk cId="0" sldId="263"/>
            <ac:spMk id="16" creationId="{AA3EF0A3-6345-5E88-18A6-5F3B6A7E99BF}"/>
          </ac:spMkLst>
        </pc:spChg>
        <pc:spChg chg="add mod">
          <ac:chgData name="Mubashir Salim" userId="43aacad06f25bf3f" providerId="LiveId" clId="{F9A6850F-A9BA-4ABC-8AF4-28F8652F24C7}" dt="2024-08-18T02:17:42.529" v="100" actId="14100"/>
          <ac:spMkLst>
            <pc:docMk/>
            <pc:sldMk cId="0" sldId="263"/>
            <ac:spMk id="17" creationId="{5614C0A6-FE39-36E2-A93E-D91500CC40BC}"/>
          </ac:spMkLst>
        </pc:spChg>
        <pc:spChg chg="add mod">
          <ac:chgData name="Mubashir Salim" userId="43aacad06f25bf3f" providerId="LiveId" clId="{F9A6850F-A9BA-4ABC-8AF4-28F8652F24C7}" dt="2024-08-18T02:21:05.445" v="129" actId="1076"/>
          <ac:spMkLst>
            <pc:docMk/>
            <pc:sldMk cId="0" sldId="263"/>
            <ac:spMk id="18" creationId="{53D63DB4-78EA-8029-3C27-E433C11E166D}"/>
          </ac:spMkLst>
        </pc:spChg>
        <pc:spChg chg="add mod">
          <ac:chgData name="Mubashir Salim" userId="43aacad06f25bf3f" providerId="LiveId" clId="{F9A6850F-A9BA-4ABC-8AF4-28F8652F24C7}" dt="2024-08-18T02:18:25.006" v="109"/>
          <ac:spMkLst>
            <pc:docMk/>
            <pc:sldMk cId="0" sldId="263"/>
            <ac:spMk id="19" creationId="{181EFE5E-AC2E-F168-E1D9-1DA40587A00F}"/>
          </ac:spMkLst>
        </pc:spChg>
        <pc:spChg chg="add del mod">
          <ac:chgData name="Mubashir Salim" userId="43aacad06f25bf3f" providerId="LiveId" clId="{F9A6850F-A9BA-4ABC-8AF4-28F8652F24C7}" dt="2024-08-18T02:19:24.232" v="125" actId="11529"/>
          <ac:spMkLst>
            <pc:docMk/>
            <pc:sldMk cId="0" sldId="263"/>
            <ac:spMk id="20" creationId="{A1696491-9EAE-BA4E-4310-1F28D51DCC84}"/>
          </ac:spMkLst>
        </pc:spChg>
        <pc:spChg chg="del">
          <ac:chgData name="Mubashir Salim" userId="43aacad06f25bf3f" providerId="LiveId" clId="{F9A6850F-A9BA-4ABC-8AF4-28F8652F24C7}" dt="2024-08-18T02:09:19.340" v="20" actId="478"/>
          <ac:spMkLst>
            <pc:docMk/>
            <pc:sldMk cId="0" sldId="263"/>
            <ac:spMk id="110" creationId="{00000000-0000-0000-0000-000000000000}"/>
          </ac:spMkLst>
        </pc:spChg>
        <pc:spChg chg="mod">
          <ac:chgData name="Mubashir Salim" userId="43aacad06f25bf3f" providerId="LiveId" clId="{F9A6850F-A9BA-4ABC-8AF4-28F8652F24C7}" dt="2024-08-18T02:23:10.322" v="151" actId="20577"/>
          <ac:spMkLst>
            <pc:docMk/>
            <pc:sldMk cId="0" sldId="263"/>
            <ac:spMk id="113" creationId="{00000000-0000-0000-0000-000000000000}"/>
          </ac:spMkLst>
        </pc:spChg>
        <pc:picChg chg="add del mod">
          <ac:chgData name="Mubashir Salim" userId="43aacad06f25bf3f" providerId="LiveId" clId="{F9A6850F-A9BA-4ABC-8AF4-28F8652F24C7}" dt="2024-08-18T02:22:45.426" v="145" actId="478"/>
          <ac:picMkLst>
            <pc:docMk/>
            <pc:sldMk cId="0" sldId="263"/>
            <ac:picMk id="3" creationId="{C0E14DE5-1DDE-D38A-81A6-9A1607A76464}"/>
          </ac:picMkLst>
        </pc:picChg>
        <pc:cxnChg chg="add del">
          <ac:chgData name="Mubashir Salim" userId="43aacad06f25bf3f" providerId="LiveId" clId="{F9A6850F-A9BA-4ABC-8AF4-28F8652F24C7}" dt="2024-08-18T02:20:43.185" v="127" actId="478"/>
          <ac:cxnSpMkLst>
            <pc:docMk/>
            <pc:sldMk cId="0" sldId="263"/>
            <ac:cxnSpMk id="22" creationId="{EB89BEB6-8BD8-BF77-B545-B2272ABDF2D0}"/>
          </ac:cxnSpMkLst>
        </pc:cxnChg>
        <pc:cxnChg chg="add">
          <ac:chgData name="Mubashir Salim" userId="43aacad06f25bf3f" providerId="LiveId" clId="{F9A6850F-A9BA-4ABC-8AF4-28F8652F24C7}" dt="2024-08-18T02:20:57.210" v="128" actId="11529"/>
          <ac:cxnSpMkLst>
            <pc:docMk/>
            <pc:sldMk cId="0" sldId="263"/>
            <ac:cxnSpMk id="24" creationId="{0F82738A-1422-9D61-68A9-B86E9BB2E3B3}"/>
          </ac:cxnSpMkLst>
        </pc:cxnChg>
        <pc:cxnChg chg="add mod">
          <ac:chgData name="Mubashir Salim" userId="43aacad06f25bf3f" providerId="LiveId" clId="{F9A6850F-A9BA-4ABC-8AF4-28F8652F24C7}" dt="2024-08-18T02:21:51.908" v="138" actId="14100"/>
          <ac:cxnSpMkLst>
            <pc:docMk/>
            <pc:sldMk cId="0" sldId="263"/>
            <ac:cxnSpMk id="26" creationId="{DBB0548E-F8B3-9DCB-30CD-E1A8C7EA8620}"/>
          </ac:cxnSpMkLst>
        </pc:cxnChg>
        <pc:cxnChg chg="add mod">
          <ac:chgData name="Mubashir Salim" userId="43aacad06f25bf3f" providerId="LiveId" clId="{F9A6850F-A9BA-4ABC-8AF4-28F8652F24C7}" dt="2024-08-18T02:21:46.004" v="137" actId="14100"/>
          <ac:cxnSpMkLst>
            <pc:docMk/>
            <pc:sldMk cId="0" sldId="263"/>
            <ac:cxnSpMk id="28" creationId="{8D72E821-D64C-5477-DA4D-F7BA15F3EAAB}"/>
          </ac:cxnSpMkLst>
        </pc:cxnChg>
      </pc:sldChg>
      <pc:sldChg chg="del">
        <pc:chgData name="Mubashir Salim" userId="43aacad06f25bf3f" providerId="LiveId" clId="{F9A6850F-A9BA-4ABC-8AF4-28F8652F24C7}" dt="2024-08-18T02:22:02.310" v="139" actId="2696"/>
        <pc:sldMkLst>
          <pc:docMk/>
          <pc:sldMk cId="0" sldId="264"/>
        </pc:sldMkLst>
      </pc:sldChg>
      <pc:sldChg chg="del">
        <pc:chgData name="Mubashir Salim" userId="43aacad06f25bf3f" providerId="LiveId" clId="{F9A6850F-A9BA-4ABC-8AF4-28F8652F24C7}" dt="2024-08-18T02:22:10.954" v="140" actId="2696"/>
        <pc:sldMkLst>
          <pc:docMk/>
          <pc:sldMk cId="0" sldId="267"/>
        </pc:sldMkLst>
      </pc:sldChg>
      <pc:sldChg chg="del">
        <pc:chgData name="Mubashir Salim" userId="43aacad06f25bf3f" providerId="LiveId" clId="{F9A6850F-A9BA-4ABC-8AF4-28F8652F24C7}" dt="2024-08-18T02:22:14.981" v="141" actId="2696"/>
        <pc:sldMkLst>
          <pc:docMk/>
          <pc:sldMk cId="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65ae0f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c65ae0f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079b37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079b37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079b37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079b37f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079b37f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079b37f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079b37f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079b37f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79b37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079b37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65ae0f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65ae0f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151" y="3469399"/>
            <a:ext cx="87477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Details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IN" sz="1800" dirty="0">
                <a:solidFill>
                  <a:schemeClr val="dk1"/>
                </a:solidFill>
              </a:rPr>
              <a:t>Mubashir Salim	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Christ University Pune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IN" sz="1800" dirty="0"/>
              <a:t>Real-Time Multi-Language Video Annotations 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EFBBEB67-4E15-967B-1BA1-5DB10434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90"/>
            <a:ext cx="9157446" cy="3464763"/>
          </a:xfrm>
          <a:prstGeom prst="rect">
            <a:avLst/>
          </a:prstGeom>
        </p:spPr>
      </p:pic>
      <p:pic>
        <p:nvPicPr>
          <p:cNvPr id="4" name="Graphic 3" descr="Two squares and a zigzag line">
            <a:extLst>
              <a:ext uri="{FF2B5EF4-FFF2-40B4-BE49-F238E27FC236}">
                <a16:creationId xmlns:a16="http://schemas.microsoft.com/office/drawing/2014/main" id="{8D2251DE-BEA1-C139-3847-D3BA63F11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688" y="2329702"/>
            <a:ext cx="3509683" cy="3476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63790" y="20354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project aims to develop a platform that enables real-time annotations on videos in multiple languages. This platform allows users to add text, shapes, or comments to a video while it is playing. These annotations are instantly translated and displayed in the user's preferred language, ensuring accessibility and understanding for a global audience.</a:t>
            </a:r>
            <a:endParaRPr sz="18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65548" y="1429662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Brief about the idea</a:t>
            </a:r>
            <a:endParaRPr sz="1800" b="1" dirty="0"/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760EE97D-62D1-0816-12E1-B6C69433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35200" y="1992909"/>
            <a:ext cx="8673600" cy="9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7"/>
            <a:r>
              <a:rPr lang="en-IN" sz="1600" dirty="0"/>
              <a:t>(a): </a:t>
            </a:r>
            <a:r>
              <a:rPr lang="en-IN" sz="1600" u="sng" dirty="0"/>
              <a:t>Differentiation: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Combines real-time annotations and translations in one platform.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Unlike existing tools, it integrates both functionalities seamlessly.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B5B7281-A326-D456-8256-C96D18C3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  <p:sp>
        <p:nvSpPr>
          <p:cNvPr id="12" name="Google Shape;73;p15">
            <a:extLst>
              <a:ext uri="{FF2B5EF4-FFF2-40B4-BE49-F238E27FC236}">
                <a16:creationId xmlns:a16="http://schemas.microsoft.com/office/drawing/2014/main" id="{214E5463-E007-75F7-3E9F-F367FAF73339}"/>
              </a:ext>
            </a:extLst>
          </p:cNvPr>
          <p:cNvSpPr txBox="1"/>
          <p:nvPr/>
        </p:nvSpPr>
        <p:spPr>
          <a:xfrm>
            <a:off x="235200" y="3030950"/>
            <a:ext cx="8673600" cy="9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(b): </a:t>
            </a:r>
            <a:r>
              <a:rPr lang="en-IN" sz="1600" u="sng" dirty="0"/>
              <a:t>Problem-Solving</a:t>
            </a:r>
            <a:r>
              <a:rPr lang="en-IN" sz="1600" dirty="0"/>
              <a:t>:</a:t>
            </a:r>
            <a:endParaRPr lang="en-US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Enhances accessibility and understanding by allowing real-time, multi-language engagement with video content.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13" name="Google Shape;73;p15">
            <a:extLst>
              <a:ext uri="{FF2B5EF4-FFF2-40B4-BE49-F238E27FC236}">
                <a16:creationId xmlns:a16="http://schemas.microsoft.com/office/drawing/2014/main" id="{F564DA8F-9D01-AB74-5DC5-6D33A7BFA9F5}"/>
              </a:ext>
            </a:extLst>
          </p:cNvPr>
          <p:cNvSpPr txBox="1"/>
          <p:nvPr/>
        </p:nvSpPr>
        <p:spPr>
          <a:xfrm>
            <a:off x="235200" y="3994222"/>
            <a:ext cx="8673600" cy="9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(c): </a:t>
            </a:r>
            <a:r>
              <a:rPr lang="en-IN" sz="1600" u="sng" dirty="0"/>
              <a:t>USP:</a:t>
            </a:r>
            <a:endParaRPr lang="en-US" sz="1600" b="1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Real-time video processing, annotation, and multi-language translation in one interface.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User-friendly and scalable across various industries.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14" name="Google Shape;73;p15">
            <a:extLst>
              <a:ext uri="{FF2B5EF4-FFF2-40B4-BE49-F238E27FC236}">
                <a16:creationId xmlns:a16="http://schemas.microsoft.com/office/drawing/2014/main" id="{11B65916-8269-F23F-46EA-6EEBF60C8C8A}"/>
              </a:ext>
            </a:extLst>
          </p:cNvPr>
          <p:cNvSpPr txBox="1"/>
          <p:nvPr/>
        </p:nvSpPr>
        <p:spPr>
          <a:xfrm>
            <a:off x="235200" y="1396546"/>
            <a:ext cx="8673600" cy="43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Opportunities: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32784" y="1362427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/>
              <a:t>List of features offered by the solution: </a:t>
            </a:r>
            <a:endParaRPr sz="1800" u="sng" dirty="0"/>
          </a:p>
        </p:txBody>
      </p:sp>
      <p:pic>
        <p:nvPicPr>
          <p:cNvPr id="3" name="Picture 2" descr="A close up of a sign">
            <a:extLst>
              <a:ext uri="{FF2B5EF4-FFF2-40B4-BE49-F238E27FC236}">
                <a16:creationId xmlns:a16="http://schemas.microsoft.com/office/drawing/2014/main" id="{1D92434F-5F4B-EC43-B95F-0DFB7D72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5F9579E-27E5-3FDE-C727-8A70029E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5" y="2060111"/>
            <a:ext cx="836121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Video Annotations: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Draw shapes, add text, and comments directly on videos.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Annotations are automatically translated into multiple languages based on user preferences.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UI for easy annotation with tools for drawing, text, and comments.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updates to annotations during video playback without delays.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 integration with Google Translate API for accurate and context-aware translations.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Annotations: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Options to change font size, color, and shape properties.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65549" y="1443109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/>
              <a:t>Process flow diagram or Use-case diagram:</a:t>
            </a:r>
            <a:endParaRPr sz="1800" u="sng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DC6C47F-006B-D7E9-A7A0-224E91C8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  <p:sp>
        <p:nvSpPr>
          <p:cNvPr id="2" name="Google Shape;89;p17">
            <a:extLst>
              <a:ext uri="{FF2B5EF4-FFF2-40B4-BE49-F238E27FC236}">
                <a16:creationId xmlns:a16="http://schemas.microsoft.com/office/drawing/2014/main" id="{F9C64B2D-CB0F-C0A9-C04B-0FB63570D178}"/>
              </a:ext>
            </a:extLst>
          </p:cNvPr>
          <p:cNvSpPr txBox="1"/>
          <p:nvPr/>
        </p:nvSpPr>
        <p:spPr>
          <a:xfrm>
            <a:off x="165549" y="2030121"/>
            <a:ext cx="2695415" cy="30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Process Flow Diagram:</a:t>
            </a:r>
          </a:p>
          <a:p>
            <a:r>
              <a:rPr lang="en-US" sz="1200" dirty="0"/>
              <a:t>[Start]</a:t>
            </a:r>
          </a:p>
          <a:p>
            <a:endParaRPr lang="en-US" sz="1200" dirty="0"/>
          </a:p>
          <a:p>
            <a:r>
              <a:rPr lang="en-US" sz="1200" dirty="0"/>
              <a:t>[User Uploads Video]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[Video Playback] </a:t>
            </a:r>
          </a:p>
          <a:p>
            <a:endParaRPr lang="en-US" sz="1200" dirty="0"/>
          </a:p>
          <a:p>
            <a:r>
              <a:rPr lang="en-US" sz="1200" dirty="0"/>
              <a:t>[Annotation Selection] </a:t>
            </a:r>
          </a:p>
          <a:p>
            <a:endParaRPr lang="en-US" sz="1200" dirty="0"/>
          </a:p>
          <a:p>
            <a:r>
              <a:rPr lang="en-US" sz="1200" dirty="0"/>
              <a:t>[Add Annotations]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[Real-Time Translation]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[Display Translated Annotations] </a:t>
            </a:r>
          </a:p>
          <a:p>
            <a:endParaRPr lang="en-US" sz="1200" dirty="0"/>
          </a:p>
          <a:p>
            <a:r>
              <a:rPr lang="en-US" sz="1200" dirty="0"/>
              <a:t>[Save/Export]</a:t>
            </a:r>
          </a:p>
          <a:p>
            <a:endParaRPr lang="en-US" sz="1200" b="1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167402-E810-A270-BBD8-DF6549564AC7}"/>
              </a:ext>
            </a:extLst>
          </p:cNvPr>
          <p:cNvSpPr/>
          <p:nvPr/>
        </p:nvSpPr>
        <p:spPr>
          <a:xfrm>
            <a:off x="484909" y="2531121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89D52EA-CA00-AD66-CDEC-7CD879F2C2B9}"/>
              </a:ext>
            </a:extLst>
          </p:cNvPr>
          <p:cNvSpPr/>
          <p:nvPr/>
        </p:nvSpPr>
        <p:spPr>
          <a:xfrm>
            <a:off x="484908" y="2912121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82720E6-553F-51FE-4D9B-63D9BB72F288}"/>
              </a:ext>
            </a:extLst>
          </p:cNvPr>
          <p:cNvSpPr/>
          <p:nvPr/>
        </p:nvSpPr>
        <p:spPr>
          <a:xfrm>
            <a:off x="484908" y="3293121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CFA26EB-5355-DBC5-8CB0-12356732645F}"/>
              </a:ext>
            </a:extLst>
          </p:cNvPr>
          <p:cNvSpPr/>
          <p:nvPr/>
        </p:nvSpPr>
        <p:spPr>
          <a:xfrm>
            <a:off x="484907" y="3651209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12B5159-6E35-75AA-B923-E133213F6B1A}"/>
              </a:ext>
            </a:extLst>
          </p:cNvPr>
          <p:cNvSpPr/>
          <p:nvPr/>
        </p:nvSpPr>
        <p:spPr>
          <a:xfrm>
            <a:off x="484907" y="4032209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582509-FCFD-1BC8-8079-03A63627A525}"/>
              </a:ext>
            </a:extLst>
          </p:cNvPr>
          <p:cNvSpPr/>
          <p:nvPr/>
        </p:nvSpPr>
        <p:spPr>
          <a:xfrm>
            <a:off x="484907" y="4348733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97F4AC1-89E4-275F-5E8E-3149A6FDFFDE}"/>
              </a:ext>
            </a:extLst>
          </p:cNvPr>
          <p:cNvSpPr/>
          <p:nvPr/>
        </p:nvSpPr>
        <p:spPr>
          <a:xfrm>
            <a:off x="484907" y="4746254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89;p17">
            <a:extLst>
              <a:ext uri="{FF2B5EF4-FFF2-40B4-BE49-F238E27FC236}">
                <a16:creationId xmlns:a16="http://schemas.microsoft.com/office/drawing/2014/main" id="{C5A87811-6C34-C7E0-8672-AEDAF3B23F60}"/>
              </a:ext>
            </a:extLst>
          </p:cNvPr>
          <p:cNvSpPr txBox="1"/>
          <p:nvPr/>
        </p:nvSpPr>
        <p:spPr>
          <a:xfrm>
            <a:off x="3656895" y="2119745"/>
            <a:ext cx="2695415" cy="28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b="1" dirty="0"/>
              <a:t>Use-Case Diagram:</a:t>
            </a:r>
          </a:p>
          <a:p>
            <a:endParaRPr lang="en-US" sz="1200" b="1" dirty="0"/>
          </a:p>
          <a:p>
            <a:r>
              <a:rPr lang="en-US" sz="1200" dirty="0"/>
              <a:t>[</a:t>
            </a:r>
            <a:r>
              <a:rPr lang="en-IN" sz="1200" dirty="0"/>
              <a:t>User</a:t>
            </a:r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IN" sz="1200" dirty="0"/>
              <a:t>System</a:t>
            </a:r>
            <a:r>
              <a:rPr lang="en-US" sz="1200" dirty="0"/>
              <a:t>]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[</a:t>
            </a:r>
            <a:r>
              <a:rPr lang="en-IN" sz="1200" dirty="0"/>
              <a:t>Upload Video</a:t>
            </a:r>
            <a:r>
              <a:rPr lang="en-US" sz="1200" dirty="0"/>
              <a:t>] 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IN" sz="1200" dirty="0"/>
              <a:t>Annotate Video </a:t>
            </a:r>
            <a:r>
              <a:rPr lang="en-US" sz="1200" dirty="0"/>
              <a:t>] 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IN" sz="1200" dirty="0"/>
              <a:t>Translate Annotations</a:t>
            </a:r>
            <a:r>
              <a:rPr lang="en-US" sz="1200" dirty="0"/>
              <a:t>]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[</a:t>
            </a:r>
            <a:r>
              <a:rPr lang="en-IN" sz="1200" dirty="0"/>
              <a:t>Display Translations</a:t>
            </a:r>
            <a:r>
              <a:rPr lang="en-US" sz="1200" dirty="0"/>
              <a:t>]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[</a:t>
            </a:r>
            <a:r>
              <a:rPr lang="en-IN" sz="1200" dirty="0"/>
              <a:t>Save Video </a:t>
            </a:r>
            <a:r>
              <a:rPr lang="en-US" sz="1200" dirty="0"/>
              <a:t>] </a:t>
            </a:r>
            <a:endParaRPr lang="en-US" sz="1200" b="1" dirty="0"/>
          </a:p>
          <a:p>
            <a:endParaRPr lang="en-US" sz="1200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EB0B4A-7900-DF50-2B9B-20A9C5D22A8D}"/>
              </a:ext>
            </a:extLst>
          </p:cNvPr>
          <p:cNvSpPr/>
          <p:nvPr/>
        </p:nvSpPr>
        <p:spPr>
          <a:xfrm>
            <a:off x="3957554" y="2783169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A80B575-A5BB-C022-7A9C-C4529EA6EEF3}"/>
              </a:ext>
            </a:extLst>
          </p:cNvPr>
          <p:cNvSpPr/>
          <p:nvPr/>
        </p:nvSpPr>
        <p:spPr>
          <a:xfrm>
            <a:off x="3957553" y="3164169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D35F12B-021C-53BB-01A1-80F0A04C08BC}"/>
              </a:ext>
            </a:extLst>
          </p:cNvPr>
          <p:cNvSpPr/>
          <p:nvPr/>
        </p:nvSpPr>
        <p:spPr>
          <a:xfrm>
            <a:off x="3957552" y="3553320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2AC15D-53F2-9EA5-8C12-05295EF950D0}"/>
              </a:ext>
            </a:extLst>
          </p:cNvPr>
          <p:cNvSpPr/>
          <p:nvPr/>
        </p:nvSpPr>
        <p:spPr>
          <a:xfrm>
            <a:off x="3957551" y="3903257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EC10049-097E-37CF-70AE-089947CC8F31}"/>
              </a:ext>
            </a:extLst>
          </p:cNvPr>
          <p:cNvSpPr/>
          <p:nvPr/>
        </p:nvSpPr>
        <p:spPr>
          <a:xfrm>
            <a:off x="3957550" y="4281220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296D64B-CEFB-E65E-B6B8-20F423BC75DA}"/>
              </a:ext>
            </a:extLst>
          </p:cNvPr>
          <p:cNvSpPr/>
          <p:nvPr/>
        </p:nvSpPr>
        <p:spPr>
          <a:xfrm>
            <a:off x="3957550" y="4659183"/>
            <a:ext cx="45719" cy="12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58825" y="1073727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/>
              <a:t>Architecture diagram of the proposed solution:</a:t>
            </a:r>
            <a:endParaRPr sz="1800" u="sng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71647CD-A2B9-1D1D-AC84-6F91E61E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072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0CFB4-4447-B155-57A9-5667A68AC759}"/>
              </a:ext>
            </a:extLst>
          </p:cNvPr>
          <p:cNvSpPr/>
          <p:nvPr/>
        </p:nvSpPr>
        <p:spPr>
          <a:xfrm>
            <a:off x="2043545" y="1574727"/>
            <a:ext cx="1780309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User Interface (UI)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Video Upload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Annotation Tools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Language Selection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6091-B69E-06FA-3432-7AB0A2E7950B}"/>
              </a:ext>
            </a:extLst>
          </p:cNvPr>
          <p:cNvSpPr/>
          <p:nvPr/>
        </p:nvSpPr>
        <p:spPr>
          <a:xfrm>
            <a:off x="5105400" y="1574726"/>
            <a:ext cx="1780309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Video Player (Video.js)</a:t>
            </a:r>
            <a:endParaRPr lang="en-IN" sz="1000" b="1" i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Load and Play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Display Annotations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Handle User Interaction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540E3-F46B-6881-0211-1B8E626C2EE3}"/>
              </a:ext>
            </a:extLst>
          </p:cNvPr>
          <p:cNvSpPr/>
          <p:nvPr/>
        </p:nvSpPr>
        <p:spPr>
          <a:xfrm>
            <a:off x="2043544" y="2532281"/>
            <a:ext cx="1780309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WebSocket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Real-Time Communication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76C45-2387-1037-02F8-386F4DF52A95}"/>
              </a:ext>
            </a:extLst>
          </p:cNvPr>
          <p:cNvSpPr/>
          <p:nvPr/>
        </p:nvSpPr>
        <p:spPr>
          <a:xfrm>
            <a:off x="2043544" y="3466023"/>
            <a:ext cx="1828801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Annotation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Process User Annotations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Coordinate with Video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Apply Annotations </a:t>
            </a:r>
            <a:endParaRPr lang="en-IN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AE236-C68E-CF98-3D7A-C40A6528A4AB}"/>
              </a:ext>
            </a:extLst>
          </p:cNvPr>
          <p:cNvSpPr/>
          <p:nvPr/>
        </p:nvSpPr>
        <p:spPr>
          <a:xfrm>
            <a:off x="2043544" y="4399765"/>
            <a:ext cx="1780309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Store Annotations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User Preferences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Video Metadata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B4CDD-E3E9-C369-C540-83DB5A769A7A}"/>
              </a:ext>
            </a:extLst>
          </p:cNvPr>
          <p:cNvSpPr/>
          <p:nvPr/>
        </p:nvSpPr>
        <p:spPr>
          <a:xfrm>
            <a:off x="5105400" y="3466023"/>
            <a:ext cx="1780309" cy="69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u="sng" dirty="0"/>
              <a:t>Translation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Google Translate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Translate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Localization</a:t>
            </a:r>
            <a:endParaRPr lang="en-IN" sz="10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330F4D9-CD91-2E79-2878-372FB15F612E}"/>
              </a:ext>
            </a:extLst>
          </p:cNvPr>
          <p:cNvSpPr/>
          <p:nvPr/>
        </p:nvSpPr>
        <p:spPr>
          <a:xfrm>
            <a:off x="2809007" y="2274028"/>
            <a:ext cx="159327" cy="24274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11ED10A-8506-C6F8-CF09-7C97AE00828D}"/>
              </a:ext>
            </a:extLst>
          </p:cNvPr>
          <p:cNvSpPr/>
          <p:nvPr/>
        </p:nvSpPr>
        <p:spPr>
          <a:xfrm>
            <a:off x="2809007" y="3223275"/>
            <a:ext cx="159327" cy="24274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97276AF-248C-520E-C132-F9C81F0FED8E}"/>
              </a:ext>
            </a:extLst>
          </p:cNvPr>
          <p:cNvSpPr/>
          <p:nvPr/>
        </p:nvSpPr>
        <p:spPr>
          <a:xfrm>
            <a:off x="2809007" y="4157017"/>
            <a:ext cx="159327" cy="24274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62DDF-9C75-233C-2A99-6C7FDE11D32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872345" y="3811521"/>
            <a:ext cx="1233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E12F7D-F8E2-21E1-C113-4E73F6A277FE}"/>
              </a:ext>
            </a:extLst>
          </p:cNvPr>
          <p:cNvCxnSpPr>
            <a:cxnSpLocks/>
          </p:cNvCxnSpPr>
          <p:nvPr/>
        </p:nvCxnSpPr>
        <p:spPr>
          <a:xfrm flipV="1">
            <a:off x="3823854" y="1811914"/>
            <a:ext cx="12815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0C53E-2025-3094-6E5B-94F0870133A6}"/>
              </a:ext>
            </a:extLst>
          </p:cNvPr>
          <p:cNvCxnSpPr>
            <a:cxnSpLocks/>
          </p:cNvCxnSpPr>
          <p:nvPr/>
        </p:nvCxnSpPr>
        <p:spPr>
          <a:xfrm flipH="1">
            <a:off x="3823853" y="2008909"/>
            <a:ext cx="1281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65549" y="1436385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/>
              <a:t>Technologies to be used in the solution:</a:t>
            </a:r>
            <a:endParaRPr sz="1800" u="sng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E14DE5-1DDE-D38A-81A6-9A1607A7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  <p:sp>
        <p:nvSpPr>
          <p:cNvPr id="2" name="Google Shape;113;p20">
            <a:extLst>
              <a:ext uri="{FF2B5EF4-FFF2-40B4-BE49-F238E27FC236}">
                <a16:creationId xmlns:a16="http://schemas.microsoft.com/office/drawing/2014/main" id="{4CEDB3DF-6315-27C9-8515-1F7DB8AE715F}"/>
              </a:ext>
            </a:extLst>
          </p:cNvPr>
          <p:cNvSpPr txBox="1"/>
          <p:nvPr/>
        </p:nvSpPr>
        <p:spPr>
          <a:xfrm>
            <a:off x="1798904" y="2016673"/>
            <a:ext cx="2179782" cy="167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1. </a:t>
            </a:r>
            <a:r>
              <a:rPr lang="en-IN" b="1" u="sng" dirty="0"/>
              <a:t>Frontend: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HTML5 &amp; CSS3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Video.js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HTML5 Canvas/SVG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WebSocket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3;p20">
            <a:extLst>
              <a:ext uri="{FF2B5EF4-FFF2-40B4-BE49-F238E27FC236}">
                <a16:creationId xmlns:a16="http://schemas.microsoft.com/office/drawing/2014/main" id="{0735243A-7A87-A6C0-6FCB-FC7BC1AD947D}"/>
              </a:ext>
            </a:extLst>
          </p:cNvPr>
          <p:cNvSpPr txBox="1"/>
          <p:nvPr/>
        </p:nvSpPr>
        <p:spPr>
          <a:xfrm>
            <a:off x="1743064" y="3771789"/>
            <a:ext cx="2179782" cy="124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2. </a:t>
            </a:r>
            <a:r>
              <a:rPr lang="en-IN" b="1" u="sng" dirty="0"/>
              <a:t>Backend: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WebSocket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Translate API</a:t>
            </a:r>
            <a:endParaRPr lang="en-IN" b="1" dirty="0"/>
          </a:p>
        </p:txBody>
      </p:sp>
      <p:sp>
        <p:nvSpPr>
          <p:cNvPr id="17" name="Google Shape;113;p20">
            <a:extLst>
              <a:ext uri="{FF2B5EF4-FFF2-40B4-BE49-F238E27FC236}">
                <a16:creationId xmlns:a16="http://schemas.microsoft.com/office/drawing/2014/main" id="{5614C0A6-FE39-36E2-A93E-D91500CC40BC}"/>
              </a:ext>
            </a:extLst>
          </p:cNvPr>
          <p:cNvSpPr txBox="1"/>
          <p:nvPr/>
        </p:nvSpPr>
        <p:spPr>
          <a:xfrm>
            <a:off x="4792227" y="1964714"/>
            <a:ext cx="2179782" cy="98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3. </a:t>
            </a:r>
            <a:r>
              <a:rPr lang="en-IN" b="1" u="sng" dirty="0"/>
              <a:t>Deployment: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Google Cloud Platform</a:t>
            </a:r>
            <a:endParaRPr dirty="0"/>
          </a:p>
        </p:txBody>
      </p:sp>
      <p:sp>
        <p:nvSpPr>
          <p:cNvPr id="18" name="Google Shape;113;p20">
            <a:extLst>
              <a:ext uri="{FF2B5EF4-FFF2-40B4-BE49-F238E27FC236}">
                <a16:creationId xmlns:a16="http://schemas.microsoft.com/office/drawing/2014/main" id="{53D63DB4-78EA-8029-3C27-E433C11E166D}"/>
              </a:ext>
            </a:extLst>
          </p:cNvPr>
          <p:cNvSpPr txBox="1"/>
          <p:nvPr/>
        </p:nvSpPr>
        <p:spPr>
          <a:xfrm>
            <a:off x="4792227" y="3007853"/>
            <a:ext cx="2179782" cy="124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4. </a:t>
            </a:r>
            <a:r>
              <a:rPr lang="en-IN" b="1" u="sng" dirty="0"/>
              <a:t>Development Tools: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 &amp;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2738A-1422-9D61-68A9-B86E9BB2E3B3}"/>
              </a:ext>
            </a:extLst>
          </p:cNvPr>
          <p:cNvCxnSpPr/>
          <p:nvPr/>
        </p:nvCxnSpPr>
        <p:spPr>
          <a:xfrm>
            <a:off x="4167151" y="2016673"/>
            <a:ext cx="0" cy="265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B0548E-F8B3-9DCB-30CD-E1A8C7EA8620}"/>
              </a:ext>
            </a:extLst>
          </p:cNvPr>
          <p:cNvCxnSpPr>
            <a:cxnSpLocks/>
          </p:cNvCxnSpPr>
          <p:nvPr/>
        </p:nvCxnSpPr>
        <p:spPr>
          <a:xfrm>
            <a:off x="1798904" y="3722928"/>
            <a:ext cx="217978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72E821-D64C-5477-DA4D-F7BA15F3EAAB}"/>
              </a:ext>
            </a:extLst>
          </p:cNvPr>
          <p:cNvCxnSpPr>
            <a:cxnSpLocks/>
          </p:cNvCxnSpPr>
          <p:nvPr/>
        </p:nvCxnSpPr>
        <p:spPr>
          <a:xfrm>
            <a:off x="4859877" y="2854587"/>
            <a:ext cx="21121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231026" y="1887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58825" y="1288468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Snapshots of the prototype</a:t>
            </a:r>
            <a:endParaRPr sz="180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3377DFA-7911-6BBB-0240-3FFDAB47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8"/>
            <a:ext cx="9143999" cy="1356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264F9A9F-50F7-5B19-3DFB-7D0B5669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"/>
            <a:ext cx="9123828" cy="342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E73C9-B252-7FBD-9CB4-3CB3073B5D6D}"/>
              </a:ext>
            </a:extLst>
          </p:cNvPr>
          <p:cNvSpPr txBox="1"/>
          <p:nvPr/>
        </p:nvSpPr>
        <p:spPr>
          <a:xfrm>
            <a:off x="11703" y="3520704"/>
            <a:ext cx="912226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dhabi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447</Words>
  <Application>Microsoft Office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Aldhabi</vt:lpstr>
      <vt:lpstr>Arial</vt:lpstr>
      <vt:lpstr>Simple Light</vt:lpstr>
      <vt:lpstr>PowerPoint Presentation</vt:lpstr>
      <vt:lpstr>The project aims to develop a platform that enables real-time annotations on videos in multiple languages. This platform allows users to add text, shapes, or comments to a video while it is playing. These annotations are instantly translated and displayed in the user's preferred language, ensuring accessibility and understanding for a global audience.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Mubashir Salim</cp:lastModifiedBy>
  <cp:revision>179</cp:revision>
  <dcterms:modified xsi:type="dcterms:W3CDTF">2024-08-18T02:23:16Z</dcterms:modified>
</cp:coreProperties>
</file>