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36988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lang="en-PK" sz="2000" spc="-5" dirty="0">
              <a:solidFill>
                <a:srgbClr val="404040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27437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1750" dirty="0">
                <a:latin typeface="Carlito"/>
                <a:cs typeface="Carlito"/>
              </a:rPr>
              <a:t>I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2589</Words>
  <Application>Microsoft Office PowerPoint</Application>
  <PresentationFormat>Widescreen</PresentationFormat>
  <Paragraphs>267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Mubashir Ahmed Siddiqui</cp:lastModifiedBy>
  <cp:revision>2</cp:revision>
  <dcterms:created xsi:type="dcterms:W3CDTF">2021-08-26T16:53:12Z</dcterms:created>
  <dcterms:modified xsi:type="dcterms:W3CDTF">2025-06-29T16:27:06Z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