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1"/>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3"/>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cxnSp>
        <p:nvCxnSpPr>
          <p:cNvPr id="22" name="Google Shape;22;p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4"/>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16252" y="1843050"/>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b="1" lang="en" sz="2680"/>
              <a:t>IOT BASED ENVIRONMENT MANAGEMENT SYSTEM FOR PUBLIC PARKS</a:t>
            </a:r>
            <a:endParaRPr b="1" sz="2680"/>
          </a:p>
        </p:txBody>
      </p:sp>
      <p:sp>
        <p:nvSpPr>
          <p:cNvPr id="64" name="Google Shape;64;p13"/>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a:t>PROBLEM STATEMENT</a:t>
            </a:r>
            <a:endParaRPr b="1"/>
          </a:p>
        </p:txBody>
      </p:sp>
      <p:sp>
        <p:nvSpPr>
          <p:cNvPr id="70" name="Google Shape;70;p1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935"/>
              <a:buNone/>
            </a:pPr>
            <a:r>
              <a:rPr lang="en" sz="1929"/>
              <a:t>Visitors to parks and other outdoor recreational areas often face a range of problems due to poor environmental management.</a:t>
            </a:r>
            <a:endParaRPr sz="1929"/>
          </a:p>
          <a:p>
            <a:pPr indent="0" lvl="0" marL="0" rtl="0" algn="l">
              <a:lnSpc>
                <a:spcPct val="95000"/>
              </a:lnSpc>
              <a:spcBef>
                <a:spcPts val="1200"/>
              </a:spcBef>
              <a:spcAft>
                <a:spcPts val="1200"/>
              </a:spcAft>
              <a:buSzPts val="935"/>
              <a:buNone/>
            </a:pPr>
            <a:r>
              <a:rPr lang="en" sz="1929"/>
              <a:t>Lack of proper waste management and pollution control can result in unsanitary conditions, unpleasant odors, and health hazards for visitors. This can lead to a negative perception of the location or attraction and deter future visitation.</a:t>
            </a:r>
            <a:endParaRPr sz="1929"/>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a:t>PROPOSED SOLUTION</a:t>
            </a:r>
            <a:endParaRPr b="1"/>
          </a:p>
        </p:txBody>
      </p:sp>
      <p:sp>
        <p:nvSpPr>
          <p:cNvPr id="76" name="Google Shape;76;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2118"/>
              <a:buNone/>
            </a:pPr>
            <a:r>
              <a:rPr lang="en" sz="1917"/>
              <a:t>This system utilizes various sensors and devices to collect data about the park's environment, including temperature, humidity, air quality.</a:t>
            </a:r>
            <a:endParaRPr sz="1917"/>
          </a:p>
          <a:p>
            <a:pPr indent="0" lvl="0" marL="0" rtl="0" algn="l">
              <a:lnSpc>
                <a:spcPct val="115000"/>
              </a:lnSpc>
              <a:spcBef>
                <a:spcPts val="1200"/>
              </a:spcBef>
              <a:spcAft>
                <a:spcPts val="0"/>
              </a:spcAft>
              <a:buSzPts val="2118"/>
              <a:buNone/>
            </a:pPr>
            <a:r>
              <a:rPr lang="en" sz="1917"/>
              <a:t>The collected data is then analyzed using machine learning algorithms to provide actionable insights for park managers. This allows them to make informed decisions about park maintenance, resource allocation, and visitor safety.</a:t>
            </a:r>
            <a:endParaRPr sz="1917"/>
          </a:p>
          <a:p>
            <a:pPr indent="0" lvl="0" marL="0" rtl="0" algn="l">
              <a:lnSpc>
                <a:spcPct val="115000"/>
              </a:lnSpc>
              <a:spcBef>
                <a:spcPts val="1200"/>
              </a:spcBef>
              <a:spcAft>
                <a:spcPts val="1200"/>
              </a:spcAft>
              <a:buSzPts val="2118"/>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a:t>TECHNOLOGIES TO USE</a:t>
            </a:r>
            <a:endParaRPr b="1"/>
          </a:p>
        </p:txBody>
      </p:sp>
      <p:sp>
        <p:nvSpPr>
          <p:cNvPr id="82" name="Google Shape;82;p16"/>
          <p:cNvSpPr txBox="1"/>
          <p:nvPr>
            <p:ph idx="1" type="body"/>
          </p:nvPr>
        </p:nvSpPr>
        <p:spPr>
          <a:xfrm>
            <a:off x="387900" y="1489824"/>
            <a:ext cx="8368200" cy="307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SzPts val="1800"/>
              <a:buNone/>
            </a:pPr>
            <a:r>
              <a:rPr b="1" lang="en" sz="1900" u="sng">
                <a:latin typeface="Arial"/>
                <a:ea typeface="Arial"/>
                <a:cs typeface="Arial"/>
                <a:sym typeface="Arial"/>
              </a:rPr>
              <a:t>Machine Learning Algorithms:</a:t>
            </a:r>
            <a:endParaRPr b="1" sz="1900" u="sng">
              <a:latin typeface="Arial"/>
              <a:ea typeface="Arial"/>
              <a:cs typeface="Arial"/>
              <a:sym typeface="Arial"/>
            </a:endParaRPr>
          </a:p>
          <a:p>
            <a:pPr indent="0" lvl="0" marL="0" rtl="0" algn="l">
              <a:lnSpc>
                <a:spcPct val="115000"/>
              </a:lnSpc>
              <a:spcBef>
                <a:spcPts val="400"/>
              </a:spcBef>
              <a:spcAft>
                <a:spcPts val="0"/>
              </a:spcAft>
              <a:buSzPts val="1800"/>
              <a:buNone/>
            </a:pPr>
            <a:r>
              <a:rPr lang="en" sz="1900">
                <a:latin typeface="Arial"/>
                <a:ea typeface="Arial"/>
                <a:cs typeface="Arial"/>
                <a:sym typeface="Arial"/>
              </a:rPr>
              <a:t>Machine learning algorithms can be used to analyze data from environmental sensors and make predictions about future trends or events.</a:t>
            </a:r>
            <a:endParaRPr sz="1900">
              <a:latin typeface="Arial"/>
              <a:ea typeface="Arial"/>
              <a:cs typeface="Arial"/>
              <a:sym typeface="Arial"/>
            </a:endParaRPr>
          </a:p>
          <a:p>
            <a:pPr indent="0" lvl="0" marL="0" rtl="0" algn="l">
              <a:lnSpc>
                <a:spcPct val="115000"/>
              </a:lnSpc>
              <a:spcBef>
                <a:spcPts val="400"/>
              </a:spcBef>
              <a:spcAft>
                <a:spcPts val="0"/>
              </a:spcAft>
              <a:buSzPts val="1800"/>
              <a:buNone/>
            </a:pPr>
            <a:r>
              <a:t/>
            </a:r>
            <a:endParaRPr sz="1900">
              <a:latin typeface="Arial"/>
              <a:ea typeface="Arial"/>
              <a:cs typeface="Arial"/>
              <a:sym typeface="Arial"/>
            </a:endParaRPr>
          </a:p>
          <a:p>
            <a:pPr indent="0" lvl="0" marL="0" rtl="0" algn="l">
              <a:lnSpc>
                <a:spcPct val="115000"/>
              </a:lnSpc>
              <a:spcBef>
                <a:spcPts val="400"/>
              </a:spcBef>
              <a:spcAft>
                <a:spcPts val="0"/>
              </a:spcAft>
              <a:buSzPts val="1800"/>
              <a:buNone/>
            </a:pPr>
            <a:r>
              <a:rPr lang="en" sz="1900">
                <a:latin typeface="Arial"/>
                <a:ea typeface="Arial"/>
                <a:cs typeface="Arial"/>
                <a:sym typeface="Arial"/>
              </a:rPr>
              <a:t>→The sensors are used to measure parameters such as temperature, humidity, air quality</a:t>
            </a:r>
            <a:endParaRPr sz="1900">
              <a:latin typeface="Arial"/>
              <a:ea typeface="Arial"/>
              <a:cs typeface="Arial"/>
              <a:sym typeface="Arial"/>
            </a:endParaRPr>
          </a:p>
          <a:p>
            <a:pPr indent="0" lvl="0" marL="0" rtl="0" algn="l">
              <a:lnSpc>
                <a:spcPct val="115000"/>
              </a:lnSpc>
              <a:spcBef>
                <a:spcPts val="0"/>
              </a:spcBef>
              <a:spcAft>
                <a:spcPts val="1200"/>
              </a:spcAft>
              <a:buSzPts val="1800"/>
              <a:buNone/>
            </a:pPr>
            <a:r>
              <a:t/>
            </a:r>
            <a:endParaRPr sz="1900">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a:t>BENEFITS</a:t>
            </a:r>
            <a:endParaRPr b="1"/>
          </a:p>
        </p:txBody>
      </p:sp>
      <p:sp>
        <p:nvSpPr>
          <p:cNvPr id="88" name="Google Shape;88;p1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1200"/>
              </a:spcAft>
              <a:buSzPts val="935"/>
              <a:buNone/>
            </a:pPr>
            <a:r>
              <a:rPr lang="en" sz="1929"/>
              <a:t> IoT-based environmental monitoring can promote outdoor experiences by providing visitors with information about the natural world around them. By highlighting unique features of the park's environment, visitors can gain a deeper appreciation for the natural world and be inspired to explore further. Ultimately, this can lead to greater visitor satisfaction and increased support for conservation efforts.</a:t>
            </a:r>
            <a:endParaRPr sz="1929"/>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