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72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7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7C5974-B261-49AF-A7BE-C4623F2E14DB}" v="10" dt="2025-05-16T12:45:54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akonda Om Prakash" userId="acbdee2e88a18247" providerId="LiveId" clId="{DB7C5974-B261-49AF-A7BE-C4623F2E14DB}"/>
    <pc:docChg chg="undo custSel addSld delSld modSld">
      <pc:chgData name="Rachakonda Om Prakash" userId="acbdee2e88a18247" providerId="LiveId" clId="{DB7C5974-B261-49AF-A7BE-C4623F2E14DB}" dt="2025-05-16T12:48:35.248" v="60" actId="2696"/>
      <pc:docMkLst>
        <pc:docMk/>
      </pc:docMkLst>
      <pc:sldChg chg="addSp delSp modSp del mod">
        <pc:chgData name="Rachakonda Om Prakash" userId="acbdee2e88a18247" providerId="LiveId" clId="{DB7C5974-B261-49AF-A7BE-C4623F2E14DB}" dt="2025-05-15T18:25:44.860" v="1" actId="2696"/>
        <pc:sldMkLst>
          <pc:docMk/>
          <pc:sldMk cId="732836234" sldId="256"/>
        </pc:sldMkLst>
        <pc:spChg chg="del">
          <ac:chgData name="Rachakonda Om Prakash" userId="acbdee2e88a18247" providerId="LiveId" clId="{DB7C5974-B261-49AF-A7BE-C4623F2E14DB}" dt="2025-05-15T18:25:29.555" v="0" actId="21"/>
          <ac:spMkLst>
            <pc:docMk/>
            <pc:sldMk cId="732836234" sldId="256"/>
            <ac:spMk id="2" creationId="{1BDCDD62-3691-A35A-D6AB-664A7D32E823}"/>
          </ac:spMkLst>
        </pc:spChg>
        <pc:spChg chg="add mod">
          <ac:chgData name="Rachakonda Om Prakash" userId="acbdee2e88a18247" providerId="LiveId" clId="{DB7C5974-B261-49AF-A7BE-C4623F2E14DB}" dt="2025-05-15T18:25:29.555" v="0" actId="21"/>
          <ac:spMkLst>
            <pc:docMk/>
            <pc:sldMk cId="732836234" sldId="256"/>
            <ac:spMk id="6" creationId="{C3EF2D85-2620-352F-BCD0-45765B990315}"/>
          </ac:spMkLst>
        </pc:spChg>
      </pc:sldChg>
      <pc:sldChg chg="del">
        <pc:chgData name="Rachakonda Om Prakash" userId="acbdee2e88a18247" providerId="LiveId" clId="{DB7C5974-B261-49AF-A7BE-C4623F2E14DB}" dt="2025-05-16T12:48:35.248" v="60" actId="2696"/>
        <pc:sldMkLst>
          <pc:docMk/>
          <pc:sldMk cId="2495162369" sldId="260"/>
        </pc:sldMkLst>
      </pc:sldChg>
      <pc:sldChg chg="modSp mod">
        <pc:chgData name="Rachakonda Om Prakash" userId="acbdee2e88a18247" providerId="LiveId" clId="{DB7C5974-B261-49AF-A7BE-C4623F2E14DB}" dt="2025-05-15T18:26:21.259" v="5" actId="20577"/>
        <pc:sldMkLst>
          <pc:docMk/>
          <pc:sldMk cId="1202233315" sldId="261"/>
        </pc:sldMkLst>
        <pc:spChg chg="mod">
          <ac:chgData name="Rachakonda Om Prakash" userId="acbdee2e88a18247" providerId="LiveId" clId="{DB7C5974-B261-49AF-A7BE-C4623F2E14DB}" dt="2025-05-15T18:26:21.259" v="5" actId="20577"/>
          <ac:spMkLst>
            <pc:docMk/>
            <pc:sldMk cId="1202233315" sldId="261"/>
            <ac:spMk id="3" creationId="{D43671D4-3FB8-E00C-A198-BEFF6607646E}"/>
          </ac:spMkLst>
        </pc:spChg>
      </pc:sldChg>
      <pc:sldChg chg="modSp mod">
        <pc:chgData name="Rachakonda Om Prakash" userId="acbdee2e88a18247" providerId="LiveId" clId="{DB7C5974-B261-49AF-A7BE-C4623F2E14DB}" dt="2025-05-15T18:26:34.778" v="7" actId="20577"/>
        <pc:sldMkLst>
          <pc:docMk/>
          <pc:sldMk cId="1923716302" sldId="263"/>
        </pc:sldMkLst>
        <pc:spChg chg="mod">
          <ac:chgData name="Rachakonda Om Prakash" userId="acbdee2e88a18247" providerId="LiveId" clId="{DB7C5974-B261-49AF-A7BE-C4623F2E14DB}" dt="2025-05-15T18:26:34.778" v="7" actId="20577"/>
          <ac:spMkLst>
            <pc:docMk/>
            <pc:sldMk cId="1923716302" sldId="263"/>
            <ac:spMk id="3" creationId="{F0663CF2-3F07-767A-6A72-1566C82937AA}"/>
          </ac:spMkLst>
        </pc:spChg>
      </pc:sldChg>
      <pc:sldChg chg="modSp mod">
        <pc:chgData name="Rachakonda Om Prakash" userId="acbdee2e88a18247" providerId="LiveId" clId="{DB7C5974-B261-49AF-A7BE-C4623F2E14DB}" dt="2025-05-15T18:27:27.798" v="11" actId="113"/>
        <pc:sldMkLst>
          <pc:docMk/>
          <pc:sldMk cId="2386675624" sldId="266"/>
        </pc:sldMkLst>
        <pc:spChg chg="mod">
          <ac:chgData name="Rachakonda Om Prakash" userId="acbdee2e88a18247" providerId="LiveId" clId="{DB7C5974-B261-49AF-A7BE-C4623F2E14DB}" dt="2025-05-15T18:27:27.798" v="11" actId="113"/>
          <ac:spMkLst>
            <pc:docMk/>
            <pc:sldMk cId="2386675624" sldId="266"/>
            <ac:spMk id="2" creationId="{A1E9F3F5-EFD6-79A1-209A-A2D819F11D7E}"/>
          </ac:spMkLst>
        </pc:spChg>
      </pc:sldChg>
      <pc:sldChg chg="modSp mod">
        <pc:chgData name="Rachakonda Om Prakash" userId="acbdee2e88a18247" providerId="LiveId" clId="{DB7C5974-B261-49AF-A7BE-C4623F2E14DB}" dt="2025-05-15T18:27:39.284" v="17" actId="20577"/>
        <pc:sldMkLst>
          <pc:docMk/>
          <pc:sldMk cId="2690351826" sldId="267"/>
        </pc:sldMkLst>
        <pc:spChg chg="mod">
          <ac:chgData name="Rachakonda Om Prakash" userId="acbdee2e88a18247" providerId="LiveId" clId="{DB7C5974-B261-49AF-A7BE-C4623F2E14DB}" dt="2025-05-15T18:27:39.284" v="17" actId="20577"/>
          <ac:spMkLst>
            <pc:docMk/>
            <pc:sldMk cId="2690351826" sldId="267"/>
            <ac:spMk id="2" creationId="{7F28421E-6704-E213-EC0A-0F845DA16504}"/>
          </ac:spMkLst>
        </pc:spChg>
      </pc:sldChg>
      <pc:sldChg chg="del">
        <pc:chgData name="Rachakonda Om Prakash" userId="acbdee2e88a18247" providerId="LiveId" clId="{DB7C5974-B261-49AF-A7BE-C4623F2E14DB}" dt="2025-05-16T12:43:44.392" v="48" actId="2696"/>
        <pc:sldMkLst>
          <pc:docMk/>
          <pc:sldMk cId="1423462150" sldId="269"/>
        </pc:sldMkLst>
      </pc:sldChg>
      <pc:sldChg chg="add del">
        <pc:chgData name="Rachakonda Om Prakash" userId="acbdee2e88a18247" providerId="LiveId" clId="{DB7C5974-B261-49AF-A7BE-C4623F2E14DB}" dt="2025-05-16T12:45:15.450" v="53"/>
        <pc:sldMkLst>
          <pc:docMk/>
          <pc:sldMk cId="512983766" sldId="270"/>
        </pc:sldMkLst>
      </pc:sldChg>
      <pc:sldChg chg="modSp mod">
        <pc:chgData name="Rachakonda Om Prakash" userId="acbdee2e88a18247" providerId="LiveId" clId="{DB7C5974-B261-49AF-A7BE-C4623F2E14DB}" dt="2025-05-15T18:27:14.400" v="9" actId="113"/>
        <pc:sldMkLst>
          <pc:docMk/>
          <pc:sldMk cId="1733983381" sldId="271"/>
        </pc:sldMkLst>
        <pc:spChg chg="mod">
          <ac:chgData name="Rachakonda Om Prakash" userId="acbdee2e88a18247" providerId="LiveId" clId="{DB7C5974-B261-49AF-A7BE-C4623F2E14DB}" dt="2025-05-15T18:27:14.400" v="9" actId="113"/>
          <ac:spMkLst>
            <pc:docMk/>
            <pc:sldMk cId="1733983381" sldId="271"/>
            <ac:spMk id="2" creationId="{84D6F327-47EB-A3B8-CBE3-2791119864B6}"/>
          </ac:spMkLst>
        </pc:spChg>
      </pc:sldChg>
      <pc:sldChg chg="addSp delSp modSp mod">
        <pc:chgData name="Rachakonda Om Prakash" userId="acbdee2e88a18247" providerId="LiveId" clId="{DB7C5974-B261-49AF-A7BE-C4623F2E14DB}" dt="2025-05-15T18:31:25.206" v="43" actId="113"/>
        <pc:sldMkLst>
          <pc:docMk/>
          <pc:sldMk cId="4185341083" sldId="272"/>
        </pc:sldMkLst>
        <pc:spChg chg="add mod">
          <ac:chgData name="Rachakonda Om Prakash" userId="acbdee2e88a18247" providerId="LiveId" clId="{DB7C5974-B261-49AF-A7BE-C4623F2E14DB}" dt="2025-05-15T18:31:25.206" v="43" actId="113"/>
          <ac:spMkLst>
            <pc:docMk/>
            <pc:sldMk cId="4185341083" sldId="272"/>
            <ac:spMk id="5" creationId="{74699F96-5034-40BE-344B-F096941131BD}"/>
          </ac:spMkLst>
        </pc:spChg>
        <pc:spChg chg="del">
          <ac:chgData name="Rachakonda Om Prakash" userId="acbdee2e88a18247" providerId="LiveId" clId="{DB7C5974-B261-49AF-A7BE-C4623F2E14DB}" dt="2025-05-15T18:25:58.962" v="2" actId="21"/>
          <ac:spMkLst>
            <pc:docMk/>
            <pc:sldMk cId="4185341083" sldId="272"/>
            <ac:spMk id="6" creationId="{9A25271D-4C51-055D-C961-20A7FAE2868D}"/>
          </ac:spMkLst>
        </pc:spChg>
        <pc:picChg chg="mod">
          <ac:chgData name="Rachakonda Om Prakash" userId="acbdee2e88a18247" providerId="LiveId" clId="{DB7C5974-B261-49AF-A7BE-C4623F2E14DB}" dt="2025-05-15T18:28:37.235" v="21" actId="14100"/>
          <ac:picMkLst>
            <pc:docMk/>
            <pc:sldMk cId="4185341083" sldId="272"/>
            <ac:picMk id="4" creationId="{81B102A2-58F7-0002-7507-275A38D78A80}"/>
          </ac:picMkLst>
        </pc:picChg>
      </pc:sldChg>
      <pc:sldChg chg="addSp delSp modSp new mod">
        <pc:chgData name="Rachakonda Om Prakash" userId="acbdee2e88a18247" providerId="LiveId" clId="{DB7C5974-B261-49AF-A7BE-C4623F2E14DB}" dt="2025-05-16T12:45:54.352" v="59" actId="14100"/>
        <pc:sldMkLst>
          <pc:docMk/>
          <pc:sldMk cId="2279780832" sldId="273"/>
        </pc:sldMkLst>
        <pc:spChg chg="del mod">
          <ac:chgData name="Rachakonda Om Prakash" userId="acbdee2e88a18247" providerId="LiveId" clId="{DB7C5974-B261-49AF-A7BE-C4623F2E14DB}" dt="2025-05-16T12:45:34.543" v="54"/>
          <ac:spMkLst>
            <pc:docMk/>
            <pc:sldMk cId="2279780832" sldId="273"/>
            <ac:spMk id="3" creationId="{E2281A23-D1AC-968A-5A9A-AE786A855678}"/>
          </ac:spMkLst>
        </pc:spChg>
        <pc:picChg chg="add mod">
          <ac:chgData name="Rachakonda Om Prakash" userId="acbdee2e88a18247" providerId="LiveId" clId="{DB7C5974-B261-49AF-A7BE-C4623F2E14DB}" dt="2025-05-16T12:45:54.352" v="59" actId="14100"/>
          <ac:picMkLst>
            <pc:docMk/>
            <pc:sldMk cId="2279780832" sldId="273"/>
            <ac:picMk id="1026" creationId="{E7A999C8-CB5E-097B-209B-F4F5B0720A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BA21-B34F-485D-9AF8-4B058C2705C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AFCE-4204-493E-B221-0F32369DDD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86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BA21-B34F-485D-9AF8-4B058C2705C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AFCE-4204-493E-B221-0F32369D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6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BA21-B34F-485D-9AF8-4B058C2705C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AFCE-4204-493E-B221-0F32369D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3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BA21-B34F-485D-9AF8-4B058C2705C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AFCE-4204-493E-B221-0F32369D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2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BA21-B34F-485D-9AF8-4B058C2705C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AFCE-4204-493E-B221-0F32369DDD2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66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BA21-B34F-485D-9AF8-4B058C2705C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AFCE-4204-493E-B221-0F32369D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8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BA21-B34F-485D-9AF8-4B058C2705C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AFCE-4204-493E-B221-0F32369D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BA21-B34F-485D-9AF8-4B058C2705C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AFCE-4204-493E-B221-0F32369D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BA21-B34F-485D-9AF8-4B058C2705C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AFCE-4204-493E-B221-0F32369D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1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85BA21-B34F-485D-9AF8-4B058C2705C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B1AFCE-4204-493E-B221-0F32369D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6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BA21-B34F-485D-9AF8-4B058C2705C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AFCE-4204-493E-B221-0F32369DD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6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85BA21-B34F-485D-9AF8-4B058C2705C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B1AFCE-4204-493E-B221-0F32369DDD2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4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4AB2-1E12-E23C-76B8-AFA85590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Client-Server Architecture</a:t>
            </a:r>
          </a:p>
        </p:txBody>
      </p:sp>
      <p:pic>
        <p:nvPicPr>
          <p:cNvPr id="4" name="Picture 4" descr="Mastering Client-Server Architecture | by Santosh Pandey | Medium">
            <a:extLst>
              <a:ext uri="{FF2B5EF4-FFF2-40B4-BE49-F238E27FC236}">
                <a16:creationId xmlns:a16="http://schemas.microsoft.com/office/drawing/2014/main" id="{81B102A2-58F7-0002-7507-275A38D78A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861" y="2271058"/>
            <a:ext cx="9967237" cy="245633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699F96-5034-40BE-344B-F096941131BD}"/>
              </a:ext>
            </a:extLst>
          </p:cNvPr>
          <p:cNvSpPr txBox="1"/>
          <p:nvPr/>
        </p:nvSpPr>
        <p:spPr>
          <a:xfrm>
            <a:off x="7159812" y="5120641"/>
            <a:ext cx="4864846" cy="692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36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--Rachakonda Sushmitha</a:t>
            </a:r>
          </a:p>
        </p:txBody>
      </p:sp>
    </p:spTree>
    <p:extLst>
      <p:ext uri="{BB962C8B-B14F-4D97-AF65-F5344CB8AC3E}">
        <p14:creationId xmlns:p14="http://schemas.microsoft.com/office/powerpoint/2010/main" val="418534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F3F5-EFD6-79A1-209A-A2D819F1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Two-tier Architecture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F396A-AD55-0C2A-C453-808F64632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2470"/>
            <a:ext cx="10058400" cy="2127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basic Client-Server Architecture involves direct communication between the client and server without an intermediate layer.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BED28-3C58-9F12-2023-3683B952A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176" y="3132511"/>
            <a:ext cx="6759389" cy="2742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667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421E-6704-E213-EC0A-0F845DA1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Three-tier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4BF2-C9C7-CAAF-EA86-F50356AD5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more complex client-server setup with an intermediate layer (usually middleware or an application server) that handles business logic, acting as a bridge between the client and server.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8E43B-9199-71FC-BCFD-5D9FF82D2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012" y="3239247"/>
            <a:ext cx="5564094" cy="2886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035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91DE-A870-3B50-AB87-0C172596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N-tier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34C80-0023-5FBC-28DF-FB7B51E9D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more flexible Client-Server Architecture with more than three tiers, allowing greater scalability, flexibility, and modularity.</a:t>
            </a:r>
            <a:endParaRPr lang="en-US" sz="2800" dirty="0"/>
          </a:p>
        </p:txBody>
      </p:sp>
      <p:pic>
        <p:nvPicPr>
          <p:cNvPr id="4" name="Picture 3" descr="N-tier Architecture">
            <a:extLst>
              <a:ext uri="{FF2B5EF4-FFF2-40B4-BE49-F238E27FC236}">
                <a16:creationId xmlns:a16="http://schemas.microsoft.com/office/drawing/2014/main" id="{637C0315-4757-5776-76EE-4751357BD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943188"/>
            <a:ext cx="7255435" cy="31470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8707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F327-47EB-A3B8-CBE3-27911198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78021-B097-99FE-FD56-1B9E0E88B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3600"/>
            <a:ext cx="10058400" cy="3328894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Server Architecture is a powerful and flexible way of managing network resources and applications.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398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A3BF-7CB4-892F-8C64-78984281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A999C8-CB5E-097B-209B-F4F5B0720A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84666"/>
            <a:ext cx="10337800" cy="603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78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6218-CBDF-52F2-6019-5F1DFAD1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Client-Server Architecture?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9CD5-1222-7655-9A76-86BC3332F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467348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</a:rPr>
              <a:t>Client-server architecture is </a:t>
            </a:r>
            <a:r>
              <a:rPr lang="en-US" sz="2800" dirty="0"/>
              <a:t>a networking model where resources and services are provided by a server and requested by clients over a network.</a:t>
            </a:r>
          </a:p>
          <a:p>
            <a:r>
              <a:rPr lang="en-US" sz="2800" dirty="0"/>
              <a:t>This model divides the system in two parts client side and server side.</a:t>
            </a:r>
          </a:p>
        </p:txBody>
      </p:sp>
    </p:spTree>
    <p:extLst>
      <p:ext uri="{BB962C8B-B14F-4D97-AF65-F5344CB8AC3E}">
        <p14:creationId xmlns:p14="http://schemas.microsoft.com/office/powerpoint/2010/main" val="214267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0773-F1E3-3CEB-9788-AC969BA1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6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Components  </a:t>
            </a:r>
            <a:endParaRPr lang="en-US" sz="6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DA202-3E34-DA90-9829-67AD69FEBE5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95294" y="1804894"/>
            <a:ext cx="10996706" cy="406409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Client-Server Architecture depends on three main components that need to work together for it to function.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What is Client-Server Architecture">
            <a:extLst>
              <a:ext uri="{FF2B5EF4-FFF2-40B4-BE49-F238E27FC236}">
                <a16:creationId xmlns:a16="http://schemas.microsoft.com/office/drawing/2014/main" id="{D3CDAAB7-3B50-0D3A-F7E9-36D98AE9B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081" y="2904564"/>
            <a:ext cx="7189695" cy="3031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015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3CB9-812B-112D-7786-30570D24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omponents of Client-Server Architecture">
            <a:extLst>
              <a:ext uri="{FF2B5EF4-FFF2-40B4-BE49-F238E27FC236}">
                <a16:creationId xmlns:a16="http://schemas.microsoft.com/office/drawing/2014/main" id="{698067A0-7E96-525A-D2AA-B86F1D0AF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67341"/>
            <a:ext cx="10058400" cy="5701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617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0F46-7285-2066-8AF4-A0B1D6AA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6754"/>
            <a:ext cx="10058400" cy="1422400"/>
          </a:xfrm>
        </p:spPr>
        <p:txBody>
          <a:bodyPr/>
          <a:lstStyle/>
          <a:p>
            <a:r>
              <a:rPr lang="en-US" b="1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71D4-3FB8-E00C-A198-BEFF66076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77035"/>
            <a:ext cx="10058400" cy="35920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Client sends a request via the network.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Server processes the request.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Server sends a response.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Client receives and handles the response.</a:t>
            </a:r>
          </a:p>
        </p:txBody>
      </p:sp>
    </p:spTree>
    <p:extLst>
      <p:ext uri="{BB962C8B-B14F-4D97-AF65-F5344CB8AC3E}">
        <p14:creationId xmlns:p14="http://schemas.microsoft.com/office/powerpoint/2010/main" val="120223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2F49-E70A-B5A7-C30A-72E6F739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02281-953D-77BE-2767-A5286ACA2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05318"/>
            <a:ext cx="10058400" cy="33767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Email Servers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File Servers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Web Servers (e.g. Browsing a website)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8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E25B-D272-E9BF-6C5C-0893E9A8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40597"/>
          </a:xfrm>
        </p:spPr>
        <p:txBody>
          <a:bodyPr/>
          <a:lstStyle/>
          <a:p>
            <a:r>
              <a:rPr lang="en-US" b="1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63CF2-3F07-767A-6A72-1566C8293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87388"/>
            <a:ext cx="10058400" cy="33408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One-tier Architecture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Two-tier Architecture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Three-tier Architecture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 N-tier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2371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7A40-873F-0AB5-3430-E19D5B07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Types of Client-Server Architecture">
            <a:extLst>
              <a:ext uri="{FF2B5EF4-FFF2-40B4-BE49-F238E27FC236}">
                <a16:creationId xmlns:a16="http://schemas.microsoft.com/office/drawing/2014/main" id="{A70AB0DE-6E3F-F580-6F7D-4D9FA7A2D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215153"/>
            <a:ext cx="10187492" cy="5653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1426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FC3A-EE42-4A11-8B62-94870096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One-tier Architecture 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83145C-E8A0-5ABE-C660-E5ED5994D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176" y="3195866"/>
            <a:ext cx="7345082" cy="306747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25F043-2538-EFCE-357C-55E8B7018971}"/>
              </a:ext>
            </a:extLst>
          </p:cNvPr>
          <p:cNvSpPr txBox="1"/>
          <p:nvPr/>
        </p:nvSpPr>
        <p:spPr>
          <a:xfrm>
            <a:off x="1189318" y="1810871"/>
            <a:ext cx="98910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self-contained application on a single platform. In one-tier architecture, the client, server, and database are all on the same machine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41739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249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Client-Server Architecture</vt:lpstr>
      <vt:lpstr>What is Client-Server Architecture?</vt:lpstr>
      <vt:lpstr>Components  </vt:lpstr>
      <vt:lpstr>PowerPoint Presentation</vt:lpstr>
      <vt:lpstr>How It Works</vt:lpstr>
      <vt:lpstr>Examples</vt:lpstr>
      <vt:lpstr>Types</vt:lpstr>
      <vt:lpstr>PowerPoint Presentation</vt:lpstr>
      <vt:lpstr>One-tier Architecture </vt:lpstr>
      <vt:lpstr>Two-tier Architecture</vt:lpstr>
      <vt:lpstr>Three-tier Architecture</vt:lpstr>
      <vt:lpstr>N-tier Architecture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Rachakonda Om Prakash</dc:creator>
  <cp:lastModifiedBy>Rachakonda Om Prakash</cp:lastModifiedBy>
  <cp:revision>1</cp:revision>
  <dcterms:created xsi:type="dcterms:W3CDTF">2025-05-15T17:27:24Z</dcterms:created>
  <dcterms:modified xsi:type="dcterms:W3CDTF">2025-05-16T12:48:38Z</dcterms:modified>
</cp:coreProperties>
</file>