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9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9DFA4-3DC2-422E-9C2C-2A80064C451B}" v="98" dt="2025-05-15T21:20:24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iran Arla" userId="c1076d672ad0c6b5" providerId="LiveId" clId="{1749DFA4-3DC2-422E-9C2C-2A80064C451B}"/>
    <pc:docChg chg="custSel addSld delSld modSld">
      <pc:chgData name="Sai Kiran Arla" userId="c1076d672ad0c6b5" providerId="LiveId" clId="{1749DFA4-3DC2-422E-9C2C-2A80064C451B}" dt="2025-05-15T21:21:28.177" v="3120" actId="20577"/>
      <pc:docMkLst>
        <pc:docMk/>
      </pc:docMkLst>
      <pc:sldChg chg="delSp modSp mod setBg">
        <pc:chgData name="Sai Kiran Arla" userId="c1076d672ad0c6b5" providerId="LiveId" clId="{1749DFA4-3DC2-422E-9C2C-2A80064C451B}" dt="2025-05-15T21:16:54.249" v="3025"/>
        <pc:sldMkLst>
          <pc:docMk/>
          <pc:sldMk cId="1267061103" sldId="256"/>
        </pc:sldMkLst>
        <pc:spChg chg="mod">
          <ac:chgData name="Sai Kiran Arla" userId="c1076d672ad0c6b5" providerId="LiveId" clId="{1749DFA4-3DC2-422E-9C2C-2A80064C451B}" dt="2025-05-15T21:16:54.249" v="3025"/>
          <ac:spMkLst>
            <pc:docMk/>
            <pc:sldMk cId="1267061103" sldId="256"/>
            <ac:spMk id="2" creationId="{8D981DB1-B679-69FB-2307-F29C1E2CB2A5}"/>
          </ac:spMkLst>
        </pc:spChg>
        <pc:spChg chg="del">
          <ac:chgData name="Sai Kiran Arla" userId="c1076d672ad0c6b5" providerId="LiveId" clId="{1749DFA4-3DC2-422E-9C2C-2A80064C451B}" dt="2025-05-15T19:45:03.014" v="117" actId="21"/>
          <ac:spMkLst>
            <pc:docMk/>
            <pc:sldMk cId="1267061103" sldId="256"/>
            <ac:spMk id="3" creationId="{26017AD7-5DD9-0328-9256-A5DE4DB0C2B8}"/>
          </ac:spMkLst>
        </pc:spChg>
      </pc:sldChg>
      <pc:sldChg chg="addSp delSp modSp new mod">
        <pc:chgData name="Sai Kiran Arla" userId="c1076d672ad0c6b5" providerId="LiveId" clId="{1749DFA4-3DC2-422E-9C2C-2A80064C451B}" dt="2025-05-15T21:16:54.249" v="3025"/>
        <pc:sldMkLst>
          <pc:docMk/>
          <pc:sldMk cId="1175110965" sldId="257"/>
        </pc:sldMkLst>
        <pc:spChg chg="del mod">
          <ac:chgData name="Sai Kiran Arla" userId="c1076d672ad0c6b5" providerId="LiveId" clId="{1749DFA4-3DC2-422E-9C2C-2A80064C451B}" dt="2025-05-15T19:54:43.734" v="326" actId="21"/>
          <ac:spMkLst>
            <pc:docMk/>
            <pc:sldMk cId="1175110965" sldId="257"/>
            <ac:spMk id="2" creationId="{01ABB52B-920D-F520-1455-23F1F7FFE6D3}"/>
          </ac:spMkLst>
        </pc:spChg>
        <pc:spChg chg="mod">
          <ac:chgData name="Sai Kiran Arla" userId="c1076d672ad0c6b5" providerId="LiveId" clId="{1749DFA4-3DC2-422E-9C2C-2A80064C451B}" dt="2025-05-15T21:16:54.249" v="3025"/>
          <ac:spMkLst>
            <pc:docMk/>
            <pc:sldMk cId="1175110965" sldId="257"/>
            <ac:spMk id="3" creationId="{52924439-0382-D179-12E3-C95C3048780C}"/>
          </ac:spMkLst>
        </pc:spChg>
        <pc:spChg chg="add del mod">
          <ac:chgData name="Sai Kiran Arla" userId="c1076d672ad0c6b5" providerId="LiveId" clId="{1749DFA4-3DC2-422E-9C2C-2A80064C451B}" dt="2025-05-15T19:55:30.711" v="344" actId="21"/>
          <ac:spMkLst>
            <pc:docMk/>
            <pc:sldMk cId="1175110965" sldId="257"/>
            <ac:spMk id="5" creationId="{817C2E27-90CB-6D75-CA44-BAF37DA601A4}"/>
          </ac:spMkLst>
        </pc:spChg>
        <pc:spChg chg="add mod">
          <ac:chgData name="Sai Kiran Arla" userId="c1076d672ad0c6b5" providerId="LiveId" clId="{1749DFA4-3DC2-422E-9C2C-2A80064C451B}" dt="2025-05-15T19:55:58.419" v="362" actId="14100"/>
          <ac:spMkLst>
            <pc:docMk/>
            <pc:sldMk cId="1175110965" sldId="257"/>
            <ac:spMk id="7" creationId="{55789883-D3B1-762B-CD0B-074ECB79E85C}"/>
          </ac:spMkLst>
        </pc:spChg>
      </pc:sldChg>
      <pc:sldChg chg="addSp delSp modSp new del mod setBg chgLayout">
        <pc:chgData name="Sai Kiran Arla" userId="c1076d672ad0c6b5" providerId="LiveId" clId="{1749DFA4-3DC2-422E-9C2C-2A80064C451B}" dt="2025-05-15T19:49:49.218" v="136" actId="2696"/>
        <pc:sldMkLst>
          <pc:docMk/>
          <pc:sldMk cId="3197601374" sldId="257"/>
        </pc:sldMkLst>
        <pc:spChg chg="add del mod">
          <ac:chgData name="Sai Kiran Arla" userId="c1076d672ad0c6b5" providerId="LiveId" clId="{1749DFA4-3DC2-422E-9C2C-2A80064C451B}" dt="2025-05-15T19:47:51.798" v="133" actId="21"/>
          <ac:spMkLst>
            <pc:docMk/>
            <pc:sldMk cId="3197601374" sldId="257"/>
            <ac:spMk id="2" creationId="{4C7E96F3-9516-9EC8-5E18-E79ACE8FE094}"/>
          </ac:spMkLst>
        </pc:spChg>
      </pc:sldChg>
      <pc:sldChg chg="addSp modSp new mod">
        <pc:chgData name="Sai Kiran Arla" userId="c1076d672ad0c6b5" providerId="LiveId" clId="{1749DFA4-3DC2-422E-9C2C-2A80064C451B}" dt="2025-05-15T20:00:35.806" v="529" actId="14100"/>
        <pc:sldMkLst>
          <pc:docMk/>
          <pc:sldMk cId="292521707" sldId="258"/>
        </pc:sldMkLst>
        <pc:spChg chg="add mod">
          <ac:chgData name="Sai Kiran Arla" userId="c1076d672ad0c6b5" providerId="LiveId" clId="{1749DFA4-3DC2-422E-9C2C-2A80064C451B}" dt="2025-05-15T19:58:15.877" v="408" actId="14100"/>
          <ac:spMkLst>
            <pc:docMk/>
            <pc:sldMk cId="292521707" sldId="258"/>
            <ac:spMk id="2" creationId="{793507DA-56D3-0741-13BF-C78136F9F9FD}"/>
          </ac:spMkLst>
        </pc:spChg>
        <pc:spChg chg="add mod">
          <ac:chgData name="Sai Kiran Arla" userId="c1076d672ad0c6b5" providerId="LiveId" clId="{1749DFA4-3DC2-422E-9C2C-2A80064C451B}" dt="2025-05-15T20:00:35.806" v="529" actId="14100"/>
          <ac:spMkLst>
            <pc:docMk/>
            <pc:sldMk cId="292521707" sldId="258"/>
            <ac:spMk id="3" creationId="{35F3282A-2511-58C1-43D4-CDC0965A59C7}"/>
          </ac:spMkLst>
        </pc:spChg>
      </pc:sldChg>
      <pc:sldChg chg="addSp delSp modSp new mod setBg">
        <pc:chgData name="Sai Kiran Arla" userId="c1076d672ad0c6b5" providerId="LiveId" clId="{1749DFA4-3DC2-422E-9C2C-2A80064C451B}" dt="2025-05-15T20:05:15.830" v="669" actId="1076"/>
        <pc:sldMkLst>
          <pc:docMk/>
          <pc:sldMk cId="2528643282" sldId="259"/>
        </pc:sldMkLst>
        <pc:spChg chg="add mod">
          <ac:chgData name="Sai Kiran Arla" userId="c1076d672ad0c6b5" providerId="LiveId" clId="{1749DFA4-3DC2-422E-9C2C-2A80064C451B}" dt="2025-05-15T20:01:35.781" v="548" actId="1076"/>
          <ac:spMkLst>
            <pc:docMk/>
            <pc:sldMk cId="2528643282" sldId="259"/>
            <ac:spMk id="2" creationId="{F2C4C8A5-9A48-8EC7-9397-82A10F941EE0}"/>
          </ac:spMkLst>
        </pc:spChg>
        <pc:spChg chg="add del mod">
          <ac:chgData name="Sai Kiran Arla" userId="c1076d672ad0c6b5" providerId="LiveId" clId="{1749DFA4-3DC2-422E-9C2C-2A80064C451B}" dt="2025-05-15T20:02:30.608" v="554" actId="478"/>
          <ac:spMkLst>
            <pc:docMk/>
            <pc:sldMk cId="2528643282" sldId="259"/>
            <ac:spMk id="3" creationId="{B00282A2-E6E0-8620-3CB9-9EC87D5C75A9}"/>
          </ac:spMkLst>
        </pc:spChg>
        <pc:spChg chg="add mod">
          <ac:chgData name="Sai Kiran Arla" userId="c1076d672ad0c6b5" providerId="LiveId" clId="{1749DFA4-3DC2-422E-9C2C-2A80064C451B}" dt="2025-05-15T20:05:15.830" v="669" actId="1076"/>
          <ac:spMkLst>
            <pc:docMk/>
            <pc:sldMk cId="2528643282" sldId="259"/>
            <ac:spMk id="4" creationId="{316C3CBF-99CE-63A4-5E67-8D34E6C7C519}"/>
          </ac:spMkLst>
        </pc:spChg>
      </pc:sldChg>
      <pc:sldChg chg="addSp modSp new mod setBg">
        <pc:chgData name="Sai Kiran Arla" userId="c1076d672ad0c6b5" providerId="LiveId" clId="{1749DFA4-3DC2-422E-9C2C-2A80064C451B}" dt="2025-05-15T20:15:31.130" v="919" actId="14100"/>
        <pc:sldMkLst>
          <pc:docMk/>
          <pc:sldMk cId="3277887991" sldId="260"/>
        </pc:sldMkLst>
        <pc:spChg chg="add mod">
          <ac:chgData name="Sai Kiran Arla" userId="c1076d672ad0c6b5" providerId="LiveId" clId="{1749DFA4-3DC2-422E-9C2C-2A80064C451B}" dt="2025-05-15T20:10:53.861" v="763" actId="1076"/>
          <ac:spMkLst>
            <pc:docMk/>
            <pc:sldMk cId="3277887991" sldId="260"/>
            <ac:spMk id="2" creationId="{A12A39B6-EE8C-23D5-DCF7-DB256BBAAD05}"/>
          </ac:spMkLst>
        </pc:spChg>
        <pc:spChg chg="add mod">
          <ac:chgData name="Sai Kiran Arla" userId="c1076d672ad0c6b5" providerId="LiveId" clId="{1749DFA4-3DC2-422E-9C2C-2A80064C451B}" dt="2025-05-15T20:15:31.130" v="919" actId="14100"/>
          <ac:spMkLst>
            <pc:docMk/>
            <pc:sldMk cId="3277887991" sldId="260"/>
            <ac:spMk id="3" creationId="{60BC5D03-9ACC-8801-FD0F-541358121D8E}"/>
          </ac:spMkLst>
        </pc:spChg>
      </pc:sldChg>
      <pc:sldChg chg="addSp delSp modSp new mod setBg">
        <pc:chgData name="Sai Kiran Arla" userId="c1076d672ad0c6b5" providerId="LiveId" clId="{1749DFA4-3DC2-422E-9C2C-2A80064C451B}" dt="2025-05-15T20:32:05.851" v="1436" actId="20577"/>
        <pc:sldMkLst>
          <pc:docMk/>
          <pc:sldMk cId="2642138111" sldId="261"/>
        </pc:sldMkLst>
        <pc:spChg chg="add mod">
          <ac:chgData name="Sai Kiran Arla" userId="c1076d672ad0c6b5" providerId="LiveId" clId="{1749DFA4-3DC2-422E-9C2C-2A80064C451B}" dt="2025-05-15T20:22:09.294" v="997" actId="1076"/>
          <ac:spMkLst>
            <pc:docMk/>
            <pc:sldMk cId="2642138111" sldId="261"/>
            <ac:spMk id="2" creationId="{476F79DF-0B6C-50A6-5C2C-DAE2E744CF18}"/>
          </ac:spMkLst>
        </pc:spChg>
        <pc:spChg chg="add mod">
          <ac:chgData name="Sai Kiran Arla" userId="c1076d672ad0c6b5" providerId="LiveId" clId="{1749DFA4-3DC2-422E-9C2C-2A80064C451B}" dt="2025-05-15T20:27:45.599" v="1226" actId="1076"/>
          <ac:spMkLst>
            <pc:docMk/>
            <pc:sldMk cId="2642138111" sldId="261"/>
            <ac:spMk id="3" creationId="{9D194EEC-54BA-D784-413A-D6C2D420D603}"/>
          </ac:spMkLst>
        </pc:spChg>
        <pc:spChg chg="add mod">
          <ac:chgData name="Sai Kiran Arla" userId="c1076d672ad0c6b5" providerId="LiveId" clId="{1749DFA4-3DC2-422E-9C2C-2A80064C451B}" dt="2025-05-15T20:23:45.113" v="1084" actId="14100"/>
          <ac:spMkLst>
            <pc:docMk/>
            <pc:sldMk cId="2642138111" sldId="261"/>
            <ac:spMk id="4" creationId="{0DFB6A26-189C-5073-7537-FE4DFEBFA65A}"/>
          </ac:spMkLst>
        </pc:spChg>
        <pc:spChg chg="add mod">
          <ac:chgData name="Sai Kiran Arla" userId="c1076d672ad0c6b5" providerId="LiveId" clId="{1749DFA4-3DC2-422E-9C2C-2A80064C451B}" dt="2025-05-15T20:26:04.771" v="1198" actId="1076"/>
          <ac:spMkLst>
            <pc:docMk/>
            <pc:sldMk cId="2642138111" sldId="261"/>
            <ac:spMk id="5" creationId="{08EAEFE4-1046-DC5A-EAE7-7DE4346FAC57}"/>
          </ac:spMkLst>
        </pc:spChg>
        <pc:spChg chg="add del mod">
          <ac:chgData name="Sai Kiran Arla" userId="c1076d672ad0c6b5" providerId="LiveId" clId="{1749DFA4-3DC2-422E-9C2C-2A80064C451B}" dt="2025-05-15T20:26:48.854" v="1218"/>
          <ac:spMkLst>
            <pc:docMk/>
            <pc:sldMk cId="2642138111" sldId="261"/>
            <ac:spMk id="6" creationId="{E9650A09-0598-CE78-AB31-56DE14BB2076}"/>
          </ac:spMkLst>
        </pc:spChg>
        <pc:spChg chg="add del mod">
          <ac:chgData name="Sai Kiran Arla" userId="c1076d672ad0c6b5" providerId="LiveId" clId="{1749DFA4-3DC2-422E-9C2C-2A80064C451B}" dt="2025-05-15T20:27:40.931" v="1225" actId="21"/>
          <ac:spMkLst>
            <pc:docMk/>
            <pc:sldMk cId="2642138111" sldId="261"/>
            <ac:spMk id="7" creationId="{888316EE-3C99-0F1C-6FE5-F6CA4C81BDE3}"/>
          </ac:spMkLst>
        </pc:spChg>
        <pc:spChg chg="add del mod">
          <ac:chgData name="Sai Kiran Arla" userId="c1076d672ad0c6b5" providerId="LiveId" clId="{1749DFA4-3DC2-422E-9C2C-2A80064C451B}" dt="2025-05-15T20:28:11.198" v="1229" actId="478"/>
          <ac:spMkLst>
            <pc:docMk/>
            <pc:sldMk cId="2642138111" sldId="261"/>
            <ac:spMk id="8" creationId="{4D3C384F-52FB-6EA2-423E-4F6502A7ED8E}"/>
          </ac:spMkLst>
        </pc:spChg>
        <pc:spChg chg="add mod">
          <ac:chgData name="Sai Kiran Arla" userId="c1076d672ad0c6b5" providerId="LiveId" clId="{1749DFA4-3DC2-422E-9C2C-2A80064C451B}" dt="2025-05-15T20:32:05.851" v="1436" actId="20577"/>
          <ac:spMkLst>
            <pc:docMk/>
            <pc:sldMk cId="2642138111" sldId="261"/>
            <ac:spMk id="9" creationId="{6244CA81-8EB7-E9F7-C3F4-4B2F0EC09DE7}"/>
          </ac:spMkLst>
        </pc:spChg>
        <pc:spChg chg="add mod">
          <ac:chgData name="Sai Kiran Arla" userId="c1076d672ad0c6b5" providerId="LiveId" clId="{1749DFA4-3DC2-422E-9C2C-2A80064C451B}" dt="2025-05-15T20:31:45.677" v="1435" actId="20577"/>
          <ac:spMkLst>
            <pc:docMk/>
            <pc:sldMk cId="2642138111" sldId="261"/>
            <ac:spMk id="10" creationId="{224162FD-561A-50BF-C3A8-0795792FDA3B}"/>
          </ac:spMkLst>
        </pc:spChg>
      </pc:sldChg>
      <pc:sldChg chg="addSp delSp modSp new mod setBg">
        <pc:chgData name="Sai Kiran Arla" userId="c1076d672ad0c6b5" providerId="LiveId" clId="{1749DFA4-3DC2-422E-9C2C-2A80064C451B}" dt="2025-05-15T21:21:28.177" v="3120" actId="20577"/>
        <pc:sldMkLst>
          <pc:docMk/>
          <pc:sldMk cId="35613746" sldId="262"/>
        </pc:sldMkLst>
        <pc:spChg chg="add del mod">
          <ac:chgData name="Sai Kiran Arla" userId="c1076d672ad0c6b5" providerId="LiveId" clId="{1749DFA4-3DC2-422E-9C2C-2A80064C451B}" dt="2025-05-15T20:34:20.357" v="1449" actId="21"/>
          <ac:spMkLst>
            <pc:docMk/>
            <pc:sldMk cId="35613746" sldId="262"/>
            <ac:spMk id="2" creationId="{0AC82B3C-75ED-5CA0-C561-5B8DD9A7CE2B}"/>
          </ac:spMkLst>
        </pc:spChg>
        <pc:spChg chg="add mod">
          <ac:chgData name="Sai Kiran Arla" userId="c1076d672ad0c6b5" providerId="LiveId" clId="{1749DFA4-3DC2-422E-9C2C-2A80064C451B}" dt="2025-05-15T20:34:56.108" v="1476" actId="1076"/>
          <ac:spMkLst>
            <pc:docMk/>
            <pc:sldMk cId="35613746" sldId="262"/>
            <ac:spMk id="3" creationId="{7A011263-5438-5C72-A0FF-CE5D00AB6AD7}"/>
          </ac:spMkLst>
        </pc:spChg>
        <pc:spChg chg="add del mod">
          <ac:chgData name="Sai Kiran Arla" userId="c1076d672ad0c6b5" providerId="LiveId" clId="{1749DFA4-3DC2-422E-9C2C-2A80064C451B}" dt="2025-05-15T21:20:04.986" v="3052" actId="478"/>
          <ac:spMkLst>
            <pc:docMk/>
            <pc:sldMk cId="35613746" sldId="262"/>
            <ac:spMk id="4" creationId="{6A6CAC66-EBDC-9778-575B-A79667E1655E}"/>
          </ac:spMkLst>
        </pc:spChg>
        <pc:spChg chg="add del mod">
          <ac:chgData name="Sai Kiran Arla" userId="c1076d672ad0c6b5" providerId="LiveId" clId="{1749DFA4-3DC2-422E-9C2C-2A80064C451B}" dt="2025-05-15T20:38:56.662" v="1597"/>
          <ac:spMkLst>
            <pc:docMk/>
            <pc:sldMk cId="35613746" sldId="262"/>
            <ac:spMk id="5" creationId="{33005213-92A2-10F5-F34A-D3EB2B579A01}"/>
          </ac:spMkLst>
        </pc:spChg>
        <pc:spChg chg="add mod">
          <ac:chgData name="Sai Kiran Arla" userId="c1076d672ad0c6b5" providerId="LiveId" clId="{1749DFA4-3DC2-422E-9C2C-2A80064C451B}" dt="2025-05-15T20:40:52.214" v="1760" actId="1076"/>
          <ac:spMkLst>
            <pc:docMk/>
            <pc:sldMk cId="35613746" sldId="262"/>
            <ac:spMk id="6" creationId="{19332C0A-9EB9-EC8C-C424-73D265D5750D}"/>
          </ac:spMkLst>
        </pc:spChg>
        <pc:spChg chg="add mod">
          <ac:chgData name="Sai Kiran Arla" userId="c1076d672ad0c6b5" providerId="LiveId" clId="{1749DFA4-3DC2-422E-9C2C-2A80064C451B}" dt="2025-05-15T21:21:28.177" v="3120" actId="20577"/>
          <ac:spMkLst>
            <pc:docMk/>
            <pc:sldMk cId="35613746" sldId="262"/>
            <ac:spMk id="7" creationId="{4788DA4C-5559-5730-E7DF-C0E87B6D3A90}"/>
          </ac:spMkLst>
        </pc:spChg>
      </pc:sldChg>
      <pc:sldChg chg="addSp modSp new mod">
        <pc:chgData name="Sai Kiran Arla" userId="c1076d672ad0c6b5" providerId="LiveId" clId="{1749DFA4-3DC2-422E-9C2C-2A80064C451B}" dt="2025-05-15T20:49:18.988" v="2116" actId="1076"/>
        <pc:sldMkLst>
          <pc:docMk/>
          <pc:sldMk cId="3449959647" sldId="263"/>
        </pc:sldMkLst>
        <pc:spChg chg="add mod">
          <ac:chgData name="Sai Kiran Arla" userId="c1076d672ad0c6b5" providerId="LiveId" clId="{1749DFA4-3DC2-422E-9C2C-2A80064C451B}" dt="2025-05-15T20:42:41.177" v="1788" actId="14100"/>
          <ac:spMkLst>
            <pc:docMk/>
            <pc:sldMk cId="3449959647" sldId="263"/>
            <ac:spMk id="2" creationId="{D5C5EE2B-76B6-A7BF-7734-B56C38C82F7D}"/>
          </ac:spMkLst>
        </pc:spChg>
        <pc:spChg chg="add mod">
          <ac:chgData name="Sai Kiran Arla" userId="c1076d672ad0c6b5" providerId="LiveId" clId="{1749DFA4-3DC2-422E-9C2C-2A80064C451B}" dt="2025-05-15T20:45:10.599" v="1937" actId="1076"/>
          <ac:spMkLst>
            <pc:docMk/>
            <pc:sldMk cId="3449959647" sldId="263"/>
            <ac:spMk id="3" creationId="{9560942D-9BDA-04EE-70EE-9CDDFBCC5602}"/>
          </ac:spMkLst>
        </pc:spChg>
        <pc:spChg chg="add mod">
          <ac:chgData name="Sai Kiran Arla" userId="c1076d672ad0c6b5" providerId="LiveId" clId="{1749DFA4-3DC2-422E-9C2C-2A80064C451B}" dt="2025-05-15T20:49:18.988" v="2116" actId="1076"/>
          <ac:spMkLst>
            <pc:docMk/>
            <pc:sldMk cId="3449959647" sldId="263"/>
            <ac:spMk id="4" creationId="{8BA99905-6AD0-F4EC-CA42-CDD15E8F7D74}"/>
          </ac:spMkLst>
        </pc:spChg>
      </pc:sldChg>
      <pc:sldChg chg="addSp delSp modSp new mod">
        <pc:chgData name="Sai Kiran Arla" userId="c1076d672ad0c6b5" providerId="LiveId" clId="{1749DFA4-3DC2-422E-9C2C-2A80064C451B}" dt="2025-05-15T21:05:17.007" v="2486" actId="20577"/>
        <pc:sldMkLst>
          <pc:docMk/>
          <pc:sldMk cId="1543573277" sldId="264"/>
        </pc:sldMkLst>
        <pc:spChg chg="add del mod">
          <ac:chgData name="Sai Kiran Arla" userId="c1076d672ad0c6b5" providerId="LiveId" clId="{1749DFA4-3DC2-422E-9C2C-2A80064C451B}" dt="2025-05-15T20:54:14.821" v="2121" actId="21"/>
          <ac:spMkLst>
            <pc:docMk/>
            <pc:sldMk cId="1543573277" sldId="264"/>
            <ac:spMk id="2" creationId="{7ED256B0-306A-A321-4CA3-5A3924261B1E}"/>
          </ac:spMkLst>
        </pc:spChg>
        <pc:spChg chg="add mod">
          <ac:chgData name="Sai Kiran Arla" userId="c1076d672ad0c6b5" providerId="LiveId" clId="{1749DFA4-3DC2-422E-9C2C-2A80064C451B}" dt="2025-05-15T20:55:40.650" v="2174" actId="1076"/>
          <ac:spMkLst>
            <pc:docMk/>
            <pc:sldMk cId="1543573277" sldId="264"/>
            <ac:spMk id="3" creationId="{83DBD9E0-972F-31E7-D61D-A66D20716815}"/>
          </ac:spMkLst>
        </pc:spChg>
        <pc:spChg chg="add mod">
          <ac:chgData name="Sai Kiran Arla" userId="c1076d672ad0c6b5" providerId="LiveId" clId="{1749DFA4-3DC2-422E-9C2C-2A80064C451B}" dt="2025-05-15T20:57:57.894" v="2303" actId="20577"/>
          <ac:spMkLst>
            <pc:docMk/>
            <pc:sldMk cId="1543573277" sldId="264"/>
            <ac:spMk id="4" creationId="{F2E3B116-1AEC-C0F6-2E6B-67A31CD48C94}"/>
          </ac:spMkLst>
        </pc:spChg>
        <pc:spChg chg="add mod">
          <ac:chgData name="Sai Kiran Arla" userId="c1076d672ad0c6b5" providerId="LiveId" clId="{1749DFA4-3DC2-422E-9C2C-2A80064C451B}" dt="2025-05-15T21:01:05.072" v="2333" actId="14100"/>
          <ac:spMkLst>
            <pc:docMk/>
            <pc:sldMk cId="1543573277" sldId="264"/>
            <ac:spMk id="5" creationId="{BF377BF6-C5F6-AFCC-EA37-5578877D17EC}"/>
          </ac:spMkLst>
        </pc:spChg>
        <pc:spChg chg="add del mod">
          <ac:chgData name="Sai Kiran Arla" userId="c1076d672ad0c6b5" providerId="LiveId" clId="{1749DFA4-3DC2-422E-9C2C-2A80064C451B}" dt="2025-05-15T21:01:47.121" v="2336"/>
          <ac:spMkLst>
            <pc:docMk/>
            <pc:sldMk cId="1543573277" sldId="264"/>
            <ac:spMk id="6" creationId="{1CFB2A28-D27F-26C1-4C7C-8B9DD09BD7BA}"/>
          </ac:spMkLst>
        </pc:spChg>
        <pc:spChg chg="add mod">
          <ac:chgData name="Sai Kiran Arla" userId="c1076d672ad0c6b5" providerId="LiveId" clId="{1749DFA4-3DC2-422E-9C2C-2A80064C451B}" dt="2025-05-15T21:05:17.007" v="2486" actId="20577"/>
          <ac:spMkLst>
            <pc:docMk/>
            <pc:sldMk cId="1543573277" sldId="264"/>
            <ac:spMk id="7" creationId="{7B229A6C-4223-46E9-9F26-3D194CB8F89B}"/>
          </ac:spMkLst>
        </pc:spChg>
      </pc:sldChg>
      <pc:sldChg chg="addSp modSp new mod">
        <pc:chgData name="Sai Kiran Arla" userId="c1076d672ad0c6b5" providerId="LiveId" clId="{1749DFA4-3DC2-422E-9C2C-2A80064C451B}" dt="2025-05-15T21:15:48.020" v="3013" actId="1076"/>
        <pc:sldMkLst>
          <pc:docMk/>
          <pc:sldMk cId="4203006031" sldId="265"/>
        </pc:sldMkLst>
        <pc:spChg chg="add mod">
          <ac:chgData name="Sai Kiran Arla" userId="c1076d672ad0c6b5" providerId="LiveId" clId="{1749DFA4-3DC2-422E-9C2C-2A80064C451B}" dt="2025-05-15T21:15:48.020" v="3013" actId="1076"/>
          <ac:spMkLst>
            <pc:docMk/>
            <pc:sldMk cId="4203006031" sldId="265"/>
            <ac:spMk id="2" creationId="{38414A6D-2FEE-D426-FE83-E3B722BDE7F3}"/>
          </ac:spMkLst>
        </pc:spChg>
        <pc:spChg chg="add mod">
          <ac:chgData name="Sai Kiran Arla" userId="c1076d672ad0c6b5" providerId="LiveId" clId="{1749DFA4-3DC2-422E-9C2C-2A80064C451B}" dt="2025-05-15T21:15:36.581" v="3012" actId="20577"/>
          <ac:spMkLst>
            <pc:docMk/>
            <pc:sldMk cId="4203006031" sldId="265"/>
            <ac:spMk id="3" creationId="{2FD3D40F-DBD1-B081-D9A0-4C405A3F578C}"/>
          </ac:spMkLst>
        </pc:spChg>
      </pc:sldChg>
      <pc:sldChg chg="addSp modSp new mod">
        <pc:chgData name="Sai Kiran Arla" userId="c1076d672ad0c6b5" providerId="LiveId" clId="{1749DFA4-3DC2-422E-9C2C-2A80064C451B}" dt="2025-05-15T21:17:13.590" v="3036" actId="20577"/>
        <pc:sldMkLst>
          <pc:docMk/>
          <pc:sldMk cId="118162305" sldId="266"/>
        </pc:sldMkLst>
        <pc:spChg chg="add mod">
          <ac:chgData name="Sai Kiran Arla" userId="c1076d672ad0c6b5" providerId="LiveId" clId="{1749DFA4-3DC2-422E-9C2C-2A80064C451B}" dt="2025-05-15T21:17:13.590" v="3036" actId="20577"/>
          <ac:spMkLst>
            <pc:docMk/>
            <pc:sldMk cId="118162305" sldId="266"/>
            <ac:spMk id="2" creationId="{D26011D9-755D-EDF7-7196-0E0E3B2E3E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77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9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74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717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139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31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5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46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48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5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1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7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6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2EE494-4861-49A6-9275-0435EA14842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6F7E-F971-407C-A07C-246B40C130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23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  <p:sldLayoutId id="21474841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21684">
              <a:srgbClr val="E4EEF8"/>
            </a:gs>
            <a:gs pos="38446">
              <a:srgbClr val="D5E5F4"/>
            </a:gs>
            <a:gs pos="59422">
              <a:srgbClr val="C2DAEF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1DB1-B679-69FB-2307-F29C1E2CB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: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EC2 IN AWS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06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011263-5438-5C72-A0FF-CE5D00AB6AD7}"/>
              </a:ext>
            </a:extLst>
          </p:cNvPr>
          <p:cNvSpPr/>
          <p:nvPr/>
        </p:nvSpPr>
        <p:spPr>
          <a:xfrm>
            <a:off x="1308391" y="696083"/>
            <a:ext cx="91819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ELASTIC BLOCK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332C0A-9EB9-EC8C-C424-73D265D5750D}"/>
              </a:ext>
            </a:extLst>
          </p:cNvPr>
          <p:cNvSpPr txBox="1"/>
          <p:nvPr/>
        </p:nvSpPr>
        <p:spPr>
          <a:xfrm>
            <a:off x="1602658" y="2967335"/>
            <a:ext cx="734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DIFFERENCE IS BECAUSE OF THE INPUT AND OUTPUT SPEED OF THEAT PARTICULAR PROCESS</a:t>
            </a:r>
          </a:p>
          <a:p>
            <a:r>
              <a:rPr lang="en-IN" dirty="0"/>
              <a:t>IT DEPENDS ON HOW FAST THE EC2 PERFOMANCE SHOULD 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8DA4C-5559-5730-E7DF-C0E87B6D3A90}"/>
              </a:ext>
            </a:extLst>
          </p:cNvPr>
          <p:cNvSpPr txBox="1"/>
          <p:nvPr/>
        </p:nvSpPr>
        <p:spPr>
          <a:xfrm>
            <a:off x="2290916" y="1769806"/>
            <a:ext cx="4021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1.HDD-HARD DISK DRIVE</a:t>
            </a:r>
          </a:p>
          <a:p>
            <a:r>
              <a:rPr lang="en-IN" dirty="0">
                <a:solidFill>
                  <a:schemeClr val="bg1"/>
                </a:solidFill>
              </a:rPr>
              <a:t>2.SSD-SOLID STATE DRIVE</a:t>
            </a:r>
          </a:p>
          <a:p>
            <a:r>
              <a:rPr lang="en-IN" dirty="0">
                <a:solidFill>
                  <a:schemeClr val="bg1"/>
                </a:solidFill>
              </a:rPr>
              <a:t>3.MAGNETIC</a:t>
            </a:r>
          </a:p>
        </p:txBody>
      </p:sp>
    </p:spTree>
    <p:extLst>
      <p:ext uri="{BB962C8B-B14F-4D97-AF65-F5344CB8AC3E}">
        <p14:creationId xmlns:p14="http://schemas.microsoft.com/office/powerpoint/2010/main" val="3561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6011D9-755D-EDF7-7196-0E0E3B2E3E11}"/>
              </a:ext>
            </a:extLst>
          </p:cNvPr>
          <p:cNvSpPr/>
          <p:nvPr/>
        </p:nvSpPr>
        <p:spPr>
          <a:xfrm>
            <a:off x="3973465" y="2967335"/>
            <a:ext cx="4245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816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789883-D3B1-762B-CD0B-074ECB79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982132"/>
            <a:ext cx="10650793" cy="1303867"/>
          </a:xfrm>
        </p:spPr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4439-0382-D179-12E3-C95C30487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EC2 –</a:t>
            </a:r>
            <a:r>
              <a:rPr lang="en-IN" dirty="0">
                <a:solidFill>
                  <a:schemeClr val="tx1"/>
                </a:solidFill>
              </a:rPr>
              <a:t>ELASTIC CLOUD COMPUTING</a:t>
            </a:r>
          </a:p>
          <a:p>
            <a:r>
              <a:rPr lang="en-I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VM-</a:t>
            </a:r>
            <a: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 MACHINE</a:t>
            </a:r>
          </a:p>
          <a:p>
            <a:r>
              <a:rPr lang="en-I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HELP OF EC2 WE CAN CREATE  VIRTUAL SERVICES IN THE CLOUD</a:t>
            </a:r>
          </a:p>
        </p:txBody>
      </p:sp>
    </p:spTree>
    <p:extLst>
      <p:ext uri="{BB962C8B-B14F-4D97-AF65-F5344CB8AC3E}">
        <p14:creationId xmlns:p14="http://schemas.microsoft.com/office/powerpoint/2010/main" val="117511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3507DA-56D3-0741-13BF-C78136F9F9FD}"/>
              </a:ext>
            </a:extLst>
          </p:cNvPr>
          <p:cNvSpPr/>
          <p:nvPr/>
        </p:nvSpPr>
        <p:spPr>
          <a:xfrm>
            <a:off x="208021" y="865239"/>
            <a:ext cx="1093192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AMI –</a:t>
            </a:r>
            <a:r>
              <a:rPr lang="en-US" sz="5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AMAZON MACHINE IMAGES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282A-2511-58C1-43D4-CDC0965A59C7}"/>
              </a:ext>
            </a:extLst>
          </p:cNvPr>
          <p:cNvSpPr txBox="1"/>
          <p:nvPr/>
        </p:nvSpPr>
        <p:spPr>
          <a:xfrm>
            <a:off x="1278194" y="3234814"/>
            <a:ext cx="995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AMAZON IS A OPERATING SYSTEM REQUIRED TO LAUNCH  AN INSTANCE WHICH WE WANT TO CONFIGURE ,WE CAN SELECT FROM AMI</a:t>
            </a:r>
          </a:p>
        </p:txBody>
      </p:sp>
    </p:spTree>
    <p:extLst>
      <p:ext uri="{BB962C8B-B14F-4D97-AF65-F5344CB8AC3E}">
        <p14:creationId xmlns:p14="http://schemas.microsoft.com/office/powerpoint/2010/main" val="29252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21684">
              <a:srgbClr val="E4EEF8"/>
            </a:gs>
            <a:gs pos="38446">
              <a:srgbClr val="D5E5F4"/>
            </a:gs>
            <a:gs pos="59422">
              <a:srgbClr val="C2DAEF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C4C8A5-9A48-8EC7-9397-82A10F941EE0}"/>
              </a:ext>
            </a:extLst>
          </p:cNvPr>
          <p:cNvSpPr/>
          <p:nvPr/>
        </p:nvSpPr>
        <p:spPr>
          <a:xfrm>
            <a:off x="2589878" y="873064"/>
            <a:ext cx="55964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TYPES OF AMI’S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C3CBF-99CE-63A4-5E67-8D34E6C7C519}"/>
              </a:ext>
            </a:extLst>
          </p:cNvPr>
          <p:cNvSpPr txBox="1"/>
          <p:nvPr/>
        </p:nvSpPr>
        <p:spPr>
          <a:xfrm>
            <a:off x="2774693" y="1956619"/>
            <a:ext cx="6642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`</a:t>
            </a:r>
            <a:r>
              <a:rPr lang="en-IN" sz="2400" dirty="0"/>
              <a:t>1.QUICK START AMI’S</a:t>
            </a:r>
          </a:p>
          <a:p>
            <a:r>
              <a:rPr lang="en-IN" sz="2400" dirty="0"/>
              <a:t>2.MY AMI’S</a:t>
            </a:r>
          </a:p>
          <a:p>
            <a:r>
              <a:rPr lang="en-IN" sz="2400" dirty="0"/>
              <a:t>3.AWS MARKET PLACE AMI’S</a:t>
            </a:r>
          </a:p>
          <a:p>
            <a:r>
              <a:rPr lang="en-IN" sz="2400" dirty="0"/>
              <a:t>4.COMMUNITY AMI’S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64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2A39B6-EE8C-23D5-DCF7-DB256BBAAD05}"/>
              </a:ext>
            </a:extLst>
          </p:cNvPr>
          <p:cNvSpPr/>
          <p:nvPr/>
        </p:nvSpPr>
        <p:spPr>
          <a:xfrm>
            <a:off x="1710813" y="757084"/>
            <a:ext cx="8534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H0W TO CREATE AN APPLICATION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C5D03-9ACC-8801-FD0F-541358121D8E}"/>
              </a:ext>
            </a:extLst>
          </p:cNvPr>
          <p:cNvSpPr txBox="1"/>
          <p:nvPr/>
        </p:nvSpPr>
        <p:spPr>
          <a:xfrm>
            <a:off x="1297858" y="3136612"/>
            <a:ext cx="9773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EC2 &gt;LAUNCH AN INSTANCE&gt;NAME&gt;AMI&gt;INSTANCE TYPE&gt;KEYPAIR&gt;NETWORKSETTINGS&gt;FIREWALL(SECURITY GROUPS)&gt;LAUNCH AN INSTANCE</a:t>
            </a:r>
          </a:p>
        </p:txBody>
      </p:sp>
    </p:spTree>
    <p:extLst>
      <p:ext uri="{BB962C8B-B14F-4D97-AF65-F5344CB8AC3E}">
        <p14:creationId xmlns:p14="http://schemas.microsoft.com/office/powerpoint/2010/main" val="3277887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6F79DF-0B6C-50A6-5C2C-DAE2E744CF18}"/>
              </a:ext>
            </a:extLst>
          </p:cNvPr>
          <p:cNvSpPr/>
          <p:nvPr/>
        </p:nvSpPr>
        <p:spPr>
          <a:xfrm>
            <a:off x="-973934" y="618353"/>
            <a:ext cx="1302190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INSTANCE TYPE: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94EEC-54BA-D784-413A-D6C2D420D603}"/>
              </a:ext>
            </a:extLst>
          </p:cNvPr>
          <p:cNvSpPr txBox="1"/>
          <p:nvPr/>
        </p:nvSpPr>
        <p:spPr>
          <a:xfrm flipH="1">
            <a:off x="1205803" y="1638765"/>
            <a:ext cx="930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INSTANCE TYPE DECIDES NUMBER OF CPU’S,RAM,HARDDISK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FB6A26-189C-5073-7537-FE4DFEBFA65A}"/>
              </a:ext>
            </a:extLst>
          </p:cNvPr>
          <p:cNvSpPr/>
          <p:nvPr/>
        </p:nvSpPr>
        <p:spPr>
          <a:xfrm>
            <a:off x="994788" y="2039815"/>
            <a:ext cx="678160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KEY PAIR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AEFE4-1046-DC5A-EAE7-7DE4346FAC57}"/>
              </a:ext>
            </a:extLst>
          </p:cNvPr>
          <p:cNvSpPr txBox="1"/>
          <p:nvPr/>
        </p:nvSpPr>
        <p:spPr>
          <a:xfrm>
            <a:off x="1436399" y="2819136"/>
            <a:ext cx="589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KEY PAIR CONSISTS OF PUBLIC KEY AND PRIVATE KEY USED FOR SECURITY CONNECTING TO EC2 INSTANCES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4CA81-8EB7-E9F7-C3F4-4B2F0EC09DE7}"/>
              </a:ext>
            </a:extLst>
          </p:cNvPr>
          <p:cNvSpPr/>
          <p:nvPr/>
        </p:nvSpPr>
        <p:spPr>
          <a:xfrm>
            <a:off x="2280976" y="3637502"/>
            <a:ext cx="81592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FIREWALL[SECURITY GROUPS]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162FD-561A-50BF-C3A8-0795792FDA3B}"/>
              </a:ext>
            </a:extLst>
          </p:cNvPr>
          <p:cNvSpPr txBox="1"/>
          <p:nvPr/>
        </p:nvSpPr>
        <p:spPr>
          <a:xfrm>
            <a:off x="726831" y="5289900"/>
            <a:ext cx="1073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IS A SET OF RULES USED TO CONTROL THE INBOUND AND OUYTBOUND NETWORKTRAFFIC TO ADD FROM RESPOURCES IN A NETWORK COMMONLY USED IN CLOUD COMPUTING SERVICES</a:t>
            </a:r>
          </a:p>
        </p:txBody>
      </p:sp>
    </p:spTree>
    <p:extLst>
      <p:ext uri="{BB962C8B-B14F-4D97-AF65-F5344CB8AC3E}">
        <p14:creationId xmlns:p14="http://schemas.microsoft.com/office/powerpoint/2010/main" val="26421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C5EE2B-76B6-A7BF-7734-B56C38C82F7D}"/>
              </a:ext>
            </a:extLst>
          </p:cNvPr>
          <p:cNvSpPr/>
          <p:nvPr/>
        </p:nvSpPr>
        <p:spPr>
          <a:xfrm>
            <a:off x="1219200" y="0"/>
            <a:ext cx="864911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ADVANCED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0942D-9BDA-04EE-70EE-9CDDFBCC5602}"/>
              </a:ext>
            </a:extLst>
          </p:cNvPr>
          <p:cNvSpPr txBox="1"/>
          <p:nvPr/>
        </p:nvSpPr>
        <p:spPr>
          <a:xfrm>
            <a:off x="521109" y="1378211"/>
            <a:ext cx="11670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 HAS PURHASING OPTIONS </a:t>
            </a:r>
          </a:p>
          <a:p>
            <a:r>
              <a:rPr lang="en-IN" dirty="0"/>
              <a:t>1)ON DEMAND INSTANCES</a:t>
            </a:r>
          </a:p>
          <a:p>
            <a:r>
              <a:rPr lang="en-IN" dirty="0"/>
              <a:t>2)RESERVED INSTANCES </a:t>
            </a:r>
          </a:p>
          <a:p>
            <a:r>
              <a:rPr lang="en-IN" dirty="0"/>
              <a:t>3)SPOT INSTANCES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99905-6AD0-F4EC-CA42-CDD15E8F7D74}"/>
              </a:ext>
            </a:extLst>
          </p:cNvPr>
          <p:cNvSpPr txBox="1"/>
          <p:nvPr/>
        </p:nvSpPr>
        <p:spPr>
          <a:xfrm>
            <a:off x="521109" y="2578540"/>
            <a:ext cx="7541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$WE WILL BE USING DEMANDS INSTANCES</a:t>
            </a:r>
          </a:p>
          <a:p>
            <a:r>
              <a:rPr lang="en-IN" dirty="0"/>
              <a:t>$SPOT INSTANCES CAN BE PURCHASED BASED ON BIDDING</a:t>
            </a:r>
          </a:p>
          <a:p>
            <a:r>
              <a:rPr lang="en-IN" dirty="0"/>
              <a:t>$ON DEMAND INSTANCE WEILL BE AVAILABLE TILL WE TERMINATE THE INSTANCE </a:t>
            </a:r>
          </a:p>
        </p:txBody>
      </p:sp>
    </p:spTree>
    <p:extLst>
      <p:ext uri="{BB962C8B-B14F-4D97-AF65-F5344CB8AC3E}">
        <p14:creationId xmlns:p14="http://schemas.microsoft.com/office/powerpoint/2010/main" val="34499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DBD9E0-972F-31E7-D61D-A66D20716815}"/>
              </a:ext>
            </a:extLst>
          </p:cNvPr>
          <p:cNvSpPr/>
          <p:nvPr/>
        </p:nvSpPr>
        <p:spPr>
          <a:xfrm>
            <a:off x="455674" y="332290"/>
            <a:ext cx="11280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DATA (OR)BOOT STRAPPING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3B116-1AEC-C0F6-2E6B-67A31CD48C94}"/>
              </a:ext>
            </a:extLst>
          </p:cNvPr>
          <p:cNvSpPr txBox="1"/>
          <p:nvPr/>
        </p:nvSpPr>
        <p:spPr>
          <a:xfrm>
            <a:off x="786581" y="1396180"/>
            <a:ext cx="996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ALONG WITH THE INSTANCE ,IF I WANT TO LAUNCH ANY APACHE ,TOMCAT,GIT,JAVA,I AM  MENTION THE SCRIPT OVER THERE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77BF6-C5F6-AFCC-EA37-5578877D17EC}"/>
              </a:ext>
            </a:extLst>
          </p:cNvPr>
          <p:cNvSpPr/>
          <p:nvPr/>
        </p:nvSpPr>
        <p:spPr>
          <a:xfrm>
            <a:off x="453276" y="2967335"/>
            <a:ext cx="112077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PASSWORDLESS AUTHENTICATION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29A6C-4223-46E9-9F26-3D194CB8F89B}"/>
              </a:ext>
            </a:extLst>
          </p:cNvPr>
          <p:cNvSpPr txBox="1"/>
          <p:nvPr/>
        </p:nvSpPr>
        <p:spPr>
          <a:xfrm>
            <a:off x="1573161" y="4247535"/>
            <a:ext cx="82885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1-SSH-KEYGEN</a:t>
            </a:r>
          </a:p>
          <a:p>
            <a:r>
              <a:rPr lang="en-IN" dirty="0"/>
              <a:t>STEP 2-CAT/C/USER/ID-RSA PUB</a:t>
            </a:r>
          </a:p>
          <a:p>
            <a:r>
              <a:rPr lang="en-IN" dirty="0"/>
              <a:t>STEP 3-LOGIN INTO THE INSTANCE</a:t>
            </a:r>
          </a:p>
          <a:p>
            <a:r>
              <a:rPr lang="en-IN" dirty="0"/>
              <a:t>STEP 4-CD. SSH</a:t>
            </a:r>
          </a:p>
          <a:p>
            <a:r>
              <a:rPr lang="en-IN" dirty="0"/>
              <a:t>STEP 5-LS</a:t>
            </a:r>
          </a:p>
          <a:p>
            <a:r>
              <a:rPr lang="en-IN" dirty="0"/>
              <a:t>VI AUTHORIZED KEYS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573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14A6D-2FEE-D426-FE83-E3B722BDE7F3}"/>
              </a:ext>
            </a:extLst>
          </p:cNvPr>
          <p:cNvSpPr/>
          <p:nvPr/>
        </p:nvSpPr>
        <p:spPr>
          <a:xfrm>
            <a:off x="-167148" y="825903"/>
            <a:ext cx="74262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SNAPSHOT</a:t>
            </a:r>
          </a:p>
          <a:p>
            <a:pPr algn="ctr"/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3D40F-DBD1-B081-D9A0-4C405A3F578C}"/>
              </a:ext>
            </a:extLst>
          </p:cNvPr>
          <p:cNvSpPr txBox="1"/>
          <p:nvPr/>
        </p:nvSpPr>
        <p:spPr>
          <a:xfrm>
            <a:off x="1474839" y="2015613"/>
            <a:ext cx="64134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*IT WILL CREATE  ANOTNER INSTANCE (AMI) FROM THE EXISXITING SERVERS</a:t>
            </a:r>
          </a:p>
          <a:p>
            <a:r>
              <a:rPr lang="en-IN" dirty="0"/>
              <a:t>IMAGES-AMI</a:t>
            </a:r>
          </a:p>
          <a:p>
            <a:r>
              <a:rPr lang="en-IN" dirty="0"/>
              <a:t>*SNAPSHOT/BACUKUP INSTANCE</a:t>
            </a:r>
          </a:p>
          <a:p>
            <a:r>
              <a:rPr lang="en-IN" dirty="0"/>
              <a:t>*WHATEVER THERE IS AVAIALABLE IN INSTANCE  THAT WILL BE COPIED TO AMI</a:t>
            </a:r>
          </a:p>
          <a:p>
            <a:r>
              <a:rPr lang="en-IN" dirty="0"/>
              <a:t>*FIRST WE NEED TO TAKE THE BACKUP OF INSTANCE BY  creating AMI</a:t>
            </a:r>
          </a:p>
          <a:p>
            <a:r>
              <a:rPr lang="en-IN" dirty="0"/>
              <a:t>*THEN TRY TO CONNECT HOW SERVER USING BACKUP AMI</a:t>
            </a:r>
          </a:p>
          <a:p>
            <a:r>
              <a:rPr lang="en-IN" dirty="0"/>
              <a:t>Change /generate newkwy pair</a:t>
            </a:r>
          </a:p>
          <a:p>
            <a:r>
              <a:rPr lang="en-IN" dirty="0"/>
              <a:t>*Launch the customized instance**</a:t>
            </a:r>
          </a:p>
        </p:txBody>
      </p:sp>
    </p:spTree>
    <p:extLst>
      <p:ext uri="{BB962C8B-B14F-4D97-AF65-F5344CB8AC3E}">
        <p14:creationId xmlns:p14="http://schemas.microsoft.com/office/powerpoint/2010/main" val="4203006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386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TOPIC :EC2 IN AWS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Kiran Arla</dc:creator>
  <cp:lastModifiedBy>Sai Kiran Arla</cp:lastModifiedBy>
  <cp:revision>1</cp:revision>
  <dcterms:created xsi:type="dcterms:W3CDTF">2025-05-15T19:40:45Z</dcterms:created>
  <dcterms:modified xsi:type="dcterms:W3CDTF">2025-05-15T21:21:36Z</dcterms:modified>
</cp:coreProperties>
</file>