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55" r:id="rId4"/>
  </p:sldMasterIdLst>
  <p:notesMasterIdLst>
    <p:notesMasterId r:id="rId16"/>
  </p:notesMasterIdLst>
  <p:handoutMasterIdLst>
    <p:handoutMasterId r:id="rId17"/>
  </p:handoutMasterIdLst>
  <p:sldIdLst>
    <p:sldId id="261" r:id="rId5"/>
    <p:sldId id="273" r:id="rId6"/>
    <p:sldId id="323" r:id="rId7"/>
    <p:sldId id="320" r:id="rId8"/>
    <p:sldId id="319" r:id="rId9"/>
    <p:sldId id="317" r:id="rId10"/>
    <p:sldId id="324" r:id="rId11"/>
    <p:sldId id="325" r:id="rId12"/>
    <p:sldId id="326" r:id="rId13"/>
    <p:sldId id="327" r:id="rId14"/>
    <p:sldId id="32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AEA422"/>
    <a:srgbClr val="87175F"/>
    <a:srgbClr val="EEC621"/>
    <a:srgbClr val="E58C09"/>
    <a:srgbClr val="43467B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2D526-3669-494A-B9A4-2D82EAAC735B}" v="43" dt="2025-05-16T06:00:35.140"/>
  </p1510:revLst>
</p1510:revInfo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4" autoAdjust="0"/>
  </p:normalViewPr>
  <p:slideViewPr>
    <p:cSldViewPr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hwar Vangala" userId="86836a0fe3b3599c" providerId="LiveId" clId="{D482D526-3669-494A-B9A4-2D82EAAC735B}"/>
    <pc:docChg chg="undo redo custSel addSld delSld modSld">
      <pc:chgData name="Eshwar Vangala" userId="86836a0fe3b3599c" providerId="LiveId" clId="{D482D526-3669-494A-B9A4-2D82EAAC735B}" dt="2025-05-16T09:16:19.064" v="2459" actId="20577"/>
      <pc:docMkLst>
        <pc:docMk/>
      </pc:docMkLst>
      <pc:sldChg chg="modSp mod">
        <pc:chgData name="Eshwar Vangala" userId="86836a0fe3b3599c" providerId="LiveId" clId="{D482D526-3669-494A-B9A4-2D82EAAC735B}" dt="2025-05-16T06:00:33.040" v="2457" actId="20578"/>
        <pc:sldMkLst>
          <pc:docMk/>
          <pc:sldMk cId="3135228966" sldId="261"/>
        </pc:sldMkLst>
        <pc:spChg chg="mod">
          <ac:chgData name="Eshwar Vangala" userId="86836a0fe3b3599c" providerId="LiveId" clId="{D482D526-3669-494A-B9A4-2D82EAAC735B}" dt="2025-05-16T06:00:24.800" v="2456" actId="20577"/>
          <ac:spMkLst>
            <pc:docMk/>
            <pc:sldMk cId="3135228966" sldId="261"/>
            <ac:spMk id="6" creationId="{3933031D-018B-489E-B613-2113C1CD2360}"/>
          </ac:spMkLst>
        </pc:spChg>
        <pc:spChg chg="mod">
          <ac:chgData name="Eshwar Vangala" userId="86836a0fe3b3599c" providerId="LiveId" clId="{D482D526-3669-494A-B9A4-2D82EAAC735B}" dt="2025-05-16T06:00:33.040" v="2457" actId="20578"/>
          <ac:spMkLst>
            <pc:docMk/>
            <pc:sldMk cId="3135228966" sldId="261"/>
            <ac:spMk id="7" creationId="{606F8B2E-A7F5-4413-BEED-BFF7C3D9FF78}"/>
          </ac:spMkLst>
        </pc:spChg>
      </pc:sldChg>
      <pc:sldChg chg="modSp mod">
        <pc:chgData name="Eshwar Vangala" userId="86836a0fe3b3599c" providerId="LiveId" clId="{D482D526-3669-494A-B9A4-2D82EAAC735B}" dt="2025-05-15T13:47:47.103" v="1946" actId="20577"/>
        <pc:sldMkLst>
          <pc:docMk/>
          <pc:sldMk cId="1074725472" sldId="273"/>
        </pc:sldMkLst>
        <pc:spChg chg="mod">
          <ac:chgData name="Eshwar Vangala" userId="86836a0fe3b3599c" providerId="LiveId" clId="{D482D526-3669-494A-B9A4-2D82EAAC735B}" dt="2025-05-15T11:37:41.350" v="191" actId="1076"/>
          <ac:spMkLst>
            <pc:docMk/>
            <pc:sldMk cId="1074725472" sldId="273"/>
            <ac:spMk id="2" creationId="{E4C965B6-7E38-4D37-8DC4-198F7E2181D5}"/>
          </ac:spMkLst>
        </pc:spChg>
        <pc:spChg chg="mod">
          <ac:chgData name="Eshwar Vangala" userId="86836a0fe3b3599c" providerId="LiveId" clId="{D482D526-3669-494A-B9A4-2D82EAAC735B}" dt="2025-05-15T11:49:32.446" v="272" actId="113"/>
          <ac:spMkLst>
            <pc:docMk/>
            <pc:sldMk cId="1074725472" sldId="273"/>
            <ac:spMk id="12" creationId="{94C582A2-A406-4C9B-A3DA-BA4EECAB37AC}"/>
          </ac:spMkLst>
        </pc:spChg>
        <pc:spChg chg="mod">
          <ac:chgData name="Eshwar Vangala" userId="86836a0fe3b3599c" providerId="LiveId" clId="{D482D526-3669-494A-B9A4-2D82EAAC735B}" dt="2025-05-15T13:47:47.103" v="1946" actId="20577"/>
          <ac:spMkLst>
            <pc:docMk/>
            <pc:sldMk cId="1074725472" sldId="273"/>
            <ac:spMk id="13" creationId="{556610ED-3E2D-4E6A-ABD0-150F203E6B46}"/>
          </ac:spMkLst>
        </pc:spChg>
      </pc:sldChg>
      <pc:sldChg chg="addSp delSp modSp del mod">
        <pc:chgData name="Eshwar Vangala" userId="86836a0fe3b3599c" providerId="LiveId" clId="{D482D526-3669-494A-B9A4-2D82EAAC735B}" dt="2025-05-15T11:35:19.962" v="187" actId="47"/>
        <pc:sldMkLst>
          <pc:docMk/>
          <pc:sldMk cId="2956204929" sldId="280"/>
        </pc:sldMkLst>
        <pc:spChg chg="add del mod">
          <ac:chgData name="Eshwar Vangala" userId="86836a0fe3b3599c" providerId="LiveId" clId="{D482D526-3669-494A-B9A4-2D82EAAC735B}" dt="2025-05-15T11:33:24.475" v="181" actId="478"/>
          <ac:spMkLst>
            <pc:docMk/>
            <pc:sldMk cId="2956204929" sldId="280"/>
            <ac:spMk id="4" creationId="{6C9B75F0-C406-5682-B9BC-D1ABA4135566}"/>
          </ac:spMkLst>
        </pc:spChg>
        <pc:spChg chg="add mod">
          <ac:chgData name="Eshwar Vangala" userId="86836a0fe3b3599c" providerId="LiveId" clId="{D482D526-3669-494A-B9A4-2D82EAAC735B}" dt="2025-05-15T11:26:23.419" v="149" actId="478"/>
          <ac:spMkLst>
            <pc:docMk/>
            <pc:sldMk cId="2956204929" sldId="280"/>
            <ac:spMk id="7" creationId="{9A974340-5122-2A06-E9AA-16B431BF29A8}"/>
          </ac:spMkLst>
        </pc:spChg>
        <pc:spChg chg="mod">
          <ac:chgData name="Eshwar Vangala" userId="86836a0fe3b3599c" providerId="LiveId" clId="{D482D526-3669-494A-B9A4-2D82EAAC735B}" dt="2025-05-15T11:25:53.818" v="58" actId="20577"/>
          <ac:spMkLst>
            <pc:docMk/>
            <pc:sldMk cId="2956204929" sldId="280"/>
            <ac:spMk id="12" creationId="{94C582A2-A406-4C9B-A3DA-BA4EECAB37AC}"/>
          </ac:spMkLst>
        </pc:spChg>
        <pc:spChg chg="mod">
          <ac:chgData name="Eshwar Vangala" userId="86836a0fe3b3599c" providerId="LiveId" clId="{D482D526-3669-494A-B9A4-2D82EAAC735B}" dt="2025-05-15T11:26:15.307" v="148" actId="20577"/>
          <ac:spMkLst>
            <pc:docMk/>
            <pc:sldMk cId="2956204929" sldId="280"/>
            <ac:spMk id="13" creationId="{556610ED-3E2D-4E6A-ABD0-150F203E6B46}"/>
          </ac:spMkLst>
        </pc:spChg>
        <pc:picChg chg="del">
          <ac:chgData name="Eshwar Vangala" userId="86836a0fe3b3599c" providerId="LiveId" clId="{D482D526-3669-494A-B9A4-2D82EAAC735B}" dt="2025-05-15T11:25:34.781" v="0" actId="478"/>
          <ac:picMkLst>
            <pc:docMk/>
            <pc:sldMk cId="2956204929" sldId="280"/>
            <ac:picMk id="6" creationId="{AF890B92-D44D-461B-A5E6-D4F348791F20}"/>
          </ac:picMkLst>
        </pc:picChg>
        <pc:picChg chg="del">
          <ac:chgData name="Eshwar Vangala" userId="86836a0fe3b3599c" providerId="LiveId" clId="{D482D526-3669-494A-B9A4-2D82EAAC735B}" dt="2025-05-15T11:26:23.419" v="149" actId="478"/>
          <ac:picMkLst>
            <pc:docMk/>
            <pc:sldMk cId="2956204929" sldId="280"/>
            <ac:picMk id="39" creationId="{D15B262E-3234-4E0C-A890-B69314333FD8}"/>
          </ac:picMkLst>
        </pc:picChg>
      </pc:sldChg>
      <pc:sldChg chg="del">
        <pc:chgData name="Eshwar Vangala" userId="86836a0fe3b3599c" providerId="LiveId" clId="{D482D526-3669-494A-B9A4-2D82EAAC735B}" dt="2025-05-15T12:33:40.792" v="830" actId="47"/>
        <pc:sldMkLst>
          <pc:docMk/>
          <pc:sldMk cId="3069052256" sldId="286"/>
        </pc:sldMkLst>
      </pc:sldChg>
      <pc:sldChg chg="del">
        <pc:chgData name="Eshwar Vangala" userId="86836a0fe3b3599c" providerId="LiveId" clId="{D482D526-3669-494A-B9A4-2D82EAAC735B}" dt="2025-05-15T12:33:45.484" v="831" actId="47"/>
        <pc:sldMkLst>
          <pc:docMk/>
          <pc:sldMk cId="2275175635" sldId="300"/>
        </pc:sldMkLst>
      </pc:sldChg>
      <pc:sldChg chg="del">
        <pc:chgData name="Eshwar Vangala" userId="86836a0fe3b3599c" providerId="LiveId" clId="{D482D526-3669-494A-B9A4-2D82EAAC735B}" dt="2025-05-15T12:33:47.970" v="832" actId="47"/>
        <pc:sldMkLst>
          <pc:docMk/>
          <pc:sldMk cId="2596912842" sldId="302"/>
        </pc:sldMkLst>
      </pc:sldChg>
      <pc:sldChg chg="del">
        <pc:chgData name="Eshwar Vangala" userId="86836a0fe3b3599c" providerId="LiveId" clId="{D482D526-3669-494A-B9A4-2D82EAAC735B}" dt="2025-05-15T12:33:49.020" v="833" actId="47"/>
        <pc:sldMkLst>
          <pc:docMk/>
          <pc:sldMk cId="3202840524" sldId="306"/>
        </pc:sldMkLst>
      </pc:sldChg>
      <pc:sldChg chg="del">
        <pc:chgData name="Eshwar Vangala" userId="86836a0fe3b3599c" providerId="LiveId" clId="{D482D526-3669-494A-B9A4-2D82EAAC735B}" dt="2025-05-15T12:33:49.946" v="834" actId="47"/>
        <pc:sldMkLst>
          <pc:docMk/>
          <pc:sldMk cId="1965089747" sldId="308"/>
        </pc:sldMkLst>
      </pc:sldChg>
      <pc:sldChg chg="del">
        <pc:chgData name="Eshwar Vangala" userId="86836a0fe3b3599c" providerId="LiveId" clId="{D482D526-3669-494A-B9A4-2D82EAAC735B}" dt="2025-05-15T12:33:50.728" v="835" actId="47"/>
        <pc:sldMkLst>
          <pc:docMk/>
          <pc:sldMk cId="2500734759" sldId="313"/>
        </pc:sldMkLst>
      </pc:sldChg>
      <pc:sldChg chg="addSp modSp new del mod">
        <pc:chgData name="Eshwar Vangala" userId="86836a0fe3b3599c" providerId="LiveId" clId="{D482D526-3669-494A-B9A4-2D82EAAC735B}" dt="2025-05-15T12:33:25.017" v="827" actId="47"/>
        <pc:sldMkLst>
          <pc:docMk/>
          <pc:sldMk cId="3528912219" sldId="314"/>
        </pc:sldMkLst>
        <pc:spChg chg="add mod">
          <ac:chgData name="Eshwar Vangala" userId="86836a0fe3b3599c" providerId="LiveId" clId="{D482D526-3669-494A-B9A4-2D82EAAC735B}" dt="2025-05-15T11:29:32.355" v="170" actId="1076"/>
          <ac:spMkLst>
            <pc:docMk/>
            <pc:sldMk cId="3528912219" sldId="314"/>
            <ac:spMk id="3" creationId="{71C54F8E-BDFD-C52B-842F-7431F993BFB2}"/>
          </ac:spMkLst>
        </pc:spChg>
      </pc:sldChg>
      <pc:sldChg chg="addSp modSp new del mod">
        <pc:chgData name="Eshwar Vangala" userId="86836a0fe3b3599c" providerId="LiveId" clId="{D482D526-3669-494A-B9A4-2D82EAAC735B}" dt="2025-05-15T12:33:29.339" v="828" actId="47"/>
        <pc:sldMkLst>
          <pc:docMk/>
          <pc:sldMk cId="1798424086" sldId="315"/>
        </pc:sldMkLst>
        <pc:spChg chg="mod">
          <ac:chgData name="Eshwar Vangala" userId="86836a0fe3b3599c" providerId="LiveId" clId="{D482D526-3669-494A-B9A4-2D82EAAC735B}" dt="2025-05-15T11:30:55.622" v="174" actId="14100"/>
          <ac:spMkLst>
            <pc:docMk/>
            <pc:sldMk cId="1798424086" sldId="315"/>
            <ac:spMk id="2" creationId="{A17A51E8-2A89-5AA3-4855-84AC8A05E00C}"/>
          </ac:spMkLst>
        </pc:spChg>
        <pc:spChg chg="add mod">
          <ac:chgData name="Eshwar Vangala" userId="86836a0fe3b3599c" providerId="LiveId" clId="{D482D526-3669-494A-B9A4-2D82EAAC735B}" dt="2025-05-15T11:31:59.419" v="179" actId="14100"/>
          <ac:spMkLst>
            <pc:docMk/>
            <pc:sldMk cId="1798424086" sldId="315"/>
            <ac:spMk id="4" creationId="{43FEC191-801D-FDA5-8D65-6F380129D9A9}"/>
          </ac:spMkLst>
        </pc:spChg>
      </pc:sldChg>
      <pc:sldChg chg="new del">
        <pc:chgData name="Eshwar Vangala" userId="86836a0fe3b3599c" providerId="LiveId" clId="{D482D526-3669-494A-B9A4-2D82EAAC735B}" dt="2025-05-15T12:33:37.068" v="829" actId="47"/>
        <pc:sldMkLst>
          <pc:docMk/>
          <pc:sldMk cId="3072475180" sldId="316"/>
        </pc:sldMkLst>
      </pc:sldChg>
      <pc:sldChg chg="addSp delSp modSp new mod">
        <pc:chgData name="Eshwar Vangala" userId="86836a0fe3b3599c" providerId="LiveId" clId="{D482D526-3669-494A-B9A4-2D82EAAC735B}" dt="2025-05-15T14:04:57.521" v="2119" actId="20577"/>
        <pc:sldMkLst>
          <pc:docMk/>
          <pc:sldMk cId="1021549270" sldId="317"/>
        </pc:sldMkLst>
        <pc:spChg chg="add del">
          <ac:chgData name="Eshwar Vangala" userId="86836a0fe3b3599c" providerId="LiveId" clId="{D482D526-3669-494A-B9A4-2D82EAAC735B}" dt="2025-05-15T12:24:01.393" v="642" actId="22"/>
          <ac:spMkLst>
            <pc:docMk/>
            <pc:sldMk cId="1021549270" sldId="317"/>
            <ac:spMk id="4" creationId="{EC06E76F-1283-A230-DD51-F1DE565F4EB8}"/>
          </ac:spMkLst>
        </pc:spChg>
        <pc:spChg chg="add mod">
          <ac:chgData name="Eshwar Vangala" userId="86836a0fe3b3599c" providerId="LiveId" clId="{D482D526-3669-494A-B9A4-2D82EAAC735B}" dt="2025-05-15T12:24:16.140" v="643"/>
          <ac:spMkLst>
            <pc:docMk/>
            <pc:sldMk cId="1021549270" sldId="317"/>
            <ac:spMk id="5" creationId="{D677C12D-1A9A-C51E-7C9F-026EA7316F64}"/>
          </ac:spMkLst>
        </pc:spChg>
        <pc:spChg chg="add mod">
          <ac:chgData name="Eshwar Vangala" userId="86836a0fe3b3599c" providerId="LiveId" clId="{D482D526-3669-494A-B9A4-2D82EAAC735B}" dt="2025-05-15T12:24:45.529" v="645" actId="20577"/>
          <ac:spMkLst>
            <pc:docMk/>
            <pc:sldMk cId="1021549270" sldId="317"/>
            <ac:spMk id="6" creationId="{99417AB6-B35B-B4D3-BA7D-6A77C34EF5F9}"/>
          </ac:spMkLst>
        </pc:spChg>
        <pc:spChg chg="add mod">
          <ac:chgData name="Eshwar Vangala" userId="86836a0fe3b3599c" providerId="LiveId" clId="{D482D526-3669-494A-B9A4-2D82EAAC735B}" dt="2025-05-15T14:04:57.521" v="2119" actId="20577"/>
          <ac:spMkLst>
            <pc:docMk/>
            <pc:sldMk cId="1021549270" sldId="317"/>
            <ac:spMk id="7" creationId="{02E22B47-2A43-53B6-2C71-B45AA01A4CC8}"/>
          </ac:spMkLst>
        </pc:spChg>
        <pc:spChg chg="add mod">
          <ac:chgData name="Eshwar Vangala" userId="86836a0fe3b3599c" providerId="LiveId" clId="{D482D526-3669-494A-B9A4-2D82EAAC735B}" dt="2025-05-15T12:24:16.140" v="643"/>
          <ac:spMkLst>
            <pc:docMk/>
            <pc:sldMk cId="1021549270" sldId="317"/>
            <ac:spMk id="9" creationId="{FA5E2795-D161-E37C-E258-FDAD873FFE1E}"/>
          </ac:spMkLst>
        </pc:spChg>
        <pc:spChg chg="add mod">
          <ac:chgData name="Eshwar Vangala" userId="86836a0fe3b3599c" providerId="LiveId" clId="{D482D526-3669-494A-B9A4-2D82EAAC735B}" dt="2025-05-15T12:24:16.140" v="643"/>
          <ac:spMkLst>
            <pc:docMk/>
            <pc:sldMk cId="1021549270" sldId="317"/>
            <ac:spMk id="10" creationId="{64CCDF10-09AF-5B08-9615-FE018FFF8537}"/>
          </ac:spMkLst>
        </pc:spChg>
        <pc:picChg chg="add mod">
          <ac:chgData name="Eshwar Vangala" userId="86836a0fe3b3599c" providerId="LiveId" clId="{D482D526-3669-494A-B9A4-2D82EAAC735B}" dt="2025-05-15T12:24:16.140" v="643"/>
          <ac:picMkLst>
            <pc:docMk/>
            <pc:sldMk cId="1021549270" sldId="317"/>
            <ac:picMk id="8" creationId="{E3038899-6B3C-1342-EACE-7E985F26DD81}"/>
          </ac:picMkLst>
        </pc:picChg>
      </pc:sldChg>
      <pc:sldChg chg="new del">
        <pc:chgData name="Eshwar Vangala" userId="86836a0fe3b3599c" providerId="LiveId" clId="{D482D526-3669-494A-B9A4-2D82EAAC735B}" dt="2025-05-15T12:33:21.198" v="826" actId="47"/>
        <pc:sldMkLst>
          <pc:docMk/>
          <pc:sldMk cId="1140053978" sldId="318"/>
        </pc:sldMkLst>
      </pc:sldChg>
      <pc:sldChg chg="addSp delSp modSp new mod">
        <pc:chgData name="Eshwar Vangala" userId="86836a0fe3b3599c" providerId="LiveId" clId="{D482D526-3669-494A-B9A4-2D82EAAC735B}" dt="2025-05-15T14:02:25.006" v="2081" actId="113"/>
        <pc:sldMkLst>
          <pc:docMk/>
          <pc:sldMk cId="2012943902" sldId="319"/>
        </pc:sldMkLst>
        <pc:spChg chg="add mod">
          <ac:chgData name="Eshwar Vangala" userId="86836a0fe3b3599c" providerId="LiveId" clId="{D482D526-3669-494A-B9A4-2D82EAAC735B}" dt="2025-05-15T12:04:55.011" v="364"/>
          <ac:spMkLst>
            <pc:docMk/>
            <pc:sldMk cId="2012943902" sldId="319"/>
            <ac:spMk id="3" creationId="{5DF88BB7-B083-FDDE-99EC-57D54A6CC62F}"/>
          </ac:spMkLst>
        </pc:spChg>
        <pc:spChg chg="add mod">
          <ac:chgData name="Eshwar Vangala" userId="86836a0fe3b3599c" providerId="LiveId" clId="{D482D526-3669-494A-B9A4-2D82EAAC735B}" dt="2025-05-15T12:05:25.653" v="367" actId="1076"/>
          <ac:spMkLst>
            <pc:docMk/>
            <pc:sldMk cId="2012943902" sldId="319"/>
            <ac:spMk id="4" creationId="{B83D5427-145A-362C-0C3E-A2C349925701}"/>
          </ac:spMkLst>
        </pc:spChg>
        <pc:spChg chg="add mod">
          <ac:chgData name="Eshwar Vangala" userId="86836a0fe3b3599c" providerId="LiveId" clId="{D482D526-3669-494A-B9A4-2D82EAAC735B}" dt="2025-05-15T14:02:25.006" v="2081" actId="113"/>
          <ac:spMkLst>
            <pc:docMk/>
            <pc:sldMk cId="2012943902" sldId="319"/>
            <ac:spMk id="5" creationId="{C52B3502-4D94-7F21-6B6A-BB3E9680312E}"/>
          </ac:spMkLst>
        </pc:spChg>
        <pc:spChg chg="add mod">
          <ac:chgData name="Eshwar Vangala" userId="86836a0fe3b3599c" providerId="LiveId" clId="{D482D526-3669-494A-B9A4-2D82EAAC735B}" dt="2025-05-15T12:04:55.011" v="364"/>
          <ac:spMkLst>
            <pc:docMk/>
            <pc:sldMk cId="2012943902" sldId="319"/>
            <ac:spMk id="7" creationId="{B5937D3F-D090-5DB4-8D26-956BDB34058D}"/>
          </ac:spMkLst>
        </pc:spChg>
        <pc:spChg chg="add mod">
          <ac:chgData name="Eshwar Vangala" userId="86836a0fe3b3599c" providerId="LiveId" clId="{D482D526-3669-494A-B9A4-2D82EAAC735B}" dt="2025-05-15T12:04:55.011" v="364"/>
          <ac:spMkLst>
            <pc:docMk/>
            <pc:sldMk cId="2012943902" sldId="319"/>
            <ac:spMk id="8" creationId="{26634FCD-2529-B529-EFEA-3962072D99B5}"/>
          </ac:spMkLst>
        </pc:spChg>
        <pc:spChg chg="add">
          <ac:chgData name="Eshwar Vangala" userId="86836a0fe3b3599c" providerId="LiveId" clId="{D482D526-3669-494A-B9A4-2D82EAAC735B}" dt="2025-05-15T12:11:23.873" v="373"/>
          <ac:spMkLst>
            <pc:docMk/>
            <pc:sldMk cId="2012943902" sldId="319"/>
            <ac:spMk id="11" creationId="{B7047A48-CF0F-475A-C766-5DE31C2270F3}"/>
          </ac:spMkLst>
        </pc:spChg>
        <pc:spChg chg="add mod">
          <ac:chgData name="Eshwar Vangala" userId="86836a0fe3b3599c" providerId="LiveId" clId="{D482D526-3669-494A-B9A4-2D82EAAC735B}" dt="2025-05-15T12:12:06.979" v="426"/>
          <ac:spMkLst>
            <pc:docMk/>
            <pc:sldMk cId="2012943902" sldId="319"/>
            <ac:spMk id="12" creationId="{2D114EBA-9552-C562-81CE-C1A00CFF547F}"/>
          </ac:spMkLst>
        </pc:spChg>
        <pc:spChg chg="add mod">
          <ac:chgData name="Eshwar Vangala" userId="86836a0fe3b3599c" providerId="LiveId" clId="{D482D526-3669-494A-B9A4-2D82EAAC735B}" dt="2025-05-15T12:12:04.299" v="423"/>
          <ac:spMkLst>
            <pc:docMk/>
            <pc:sldMk cId="2012943902" sldId="319"/>
            <ac:spMk id="13" creationId="{74C37A95-FEB1-D4AE-5D7A-E880A8ED381E}"/>
          </ac:spMkLst>
        </pc:spChg>
        <pc:spChg chg="add mod">
          <ac:chgData name="Eshwar Vangala" userId="86836a0fe3b3599c" providerId="LiveId" clId="{D482D526-3669-494A-B9A4-2D82EAAC735B}" dt="2025-05-15T12:12:03.717" v="422"/>
          <ac:spMkLst>
            <pc:docMk/>
            <pc:sldMk cId="2012943902" sldId="319"/>
            <ac:spMk id="14" creationId="{3B0CC8CD-BE2A-3F5C-E010-68A058C2122F}"/>
          </ac:spMkLst>
        </pc:spChg>
        <pc:spChg chg="add">
          <ac:chgData name="Eshwar Vangala" userId="86836a0fe3b3599c" providerId="LiveId" clId="{D482D526-3669-494A-B9A4-2D82EAAC735B}" dt="2025-05-15T12:13:16.073" v="473"/>
          <ac:spMkLst>
            <pc:docMk/>
            <pc:sldMk cId="2012943902" sldId="319"/>
            <ac:spMk id="15" creationId="{F424926C-957F-FC12-2694-879D1A209903}"/>
          </ac:spMkLst>
        </pc:spChg>
        <pc:spChg chg="add">
          <ac:chgData name="Eshwar Vangala" userId="86836a0fe3b3599c" providerId="LiveId" clId="{D482D526-3669-494A-B9A4-2D82EAAC735B}" dt="2025-05-15T12:13:30.136" v="475"/>
          <ac:spMkLst>
            <pc:docMk/>
            <pc:sldMk cId="2012943902" sldId="319"/>
            <ac:spMk id="16" creationId="{4F5C31EB-3D41-2ED8-3029-376CF264584E}"/>
          </ac:spMkLst>
        </pc:spChg>
        <pc:picChg chg="add del mod">
          <ac:chgData name="Eshwar Vangala" userId="86836a0fe3b3599c" providerId="LiveId" clId="{D482D526-3669-494A-B9A4-2D82EAAC735B}" dt="2025-05-15T12:13:23.003" v="474" actId="478"/>
          <ac:picMkLst>
            <pc:docMk/>
            <pc:sldMk cId="2012943902" sldId="319"/>
            <ac:picMk id="6" creationId="{0CE2FC61-6481-38A1-5830-C9114DB43488}"/>
          </ac:picMkLst>
        </pc:picChg>
        <pc:picChg chg="add mod">
          <ac:chgData name="Eshwar Vangala" userId="86836a0fe3b3599c" providerId="LiveId" clId="{D482D526-3669-494A-B9A4-2D82EAAC735B}" dt="2025-05-15T12:09:31.618" v="372" actId="29295"/>
          <ac:picMkLst>
            <pc:docMk/>
            <pc:sldMk cId="2012943902" sldId="319"/>
            <ac:picMk id="10" creationId="{7DFB23A8-5DED-7600-35AC-EFE48066E263}"/>
          </ac:picMkLst>
        </pc:picChg>
      </pc:sldChg>
      <pc:sldChg chg="addSp modSp new mod">
        <pc:chgData name="Eshwar Vangala" userId="86836a0fe3b3599c" providerId="LiveId" clId="{D482D526-3669-494A-B9A4-2D82EAAC735B}" dt="2025-05-15T13:56:59.535" v="2036"/>
        <pc:sldMkLst>
          <pc:docMk/>
          <pc:sldMk cId="1406795784" sldId="320"/>
        </pc:sldMkLst>
        <pc:spChg chg="add mod">
          <ac:chgData name="Eshwar Vangala" userId="86836a0fe3b3599c" providerId="LiveId" clId="{D482D526-3669-494A-B9A4-2D82EAAC735B}" dt="2025-05-15T12:04:06.971" v="363" actId="20577"/>
          <ac:spMkLst>
            <pc:docMk/>
            <pc:sldMk cId="1406795784" sldId="320"/>
            <ac:spMk id="3" creationId="{B81D51D1-DB10-49B9-AE43-37F0F5E6D7E2}"/>
          </ac:spMkLst>
        </pc:spChg>
        <pc:spChg chg="add mod">
          <ac:chgData name="Eshwar Vangala" userId="86836a0fe3b3599c" providerId="LiveId" clId="{D482D526-3669-494A-B9A4-2D82EAAC735B}" dt="2025-05-15T13:56:59.535" v="2036"/>
          <ac:spMkLst>
            <pc:docMk/>
            <pc:sldMk cId="1406795784" sldId="320"/>
            <ac:spMk id="4" creationId="{D3A98B09-5FC3-29AB-1777-402EE8903F5C}"/>
          </ac:spMkLst>
        </pc:spChg>
        <pc:spChg chg="add mod">
          <ac:chgData name="Eshwar Vangala" userId="86836a0fe3b3599c" providerId="LiveId" clId="{D482D526-3669-494A-B9A4-2D82EAAC735B}" dt="2025-05-15T12:00:28.147" v="296"/>
          <ac:spMkLst>
            <pc:docMk/>
            <pc:sldMk cId="1406795784" sldId="320"/>
            <ac:spMk id="6" creationId="{4D51C078-1EE5-FA4E-6DC6-23D2CABF25B8}"/>
          </ac:spMkLst>
        </pc:spChg>
        <pc:spChg chg="add mod">
          <ac:chgData name="Eshwar Vangala" userId="86836a0fe3b3599c" providerId="LiveId" clId="{D482D526-3669-494A-B9A4-2D82EAAC735B}" dt="2025-05-15T12:00:28.147" v="296"/>
          <ac:spMkLst>
            <pc:docMk/>
            <pc:sldMk cId="1406795784" sldId="320"/>
            <ac:spMk id="7" creationId="{02073E4C-6F13-744D-0455-BC807225FF45}"/>
          </ac:spMkLst>
        </pc:spChg>
        <pc:picChg chg="add mod">
          <ac:chgData name="Eshwar Vangala" userId="86836a0fe3b3599c" providerId="LiveId" clId="{D482D526-3669-494A-B9A4-2D82EAAC735B}" dt="2025-05-15T12:00:28.147" v="296"/>
          <ac:picMkLst>
            <pc:docMk/>
            <pc:sldMk cId="1406795784" sldId="320"/>
            <ac:picMk id="5" creationId="{DCD86A80-DFB7-5AD3-38C0-B32D47A37695}"/>
          </ac:picMkLst>
        </pc:picChg>
      </pc:sldChg>
      <pc:sldChg chg="addSp delSp modSp new del mod">
        <pc:chgData name="Eshwar Vangala" userId="86836a0fe3b3599c" providerId="LiveId" clId="{D482D526-3669-494A-B9A4-2D82EAAC735B}" dt="2025-05-15T11:42:03.566" v="234" actId="47"/>
        <pc:sldMkLst>
          <pc:docMk/>
          <pc:sldMk cId="3993405710" sldId="321"/>
        </pc:sldMkLst>
        <pc:spChg chg="add del mod">
          <ac:chgData name="Eshwar Vangala" userId="86836a0fe3b3599c" providerId="LiveId" clId="{D482D526-3669-494A-B9A4-2D82EAAC735B}" dt="2025-05-15T11:40:28.173" v="228" actId="478"/>
          <ac:spMkLst>
            <pc:docMk/>
            <pc:sldMk cId="3993405710" sldId="321"/>
            <ac:spMk id="4" creationId="{B985984A-B1B9-1AD4-D89A-B6C6C5E2ACB4}"/>
          </ac:spMkLst>
        </pc:spChg>
      </pc:sldChg>
      <pc:sldChg chg="addSp modSp new del">
        <pc:chgData name="Eshwar Vangala" userId="86836a0fe3b3599c" providerId="LiveId" clId="{D482D526-3669-494A-B9A4-2D82EAAC735B}" dt="2025-05-15T12:00:23.738" v="295" actId="47"/>
        <pc:sldMkLst>
          <pc:docMk/>
          <pc:sldMk cId="340905085" sldId="322"/>
        </pc:sldMkLst>
        <pc:spChg chg="add mod">
          <ac:chgData name="Eshwar Vangala" userId="86836a0fe3b3599c" providerId="LiveId" clId="{D482D526-3669-494A-B9A4-2D82EAAC735B}" dt="2025-05-15T11:59:58.859" v="294"/>
          <ac:spMkLst>
            <pc:docMk/>
            <pc:sldMk cId="340905085" sldId="322"/>
            <ac:spMk id="4" creationId="{7C6A8384-44E2-D022-E4C8-7906EA236659}"/>
          </ac:spMkLst>
        </pc:spChg>
        <pc:spChg chg="add mod">
          <ac:chgData name="Eshwar Vangala" userId="86836a0fe3b3599c" providerId="LiveId" clId="{D482D526-3669-494A-B9A4-2D82EAAC735B}" dt="2025-05-15T11:59:56.401" v="293"/>
          <ac:spMkLst>
            <pc:docMk/>
            <pc:sldMk cId="340905085" sldId="322"/>
            <ac:spMk id="5" creationId="{5195EE3B-3B15-7C3F-92C8-A04B5D38E933}"/>
          </ac:spMkLst>
        </pc:spChg>
        <pc:spChg chg="add mod">
          <ac:chgData name="Eshwar Vangala" userId="86836a0fe3b3599c" providerId="LiveId" clId="{D482D526-3669-494A-B9A4-2D82EAAC735B}" dt="2025-05-15T11:59:56.401" v="293"/>
          <ac:spMkLst>
            <pc:docMk/>
            <pc:sldMk cId="340905085" sldId="322"/>
            <ac:spMk id="7" creationId="{BADB50AA-B155-3C7E-8185-53C459A26EA3}"/>
          </ac:spMkLst>
        </pc:spChg>
        <pc:spChg chg="add mod">
          <ac:chgData name="Eshwar Vangala" userId="86836a0fe3b3599c" providerId="LiveId" clId="{D482D526-3669-494A-B9A4-2D82EAAC735B}" dt="2025-05-15T11:59:56.401" v="293"/>
          <ac:spMkLst>
            <pc:docMk/>
            <pc:sldMk cId="340905085" sldId="322"/>
            <ac:spMk id="8" creationId="{C34C3CF2-8F36-F5CE-CB38-914D4BC2213C}"/>
          </ac:spMkLst>
        </pc:spChg>
        <pc:picChg chg="add mod">
          <ac:chgData name="Eshwar Vangala" userId="86836a0fe3b3599c" providerId="LiveId" clId="{D482D526-3669-494A-B9A4-2D82EAAC735B}" dt="2025-05-15T11:59:56.401" v="293"/>
          <ac:picMkLst>
            <pc:docMk/>
            <pc:sldMk cId="340905085" sldId="322"/>
            <ac:picMk id="6" creationId="{0FD69574-BD34-96E9-8BB1-0D995586788D}"/>
          </ac:picMkLst>
        </pc:picChg>
      </pc:sldChg>
      <pc:sldChg chg="new del">
        <pc:chgData name="Eshwar Vangala" userId="86836a0fe3b3599c" providerId="LiveId" clId="{D482D526-3669-494A-B9A4-2D82EAAC735B}" dt="2025-05-15T11:36:16.702" v="189" actId="680"/>
        <pc:sldMkLst>
          <pc:docMk/>
          <pc:sldMk cId="4131431952" sldId="322"/>
        </pc:sldMkLst>
      </pc:sldChg>
      <pc:sldChg chg="addSp delSp modSp new mod">
        <pc:chgData name="Eshwar Vangala" userId="86836a0fe3b3599c" providerId="LiveId" clId="{D482D526-3669-494A-B9A4-2D82EAAC735B}" dt="2025-05-15T13:50:35.002" v="1985" actId="113"/>
        <pc:sldMkLst>
          <pc:docMk/>
          <pc:sldMk cId="424269544" sldId="323"/>
        </pc:sldMkLst>
        <pc:spChg chg="del mod">
          <ac:chgData name="Eshwar Vangala" userId="86836a0fe3b3599c" providerId="LiveId" clId="{D482D526-3669-494A-B9A4-2D82EAAC735B}" dt="2025-05-15T11:55:48.543" v="278" actId="478"/>
          <ac:spMkLst>
            <pc:docMk/>
            <pc:sldMk cId="424269544" sldId="323"/>
            <ac:spMk id="2" creationId="{F30E2B95-E49D-B5D3-8A68-1EC071CA2F81}"/>
          </ac:spMkLst>
        </pc:spChg>
        <pc:spChg chg="del">
          <ac:chgData name="Eshwar Vangala" userId="86836a0fe3b3599c" providerId="LiveId" clId="{D482D526-3669-494A-B9A4-2D82EAAC735B}" dt="2025-05-15T11:55:48.543" v="278" actId="478"/>
          <ac:spMkLst>
            <pc:docMk/>
            <pc:sldMk cId="424269544" sldId="323"/>
            <ac:spMk id="3" creationId="{5F68BBEB-91B9-CF9B-14DC-D570A58F9CE7}"/>
          </ac:spMkLst>
        </pc:spChg>
        <pc:spChg chg="add del mod">
          <ac:chgData name="Eshwar Vangala" userId="86836a0fe3b3599c" providerId="LiveId" clId="{D482D526-3669-494A-B9A4-2D82EAAC735B}" dt="2025-05-15T11:46:21.192" v="259" actId="478"/>
          <ac:spMkLst>
            <pc:docMk/>
            <pc:sldMk cId="424269544" sldId="323"/>
            <ac:spMk id="4" creationId="{B7E44DE8-4883-2713-99BF-81EA52C06D19}"/>
          </ac:spMkLst>
        </pc:spChg>
        <pc:spChg chg="add del mod">
          <ac:chgData name="Eshwar Vangala" userId="86836a0fe3b3599c" providerId="LiveId" clId="{D482D526-3669-494A-B9A4-2D82EAAC735B}" dt="2025-05-15T11:55:48.543" v="278" actId="478"/>
          <ac:spMkLst>
            <pc:docMk/>
            <pc:sldMk cId="424269544" sldId="323"/>
            <ac:spMk id="6" creationId="{A141B2CC-B362-32E8-A412-94960BA23178}"/>
          </ac:spMkLst>
        </pc:spChg>
        <pc:spChg chg="add mod">
          <ac:chgData name="Eshwar Vangala" userId="86836a0fe3b3599c" providerId="LiveId" clId="{D482D526-3669-494A-B9A4-2D82EAAC735B}" dt="2025-05-15T11:56:44.289" v="280"/>
          <ac:spMkLst>
            <pc:docMk/>
            <pc:sldMk cId="424269544" sldId="323"/>
            <ac:spMk id="7" creationId="{C3D1C1F6-7B06-F749-72C1-BE759249E6A5}"/>
          </ac:spMkLst>
        </pc:spChg>
        <pc:spChg chg="add mod">
          <ac:chgData name="Eshwar Vangala" userId="86836a0fe3b3599c" providerId="LiveId" clId="{D482D526-3669-494A-B9A4-2D82EAAC735B}" dt="2025-05-15T13:50:35.002" v="1985" actId="113"/>
          <ac:spMkLst>
            <pc:docMk/>
            <pc:sldMk cId="424269544" sldId="323"/>
            <ac:spMk id="8" creationId="{8AE3EE61-C5D9-2BA1-E9D8-68B54B25774B}"/>
          </ac:spMkLst>
        </pc:spChg>
        <pc:spChg chg="add mod">
          <ac:chgData name="Eshwar Vangala" userId="86836a0fe3b3599c" providerId="LiveId" clId="{D482D526-3669-494A-B9A4-2D82EAAC735B}" dt="2025-05-15T11:56:19.079" v="279"/>
          <ac:spMkLst>
            <pc:docMk/>
            <pc:sldMk cId="424269544" sldId="323"/>
            <ac:spMk id="10" creationId="{75EB13C6-4F9E-0621-4034-48EC6EEEE16A}"/>
          </ac:spMkLst>
        </pc:spChg>
        <pc:spChg chg="add mod">
          <ac:chgData name="Eshwar Vangala" userId="86836a0fe3b3599c" providerId="LiveId" clId="{D482D526-3669-494A-B9A4-2D82EAAC735B}" dt="2025-05-15T11:56:19.079" v="279"/>
          <ac:spMkLst>
            <pc:docMk/>
            <pc:sldMk cId="424269544" sldId="323"/>
            <ac:spMk id="11" creationId="{F069EF32-9136-0DB3-F7C0-7F55223B31DA}"/>
          </ac:spMkLst>
        </pc:spChg>
        <pc:picChg chg="add mod">
          <ac:chgData name="Eshwar Vangala" userId="86836a0fe3b3599c" providerId="LiveId" clId="{D482D526-3669-494A-B9A4-2D82EAAC735B}" dt="2025-05-15T11:56:19.079" v="279"/>
          <ac:picMkLst>
            <pc:docMk/>
            <pc:sldMk cId="424269544" sldId="323"/>
            <ac:picMk id="9" creationId="{6C0FBD43-38E1-2F38-20A9-A64742146183}"/>
          </ac:picMkLst>
        </pc:picChg>
      </pc:sldChg>
      <pc:sldChg chg="new del">
        <pc:chgData name="Eshwar Vangala" userId="86836a0fe3b3599c" providerId="LiveId" clId="{D482D526-3669-494A-B9A4-2D82EAAC735B}" dt="2025-05-15T11:41:57.448" v="233" actId="680"/>
        <pc:sldMkLst>
          <pc:docMk/>
          <pc:sldMk cId="1437969489" sldId="324"/>
        </pc:sldMkLst>
      </pc:sldChg>
      <pc:sldChg chg="addSp modSp new mod">
        <pc:chgData name="Eshwar Vangala" userId="86836a0fe3b3599c" providerId="LiveId" clId="{D482D526-3669-494A-B9A4-2D82EAAC735B}" dt="2025-05-15T14:07:17.418" v="2160" actId="20577"/>
        <pc:sldMkLst>
          <pc:docMk/>
          <pc:sldMk cId="3228533109" sldId="324"/>
        </pc:sldMkLst>
        <pc:spChg chg="add mod">
          <ac:chgData name="Eshwar Vangala" userId="86836a0fe3b3599c" providerId="LiveId" clId="{D482D526-3669-494A-B9A4-2D82EAAC735B}" dt="2025-05-15T12:34:18.026" v="837"/>
          <ac:spMkLst>
            <pc:docMk/>
            <pc:sldMk cId="3228533109" sldId="324"/>
            <ac:spMk id="3" creationId="{DCD1C3AC-F558-A1E0-A2ED-4141D6B3CF7E}"/>
          </ac:spMkLst>
        </pc:spChg>
        <pc:spChg chg="add mod">
          <ac:chgData name="Eshwar Vangala" userId="86836a0fe3b3599c" providerId="LiveId" clId="{D482D526-3669-494A-B9A4-2D82EAAC735B}" dt="2025-05-15T12:34:18.026" v="837"/>
          <ac:spMkLst>
            <pc:docMk/>
            <pc:sldMk cId="3228533109" sldId="324"/>
            <ac:spMk id="4" creationId="{A352A780-7538-F9DA-0EC2-D62018B67705}"/>
          </ac:spMkLst>
        </pc:spChg>
        <pc:spChg chg="add mod">
          <ac:chgData name="Eshwar Vangala" userId="86836a0fe3b3599c" providerId="LiveId" clId="{D482D526-3669-494A-B9A4-2D82EAAC735B}" dt="2025-05-15T12:34:32.856" v="838"/>
          <ac:spMkLst>
            <pc:docMk/>
            <pc:sldMk cId="3228533109" sldId="324"/>
            <ac:spMk id="5" creationId="{0A80EF0E-0E9B-91D5-871E-923E46232473}"/>
          </ac:spMkLst>
        </pc:spChg>
        <pc:spChg chg="add mod">
          <ac:chgData name="Eshwar Vangala" userId="86836a0fe3b3599c" providerId="LiveId" clId="{D482D526-3669-494A-B9A4-2D82EAAC735B}" dt="2025-05-15T14:07:17.418" v="2160" actId="20577"/>
          <ac:spMkLst>
            <pc:docMk/>
            <pc:sldMk cId="3228533109" sldId="324"/>
            <ac:spMk id="6" creationId="{38280E2A-C57A-C61B-987D-4D2F67936212}"/>
          </ac:spMkLst>
        </pc:spChg>
        <pc:spChg chg="add mod">
          <ac:chgData name="Eshwar Vangala" userId="86836a0fe3b3599c" providerId="LiveId" clId="{D482D526-3669-494A-B9A4-2D82EAAC735B}" dt="2025-05-15T12:34:18.026" v="837"/>
          <ac:spMkLst>
            <pc:docMk/>
            <pc:sldMk cId="3228533109" sldId="324"/>
            <ac:spMk id="8" creationId="{AF121E22-DD75-01EC-6DFD-BB3A1A031963}"/>
          </ac:spMkLst>
        </pc:spChg>
        <pc:spChg chg="add mod">
          <ac:chgData name="Eshwar Vangala" userId="86836a0fe3b3599c" providerId="LiveId" clId="{D482D526-3669-494A-B9A4-2D82EAAC735B}" dt="2025-05-15T12:34:18.026" v="837"/>
          <ac:spMkLst>
            <pc:docMk/>
            <pc:sldMk cId="3228533109" sldId="324"/>
            <ac:spMk id="9" creationId="{86F6F7FB-E00A-6E65-0C7B-E68FA8270F31}"/>
          </ac:spMkLst>
        </pc:spChg>
        <pc:spChg chg="add">
          <ac:chgData name="Eshwar Vangala" userId="86836a0fe3b3599c" providerId="LiveId" clId="{D482D526-3669-494A-B9A4-2D82EAAC735B}" dt="2025-05-15T12:36:33.273" v="840"/>
          <ac:spMkLst>
            <pc:docMk/>
            <pc:sldMk cId="3228533109" sldId="324"/>
            <ac:spMk id="10" creationId="{A8209D5A-6499-A4D4-CC42-6767D512810B}"/>
          </ac:spMkLst>
        </pc:spChg>
        <pc:spChg chg="add mod">
          <ac:chgData name="Eshwar Vangala" userId="86836a0fe3b3599c" providerId="LiveId" clId="{D482D526-3669-494A-B9A4-2D82EAAC735B}" dt="2025-05-15T13:21:38.552" v="850"/>
          <ac:spMkLst>
            <pc:docMk/>
            <pc:sldMk cId="3228533109" sldId="324"/>
            <ac:spMk id="11" creationId="{F21E43E6-A0E4-B134-5675-FF38AB5A651F}"/>
          </ac:spMkLst>
        </pc:spChg>
        <pc:spChg chg="add mod">
          <ac:chgData name="Eshwar Vangala" userId="86836a0fe3b3599c" providerId="LiveId" clId="{D482D526-3669-494A-B9A4-2D82EAAC735B}" dt="2025-05-15T13:21:38.270" v="849"/>
          <ac:spMkLst>
            <pc:docMk/>
            <pc:sldMk cId="3228533109" sldId="324"/>
            <ac:spMk id="12" creationId="{5723361D-D4A7-8BA4-FB31-03B0D2705A96}"/>
          </ac:spMkLst>
        </pc:spChg>
        <pc:spChg chg="add mod">
          <ac:chgData name="Eshwar Vangala" userId="86836a0fe3b3599c" providerId="LiveId" clId="{D482D526-3669-494A-B9A4-2D82EAAC735B}" dt="2025-05-15T13:21:36.808" v="846"/>
          <ac:spMkLst>
            <pc:docMk/>
            <pc:sldMk cId="3228533109" sldId="324"/>
            <ac:spMk id="13" creationId="{D8E36B96-45A0-9FF7-876B-AFD5E34C0923}"/>
          </ac:spMkLst>
        </pc:spChg>
        <pc:spChg chg="add">
          <ac:chgData name="Eshwar Vangala" userId="86836a0fe3b3599c" providerId="LiveId" clId="{D482D526-3669-494A-B9A4-2D82EAAC735B}" dt="2025-05-15T13:22:00.241" v="854"/>
          <ac:spMkLst>
            <pc:docMk/>
            <pc:sldMk cId="3228533109" sldId="324"/>
            <ac:spMk id="14" creationId="{4873D466-93E5-FBFF-D479-58F493BC4A81}"/>
          </ac:spMkLst>
        </pc:spChg>
        <pc:picChg chg="add mod">
          <ac:chgData name="Eshwar Vangala" userId="86836a0fe3b3599c" providerId="LiveId" clId="{D482D526-3669-494A-B9A4-2D82EAAC735B}" dt="2025-05-15T12:34:18.026" v="837"/>
          <ac:picMkLst>
            <pc:docMk/>
            <pc:sldMk cId="3228533109" sldId="324"/>
            <ac:picMk id="7" creationId="{B360645F-0379-5DF6-7461-0EACD2369EE4}"/>
          </ac:picMkLst>
        </pc:picChg>
      </pc:sldChg>
      <pc:sldChg chg="addSp modSp new mod">
        <pc:chgData name="Eshwar Vangala" userId="86836a0fe3b3599c" providerId="LiveId" clId="{D482D526-3669-494A-B9A4-2D82EAAC735B}" dt="2025-05-15T14:10:23.969" v="2226"/>
        <pc:sldMkLst>
          <pc:docMk/>
          <pc:sldMk cId="2054246564" sldId="325"/>
        </pc:sldMkLst>
        <pc:spChg chg="add mod">
          <ac:chgData name="Eshwar Vangala" userId="86836a0fe3b3599c" providerId="LiveId" clId="{D482D526-3669-494A-B9A4-2D82EAAC735B}" dt="2025-05-15T13:26:46.723" v="1081"/>
          <ac:spMkLst>
            <pc:docMk/>
            <pc:sldMk cId="2054246564" sldId="325"/>
            <ac:spMk id="3" creationId="{DB90EE94-9B1D-C165-2FBA-A1CF90BF5488}"/>
          </ac:spMkLst>
        </pc:spChg>
        <pc:spChg chg="add mod">
          <ac:chgData name="Eshwar Vangala" userId="86836a0fe3b3599c" providerId="LiveId" clId="{D482D526-3669-494A-B9A4-2D82EAAC735B}" dt="2025-05-15T13:26:46.723" v="1081"/>
          <ac:spMkLst>
            <pc:docMk/>
            <pc:sldMk cId="2054246564" sldId="325"/>
            <ac:spMk id="4" creationId="{127EC57A-7E7D-F3A2-A3FD-FDFF1F6BECFB}"/>
          </ac:spMkLst>
        </pc:spChg>
        <pc:spChg chg="add mod">
          <ac:chgData name="Eshwar Vangala" userId="86836a0fe3b3599c" providerId="LiveId" clId="{D482D526-3669-494A-B9A4-2D82EAAC735B}" dt="2025-05-15T13:26:46.723" v="1081"/>
          <ac:spMkLst>
            <pc:docMk/>
            <pc:sldMk cId="2054246564" sldId="325"/>
            <ac:spMk id="5" creationId="{8F6BF7AB-4916-17C3-D3F2-12B561645759}"/>
          </ac:spMkLst>
        </pc:spChg>
        <pc:spChg chg="add mod">
          <ac:chgData name="Eshwar Vangala" userId="86836a0fe3b3599c" providerId="LiveId" clId="{D482D526-3669-494A-B9A4-2D82EAAC735B}" dt="2025-05-15T13:27:08.731" v="1111"/>
          <ac:spMkLst>
            <pc:docMk/>
            <pc:sldMk cId="2054246564" sldId="325"/>
            <ac:spMk id="6" creationId="{8A7FE068-2D4D-CD87-6AFB-B55BF4317078}"/>
          </ac:spMkLst>
        </pc:spChg>
        <pc:spChg chg="add mod">
          <ac:chgData name="Eshwar Vangala" userId="86836a0fe3b3599c" providerId="LiveId" clId="{D482D526-3669-494A-B9A4-2D82EAAC735B}" dt="2025-05-15T14:10:23.969" v="2226"/>
          <ac:spMkLst>
            <pc:docMk/>
            <pc:sldMk cId="2054246564" sldId="325"/>
            <ac:spMk id="7" creationId="{1838565A-8BC1-A876-0220-C5A5BC9BC844}"/>
          </ac:spMkLst>
        </pc:spChg>
        <pc:spChg chg="add mod">
          <ac:chgData name="Eshwar Vangala" userId="86836a0fe3b3599c" providerId="LiveId" clId="{D482D526-3669-494A-B9A4-2D82EAAC735B}" dt="2025-05-15T13:26:46.723" v="1081"/>
          <ac:spMkLst>
            <pc:docMk/>
            <pc:sldMk cId="2054246564" sldId="325"/>
            <ac:spMk id="9" creationId="{7C9B07EF-CBBB-0F14-03FB-DC52770A1E60}"/>
          </ac:spMkLst>
        </pc:spChg>
        <pc:spChg chg="add mod">
          <ac:chgData name="Eshwar Vangala" userId="86836a0fe3b3599c" providerId="LiveId" clId="{D482D526-3669-494A-B9A4-2D82EAAC735B}" dt="2025-05-15T13:26:46.723" v="1081"/>
          <ac:spMkLst>
            <pc:docMk/>
            <pc:sldMk cId="2054246564" sldId="325"/>
            <ac:spMk id="10" creationId="{20E7D146-2E36-DA6C-2F1B-01435AAE0372}"/>
          </ac:spMkLst>
        </pc:spChg>
        <pc:spChg chg="add">
          <ac:chgData name="Eshwar Vangala" userId="86836a0fe3b3599c" providerId="LiveId" clId="{D482D526-3669-494A-B9A4-2D82EAAC735B}" dt="2025-05-15T13:29:36.864" v="1239"/>
          <ac:spMkLst>
            <pc:docMk/>
            <pc:sldMk cId="2054246564" sldId="325"/>
            <ac:spMk id="11" creationId="{CA7FECBA-EAC7-B5C7-132C-C274DBE4B623}"/>
          </ac:spMkLst>
        </pc:spChg>
        <pc:spChg chg="add">
          <ac:chgData name="Eshwar Vangala" userId="86836a0fe3b3599c" providerId="LiveId" clId="{D482D526-3669-494A-B9A4-2D82EAAC735B}" dt="2025-05-15T14:08:15.580" v="2162"/>
          <ac:spMkLst>
            <pc:docMk/>
            <pc:sldMk cId="2054246564" sldId="325"/>
            <ac:spMk id="12" creationId="{CE0C5714-7400-9272-ED1D-39BD1F015D6F}"/>
          </ac:spMkLst>
        </pc:spChg>
        <pc:spChg chg="add">
          <ac:chgData name="Eshwar Vangala" userId="86836a0fe3b3599c" providerId="LiveId" clId="{D482D526-3669-494A-B9A4-2D82EAAC735B}" dt="2025-05-15T14:09:37.828" v="2206"/>
          <ac:spMkLst>
            <pc:docMk/>
            <pc:sldMk cId="2054246564" sldId="325"/>
            <ac:spMk id="13" creationId="{D103E0A0-C13B-4537-0B12-3AB24BBD0287}"/>
          </ac:spMkLst>
        </pc:spChg>
        <pc:picChg chg="add mod">
          <ac:chgData name="Eshwar Vangala" userId="86836a0fe3b3599c" providerId="LiveId" clId="{D482D526-3669-494A-B9A4-2D82EAAC735B}" dt="2025-05-15T13:26:46.723" v="1081"/>
          <ac:picMkLst>
            <pc:docMk/>
            <pc:sldMk cId="2054246564" sldId="325"/>
            <ac:picMk id="8" creationId="{8228571E-31F0-9743-6C91-9622E8AA6467}"/>
          </ac:picMkLst>
        </pc:picChg>
      </pc:sldChg>
      <pc:sldChg chg="addSp modSp new mod">
        <pc:chgData name="Eshwar Vangala" userId="86836a0fe3b3599c" providerId="LiveId" clId="{D482D526-3669-494A-B9A4-2D82EAAC735B}" dt="2025-05-16T09:16:19.064" v="2459" actId="20577"/>
        <pc:sldMkLst>
          <pc:docMk/>
          <pc:sldMk cId="1330609622" sldId="326"/>
        </pc:sldMkLst>
        <pc:spChg chg="add mod">
          <ac:chgData name="Eshwar Vangala" userId="86836a0fe3b3599c" providerId="LiveId" clId="{D482D526-3669-494A-B9A4-2D82EAAC735B}" dt="2025-05-15T13:35:18.271" v="1344"/>
          <ac:spMkLst>
            <pc:docMk/>
            <pc:sldMk cId="1330609622" sldId="326"/>
            <ac:spMk id="3" creationId="{86D58C9C-A28D-4B16-7BB8-7F1CC43428F9}"/>
          </ac:spMkLst>
        </pc:spChg>
        <pc:spChg chg="add mod">
          <ac:chgData name="Eshwar Vangala" userId="86836a0fe3b3599c" providerId="LiveId" clId="{D482D526-3669-494A-B9A4-2D82EAAC735B}" dt="2025-05-15T13:35:38.469" v="1364"/>
          <ac:spMkLst>
            <pc:docMk/>
            <pc:sldMk cId="1330609622" sldId="326"/>
            <ac:spMk id="4" creationId="{F1BE5ED1-11CD-9A41-6A30-DB17C0D01067}"/>
          </ac:spMkLst>
        </pc:spChg>
        <pc:spChg chg="add mod">
          <ac:chgData name="Eshwar Vangala" userId="86836a0fe3b3599c" providerId="LiveId" clId="{D482D526-3669-494A-B9A4-2D82EAAC735B}" dt="2025-05-16T09:16:19.064" v="2459" actId="20577"/>
          <ac:spMkLst>
            <pc:docMk/>
            <pc:sldMk cId="1330609622" sldId="326"/>
            <ac:spMk id="5" creationId="{756CB288-6288-9554-71F1-0D2207C74A3A}"/>
          </ac:spMkLst>
        </pc:spChg>
        <pc:spChg chg="add mod">
          <ac:chgData name="Eshwar Vangala" userId="86836a0fe3b3599c" providerId="LiveId" clId="{D482D526-3669-494A-B9A4-2D82EAAC735B}" dt="2025-05-15T13:35:18.271" v="1344"/>
          <ac:spMkLst>
            <pc:docMk/>
            <pc:sldMk cId="1330609622" sldId="326"/>
            <ac:spMk id="7" creationId="{845812A0-1B47-5D17-2192-59A7342F9777}"/>
          </ac:spMkLst>
        </pc:spChg>
        <pc:spChg chg="add mod">
          <ac:chgData name="Eshwar Vangala" userId="86836a0fe3b3599c" providerId="LiveId" clId="{D482D526-3669-494A-B9A4-2D82EAAC735B}" dt="2025-05-15T13:35:18.271" v="1344"/>
          <ac:spMkLst>
            <pc:docMk/>
            <pc:sldMk cId="1330609622" sldId="326"/>
            <ac:spMk id="8" creationId="{CE2FF76F-2AA9-E6D3-1F73-A3DB3600DB1F}"/>
          </ac:spMkLst>
        </pc:spChg>
        <pc:spChg chg="add">
          <ac:chgData name="Eshwar Vangala" userId="86836a0fe3b3599c" providerId="LiveId" clId="{D482D526-3669-494A-B9A4-2D82EAAC735B}" dt="2025-05-15T13:36:08.663" v="1367"/>
          <ac:spMkLst>
            <pc:docMk/>
            <pc:sldMk cId="1330609622" sldId="326"/>
            <ac:spMk id="9" creationId="{80775EDC-6555-BCB3-13F6-FA6847D2A0E7}"/>
          </ac:spMkLst>
        </pc:spChg>
        <pc:picChg chg="add mod">
          <ac:chgData name="Eshwar Vangala" userId="86836a0fe3b3599c" providerId="LiveId" clId="{D482D526-3669-494A-B9A4-2D82EAAC735B}" dt="2025-05-15T13:35:18.271" v="1344"/>
          <ac:picMkLst>
            <pc:docMk/>
            <pc:sldMk cId="1330609622" sldId="326"/>
            <ac:picMk id="6" creationId="{5AAD45F2-6274-B322-21F0-7A350A695452}"/>
          </ac:picMkLst>
        </pc:picChg>
      </pc:sldChg>
      <pc:sldChg chg="addSp modSp new mod">
        <pc:chgData name="Eshwar Vangala" userId="86836a0fe3b3599c" providerId="LiveId" clId="{D482D526-3669-494A-B9A4-2D82EAAC735B}" dt="2025-05-15T13:43:40.244" v="1864" actId="20577"/>
        <pc:sldMkLst>
          <pc:docMk/>
          <pc:sldMk cId="1390892850" sldId="327"/>
        </pc:sldMkLst>
        <pc:spChg chg="add mod">
          <ac:chgData name="Eshwar Vangala" userId="86836a0fe3b3599c" providerId="LiveId" clId="{D482D526-3669-494A-B9A4-2D82EAAC735B}" dt="2025-05-15T13:40:39.575" v="1566"/>
          <ac:spMkLst>
            <pc:docMk/>
            <pc:sldMk cId="1390892850" sldId="327"/>
            <ac:spMk id="3" creationId="{A135352F-D4AF-1CAC-F15B-68D573502772}"/>
          </ac:spMkLst>
        </pc:spChg>
        <pc:spChg chg="add mod">
          <ac:chgData name="Eshwar Vangala" userId="86836a0fe3b3599c" providerId="LiveId" clId="{D482D526-3669-494A-B9A4-2D82EAAC735B}" dt="2025-05-15T13:43:40.244" v="1864" actId="20577"/>
          <ac:spMkLst>
            <pc:docMk/>
            <pc:sldMk cId="1390892850" sldId="327"/>
            <ac:spMk id="4" creationId="{E3D9AE7E-EADF-9C85-F573-0BE558118A1B}"/>
          </ac:spMkLst>
        </pc:spChg>
        <pc:spChg chg="add mod">
          <ac:chgData name="Eshwar Vangala" userId="86836a0fe3b3599c" providerId="LiveId" clId="{D482D526-3669-494A-B9A4-2D82EAAC735B}" dt="2025-05-15T13:40:01.210" v="1536"/>
          <ac:spMkLst>
            <pc:docMk/>
            <pc:sldMk cId="1390892850" sldId="327"/>
            <ac:spMk id="6" creationId="{79935D78-5F36-5D29-70A2-410E395C5DFC}"/>
          </ac:spMkLst>
        </pc:spChg>
        <pc:spChg chg="add mod">
          <ac:chgData name="Eshwar Vangala" userId="86836a0fe3b3599c" providerId="LiveId" clId="{D482D526-3669-494A-B9A4-2D82EAAC735B}" dt="2025-05-15T13:40:01.210" v="1536"/>
          <ac:spMkLst>
            <pc:docMk/>
            <pc:sldMk cId="1390892850" sldId="327"/>
            <ac:spMk id="7" creationId="{A6013F8E-E50B-8323-1F84-50F3E27107C1}"/>
          </ac:spMkLst>
        </pc:spChg>
        <pc:picChg chg="add mod">
          <ac:chgData name="Eshwar Vangala" userId="86836a0fe3b3599c" providerId="LiveId" clId="{D482D526-3669-494A-B9A4-2D82EAAC735B}" dt="2025-05-15T13:40:01.210" v="1536"/>
          <ac:picMkLst>
            <pc:docMk/>
            <pc:sldMk cId="1390892850" sldId="327"/>
            <ac:picMk id="5" creationId="{0958A4A8-F21C-C7FB-8F53-76D14C4C3021}"/>
          </ac:picMkLst>
        </pc:picChg>
      </pc:sldChg>
      <pc:sldChg chg="addSp delSp modSp new del mod">
        <pc:chgData name="Eshwar Vangala" userId="86836a0fe3b3599c" providerId="LiveId" clId="{D482D526-3669-494A-B9A4-2D82EAAC735B}" dt="2025-05-15T14:16:22.077" v="2371" actId="47"/>
        <pc:sldMkLst>
          <pc:docMk/>
          <pc:sldMk cId="3624057218" sldId="328"/>
        </pc:sldMkLst>
        <pc:spChg chg="add del mod">
          <ac:chgData name="Eshwar Vangala" userId="86836a0fe3b3599c" providerId="LiveId" clId="{D482D526-3669-494A-B9A4-2D82EAAC735B}" dt="2025-05-15T14:14:14.475" v="2334"/>
          <ac:spMkLst>
            <pc:docMk/>
            <pc:sldMk cId="3624057218" sldId="328"/>
            <ac:spMk id="4" creationId="{C6F4351A-F537-7B24-EB9F-AF7BAEB83E4A}"/>
          </ac:spMkLst>
        </pc:spChg>
      </pc:sldChg>
      <pc:sldChg chg="modSp new mod">
        <pc:chgData name="Eshwar Vangala" userId="86836a0fe3b3599c" providerId="LiveId" clId="{D482D526-3669-494A-B9A4-2D82EAAC735B}" dt="2025-05-15T14:15:21.339" v="2370" actId="122"/>
        <pc:sldMkLst>
          <pc:docMk/>
          <pc:sldMk cId="2251834880" sldId="329"/>
        </pc:sldMkLst>
        <pc:spChg chg="mod">
          <ac:chgData name="Eshwar Vangala" userId="86836a0fe3b3599c" providerId="LiveId" clId="{D482D526-3669-494A-B9A4-2D82EAAC735B}" dt="2025-05-15T14:15:21.339" v="2370" actId="122"/>
          <ac:spMkLst>
            <pc:docMk/>
            <pc:sldMk cId="2251834880" sldId="329"/>
            <ac:spMk id="2" creationId="{CBD2651B-1DE5-695C-20E6-CCE6517D89F3}"/>
          </ac:spMkLst>
        </pc:spChg>
      </pc:sldChg>
      <pc:sldChg chg="new del">
        <pc:chgData name="Eshwar Vangala" userId="86836a0fe3b3599c" providerId="LiveId" clId="{D482D526-3669-494A-B9A4-2D82EAAC735B}" dt="2025-05-15T14:03:19.825" v="2084" actId="47"/>
        <pc:sldMkLst>
          <pc:docMk/>
          <pc:sldMk cId="2354351622" sldId="329"/>
        </pc:sldMkLst>
      </pc:sldChg>
      <pc:sldMasterChg chg="delSldLayout">
        <pc:chgData name="Eshwar Vangala" userId="86836a0fe3b3599c" providerId="LiveId" clId="{D482D526-3669-494A-B9A4-2D82EAAC735B}" dt="2025-05-15T12:33:50.728" v="835" actId="47"/>
        <pc:sldMasterMkLst>
          <pc:docMk/>
          <pc:sldMasterMk cId="3634099628" sldId="2147484055"/>
        </pc:sldMasterMkLst>
        <pc:sldLayoutChg chg="del">
          <pc:chgData name="Eshwar Vangala" userId="86836a0fe3b3599c" providerId="LiveId" clId="{D482D526-3669-494A-B9A4-2D82EAAC735B}" dt="2025-05-15T11:35:19.962" v="187" actId="47"/>
          <pc:sldLayoutMkLst>
            <pc:docMk/>
            <pc:sldMasterMk cId="3634099628" sldId="2147484055"/>
            <pc:sldLayoutMk cId="416430625" sldId="2147484074"/>
          </pc:sldLayoutMkLst>
        </pc:sldLayoutChg>
        <pc:sldLayoutChg chg="del">
          <pc:chgData name="Eshwar Vangala" userId="86836a0fe3b3599c" providerId="LiveId" clId="{D482D526-3669-494A-B9A4-2D82EAAC735B}" dt="2025-05-15T12:33:40.792" v="830" actId="47"/>
          <pc:sldLayoutMkLst>
            <pc:docMk/>
            <pc:sldMasterMk cId="3634099628" sldId="2147484055"/>
            <pc:sldLayoutMk cId="4253638207" sldId="2147484075"/>
          </pc:sldLayoutMkLst>
        </pc:sldLayoutChg>
        <pc:sldLayoutChg chg="del">
          <pc:chgData name="Eshwar Vangala" userId="86836a0fe3b3599c" providerId="LiveId" clId="{D482D526-3669-494A-B9A4-2D82EAAC735B}" dt="2025-05-15T12:33:45.484" v="831" actId="47"/>
          <pc:sldLayoutMkLst>
            <pc:docMk/>
            <pc:sldMasterMk cId="3634099628" sldId="2147484055"/>
            <pc:sldLayoutMk cId="2709600811" sldId="2147484076"/>
          </pc:sldLayoutMkLst>
        </pc:sldLayoutChg>
        <pc:sldLayoutChg chg="del">
          <pc:chgData name="Eshwar Vangala" userId="86836a0fe3b3599c" providerId="LiveId" clId="{D482D526-3669-494A-B9A4-2D82EAAC735B}" dt="2025-05-15T12:33:47.970" v="832" actId="47"/>
          <pc:sldLayoutMkLst>
            <pc:docMk/>
            <pc:sldMasterMk cId="3634099628" sldId="2147484055"/>
            <pc:sldLayoutMk cId="4144442213" sldId="2147484077"/>
          </pc:sldLayoutMkLst>
        </pc:sldLayoutChg>
        <pc:sldLayoutChg chg="del">
          <pc:chgData name="Eshwar Vangala" userId="86836a0fe3b3599c" providerId="LiveId" clId="{D482D526-3669-494A-B9A4-2D82EAAC735B}" dt="2025-05-15T12:33:49.020" v="833" actId="47"/>
          <pc:sldLayoutMkLst>
            <pc:docMk/>
            <pc:sldMasterMk cId="3634099628" sldId="2147484055"/>
            <pc:sldLayoutMk cId="1485325647" sldId="2147484078"/>
          </pc:sldLayoutMkLst>
        </pc:sldLayoutChg>
        <pc:sldLayoutChg chg="del">
          <pc:chgData name="Eshwar Vangala" userId="86836a0fe3b3599c" providerId="LiveId" clId="{D482D526-3669-494A-B9A4-2D82EAAC735B}" dt="2025-05-15T12:33:49.946" v="834" actId="47"/>
          <pc:sldLayoutMkLst>
            <pc:docMk/>
            <pc:sldMasterMk cId="3634099628" sldId="2147484055"/>
            <pc:sldLayoutMk cId="1144060595" sldId="2147484079"/>
          </pc:sldLayoutMkLst>
        </pc:sldLayoutChg>
        <pc:sldLayoutChg chg="del">
          <pc:chgData name="Eshwar Vangala" userId="86836a0fe3b3599c" providerId="LiveId" clId="{D482D526-3669-494A-B9A4-2D82EAAC735B}" dt="2025-05-15T12:33:50.728" v="835" actId="47"/>
          <pc:sldLayoutMkLst>
            <pc:docMk/>
            <pc:sldMasterMk cId="3634099628" sldId="2147484055"/>
            <pc:sldLayoutMk cId="1645667241" sldId="214748408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5/16/2025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5/16/2025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346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4188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7603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3217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32893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8955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5106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4479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872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069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0605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982221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577754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27213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19789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227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352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58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9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  <p:sldLayoutId id="2147484073" r:id="rId18"/>
    <p:sldLayoutId id="2147483955" r:id="rId19"/>
    <p:sldLayoutId id="2147483959" r:id="rId20"/>
    <p:sldLayoutId id="2147483961" r:id="rId21"/>
    <p:sldLayoutId id="2147483964" r:id="rId22"/>
    <p:sldLayoutId id="2147483958" r:id="rId23"/>
    <p:sldLayoutId id="2147483963" r:id="rId24"/>
    <p:sldLayoutId id="2147483957" r:id="rId25"/>
    <p:sldLayoutId id="2147483966" r:id="rId26"/>
    <p:sldLayoutId id="2147483996" r:id="rId27"/>
    <p:sldLayoutId id="2147483997" r:id="rId28"/>
    <p:sldLayoutId id="2147483999" r:id="rId29"/>
    <p:sldLayoutId id="2147484000" r:id="rId30"/>
    <p:sldLayoutId id="2147484001" r:id="rId31"/>
    <p:sldLayoutId id="2147483967" r:id="rId32"/>
    <p:sldLayoutId id="2147483968" r:id="rId33"/>
    <p:sldLayoutId id="2147483987" r:id="rId34"/>
    <p:sldLayoutId id="2147483969" r:id="rId35"/>
    <p:sldLayoutId id="2147483970" r:id="rId36"/>
    <p:sldLayoutId id="2147483971" r:id="rId37"/>
    <p:sldLayoutId id="2147483972" r:id="rId38"/>
    <p:sldLayoutId id="2147483978" r:id="rId39"/>
    <p:sldLayoutId id="2147483974" r:id="rId40"/>
    <p:sldLayoutId id="2147483975" r:id="rId41"/>
    <p:sldLayoutId id="2147483976" r:id="rId42"/>
    <p:sldLayoutId id="2147483977" r:id="rId43"/>
    <p:sldLayoutId id="2147483988" r:id="rId44"/>
    <p:sldLayoutId id="2147483989" r:id="rId45"/>
    <p:sldLayoutId id="2147483990" r:id="rId46"/>
    <p:sldLayoutId id="2147483991" r:id="rId47"/>
    <p:sldLayoutId id="2147483993" r:id="rId48"/>
    <p:sldLayoutId id="2147484002" r:id="rId49"/>
    <p:sldLayoutId id="2147484003" r:id="rId50"/>
    <p:sldLayoutId id="2147484004" r:id="rId51"/>
    <p:sldLayoutId id="2147483994" r:id="rId52"/>
    <p:sldLayoutId id="2147484006" r:id="rId53"/>
    <p:sldLayoutId id="2147483980" r:id="rId54"/>
    <p:sldLayoutId id="2147483981" r:id="rId55"/>
    <p:sldLayoutId id="2147483982" r:id="rId56"/>
    <p:sldLayoutId id="2147483983" r:id="rId57"/>
    <p:sldLayoutId id="2147483984" r:id="rId58"/>
    <p:sldLayoutId id="2147483985" r:id="rId59"/>
    <p:sldLayoutId id="2147483986" r:id="rId60"/>
    <p:sldLayoutId id="2147484008" r:id="rId61"/>
    <p:sldLayoutId id="2147484009" r:id="rId62"/>
    <p:sldLayoutId id="2147484010" r:id="rId63"/>
    <p:sldLayoutId id="2147484011" r:id="rId64"/>
    <p:sldLayoutId id="2147484012" r:id="rId6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 operating system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</a:t>
            </a:r>
            <a:r>
              <a:rPr lang="en-US" sz="3100"/>
              <a:t>v.eSHWAR</a:t>
            </a:r>
            <a:endParaRPr lang="en-US" sz="31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8D336-2E42-8FE7-A67B-3B876424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47495" y="1166428"/>
            <a:ext cx="6666667" cy="3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247A-9E82-8129-48FB-C29BC4C0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A135352F-D4AF-1CAC-F15B-68D573502772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Linux for Developers</a:t>
            </a:r>
            <a:endParaRPr lang="en-US" b="1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E3D9AE7E-EADF-9C85-F573-0BE558118A1B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Preferred by developers</a:t>
            </a:r>
          </a:p>
          <a:p>
            <a:endParaRPr lang="en-US" sz="2400" dirty="0"/>
          </a:p>
          <a:p>
            <a:r>
              <a:rPr lang="en-IN" sz="2400" dirty="0"/>
              <a:t>Built in compilers and interpreters</a:t>
            </a:r>
          </a:p>
          <a:p>
            <a:endParaRPr lang="en-US" sz="2400" dirty="0"/>
          </a:p>
          <a:p>
            <a:r>
              <a:rPr lang="en-US" sz="2400" dirty="0" err="1"/>
              <a:t>Git,docker</a:t>
            </a:r>
            <a:r>
              <a:rPr lang="en-US" sz="2400" dirty="0"/>
              <a:t>, python, java, node.js</a:t>
            </a:r>
          </a:p>
          <a:p>
            <a:endParaRPr lang="en-US" sz="2400" dirty="0"/>
          </a:p>
          <a:p>
            <a:r>
              <a:rPr lang="en-IN" sz="2400" dirty="0"/>
              <a:t>Supports automation, scripting, and CI/CD pipelines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0958A4A8-F21C-C7FB-8F53-76D14C4C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9935D78-5F36-5D29-70A2-410E395C5DFC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A6013F8E-E50B-8323-1F84-50F3E2710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92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2651B-1DE5-695C-20E6-CCE6517D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673" y="2924944"/>
            <a:ext cx="8596668" cy="2459360"/>
          </a:xfrm>
        </p:spPr>
        <p:txBody>
          <a:bodyPr/>
          <a:lstStyle/>
          <a:p>
            <a:pPr algn="ctr"/>
            <a:r>
              <a:rPr lang="en-IN" dirty="0"/>
              <a:t>                    </a:t>
            </a:r>
            <a:r>
              <a:rPr lang="en-IN" sz="6000" b="1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49BFA-A3E8-F925-6DDE-B8024F63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83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What is Linux?</a:t>
            </a:r>
            <a:endParaRPr lang="en-US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Linux is an </a:t>
            </a:r>
            <a:r>
              <a:rPr lang="en-US" sz="2400" b="1" dirty="0"/>
              <a:t>open-source</a:t>
            </a:r>
            <a:r>
              <a:rPr lang="en-US" sz="2400" dirty="0"/>
              <a:t>, </a:t>
            </a:r>
            <a:r>
              <a:rPr lang="en-US" sz="2400" b="1" dirty="0"/>
              <a:t>Unix-like</a:t>
            </a:r>
            <a:r>
              <a:rPr lang="en-US" sz="2400" dirty="0"/>
              <a:t> operating system created by </a:t>
            </a:r>
            <a:r>
              <a:rPr lang="en-US" sz="2400" b="1" dirty="0"/>
              <a:t>Linus Torvalds</a:t>
            </a:r>
            <a:r>
              <a:rPr lang="en-US" sz="2400" dirty="0"/>
              <a:t> in 1991.</a:t>
            </a:r>
          </a:p>
          <a:p>
            <a:r>
              <a:rPr lang="en-US" sz="2400" dirty="0"/>
              <a:t>It’s the engine behind most of the </a:t>
            </a:r>
            <a:r>
              <a:rPr lang="en-US" sz="2400" b="1" dirty="0"/>
              <a:t>internet</a:t>
            </a:r>
            <a:r>
              <a:rPr lang="en-US" sz="2400" dirty="0"/>
              <a:t>, powering: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Smartphones (Android is based on Linux)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Supercomputers</a:t>
            </a:r>
          </a:p>
          <a:p>
            <a:r>
              <a:rPr lang="en-US" sz="2400" dirty="0"/>
              <a:t>It’s free to use, modify, and distribute!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1626988"/>
            <a:ext cx="10837333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1">
            <a:extLst>
              <a:ext uri="{FF2B5EF4-FFF2-40B4-BE49-F238E27FC236}">
                <a16:creationId xmlns:a16="http://schemas.microsoft.com/office/drawing/2014/main" id="{C3D1C1F6-7B06-F749-72C1-BE759249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/>
          </a:bodyPr>
          <a:lstStyle/>
          <a:p>
            <a:r>
              <a:rPr lang="en-IN" dirty="0"/>
              <a:t>Why Use Linux?</a:t>
            </a:r>
            <a:endParaRPr lang="en-US" b="1" dirty="0"/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8AE3EE61-C5D9-2BA1-E9D8-68B54B25774B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Free &amp; Open Source-</a:t>
            </a:r>
            <a:r>
              <a:rPr lang="en-US" sz="2400" dirty="0"/>
              <a:t>No license costs. Modify as you like.</a:t>
            </a:r>
            <a:endParaRPr lang="en-IN" sz="2400" dirty="0"/>
          </a:p>
          <a:p>
            <a:endParaRPr lang="en-US" sz="2400" dirty="0"/>
          </a:p>
          <a:p>
            <a:r>
              <a:rPr lang="en-IN" sz="2400" dirty="0"/>
              <a:t>Secure, Stable, and Fast</a:t>
            </a:r>
            <a:r>
              <a:rPr lang="en-US" sz="2400" dirty="0"/>
              <a:t>– Rarely crashes. Built with security in mind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Widely used in Cloud, DevOps, and Servers</a:t>
            </a:r>
          </a:p>
          <a:p>
            <a:endParaRPr lang="en-US" sz="2400" dirty="0"/>
          </a:p>
          <a:p>
            <a:r>
              <a:rPr lang="en-IN" sz="2400" dirty="0"/>
              <a:t>Performance-lightweight </a:t>
            </a:r>
            <a:r>
              <a:rPr lang="en-US" sz="2400" dirty="0"/>
              <a:t>and fast even on old machines.</a:t>
            </a:r>
          </a:p>
          <a:p>
            <a:endParaRPr lang="en-US" sz="2400" dirty="0"/>
          </a:p>
          <a:p>
            <a:r>
              <a:rPr lang="en-US" sz="2400" dirty="0"/>
              <a:t>Used Everywhere – From cloud servers to IoT to Android.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6C0FBD43-38E1-2F38-20A9-A64742146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5EB13C6-4F9E-0621-4034-48EC6EEEE16A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 Placeholder 119">
            <a:extLst>
              <a:ext uri="{FF2B5EF4-FFF2-40B4-BE49-F238E27FC236}">
                <a16:creationId xmlns:a16="http://schemas.microsoft.com/office/drawing/2014/main" id="{F069EF32-9136-0DB3-F7C0-7F55223B3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9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EC1E92-A9CC-3E8E-E984-ED0016DA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B81D51D1-DB10-49B9-AE43-37F0F5E6D7E2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Linux Distributions:</a:t>
            </a:r>
            <a:endParaRPr lang="en-US" b="1" dirty="0"/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D3A98B09-5FC3-29AB-1777-402EE8903F5C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/>
              <a:t>Linux comes in different </a:t>
            </a:r>
            <a:r>
              <a:rPr lang="en-US" sz="2400" b="1" dirty="0"/>
              <a:t>distros</a:t>
            </a:r>
            <a:r>
              <a:rPr lang="en-US" sz="2400" dirty="0"/>
              <a:t> – pre-built versions with tools and user interfaces.</a:t>
            </a:r>
          </a:p>
          <a:p>
            <a:r>
              <a:rPr lang="en-US" sz="2400" dirty="0"/>
              <a:t>Examples:</a:t>
            </a:r>
            <a:endParaRPr lang="en-IN" sz="2400" b="1" dirty="0"/>
          </a:p>
          <a:p>
            <a:endParaRPr lang="en-US" sz="2400" dirty="0"/>
          </a:p>
          <a:p>
            <a:r>
              <a:rPr lang="en-IN" sz="2400" dirty="0"/>
              <a:t>Ubuntu: </a:t>
            </a:r>
            <a:r>
              <a:rPr lang="en-US" sz="2400" dirty="0"/>
              <a:t>Best for beginners and developers</a:t>
            </a:r>
            <a:endParaRPr lang="en-IN" sz="2400" dirty="0"/>
          </a:p>
          <a:p>
            <a:endParaRPr lang="en-US" sz="2400" dirty="0"/>
          </a:p>
          <a:p>
            <a:r>
              <a:rPr lang="en-IN" sz="2400" dirty="0"/>
              <a:t>CentOS/RHEL: </a:t>
            </a:r>
            <a:r>
              <a:rPr lang="en-US" sz="2400" dirty="0"/>
              <a:t>Used in enterprises and servers</a:t>
            </a:r>
            <a:endParaRPr lang="en-IN" sz="2400" dirty="0"/>
          </a:p>
          <a:p>
            <a:endParaRPr lang="en-US" sz="2400" dirty="0"/>
          </a:p>
          <a:p>
            <a:r>
              <a:rPr lang="en-IN" sz="2400" dirty="0"/>
              <a:t>Debian: Rock-solid and stable</a:t>
            </a:r>
          </a:p>
          <a:p>
            <a:endParaRPr lang="en-IN" sz="2400" dirty="0"/>
          </a:p>
          <a:p>
            <a:r>
              <a:rPr lang="en-IN" sz="2400" dirty="0"/>
              <a:t>Kali Linux: Designed for cybersecurity professionals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5">
            <a:extLst>
              <a:ext uri="{FF2B5EF4-FFF2-40B4-BE49-F238E27FC236}">
                <a16:creationId xmlns:a16="http://schemas.microsoft.com/office/drawing/2014/main" id="{DCD86A80-DFB7-5AD3-38C0-B32D47A37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D51C078-1EE5-FA4E-6DC6-23D2CABF25B8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 Placeholder 119">
            <a:extLst>
              <a:ext uri="{FF2B5EF4-FFF2-40B4-BE49-F238E27FC236}">
                <a16:creationId xmlns:a16="http://schemas.microsoft.com/office/drawing/2014/main" id="{02073E4C-6F13-744D-0455-BC807225F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9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11647-C98E-AEFE-3626-5523C435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DF88BB7-B083-FDDE-99EC-57D54A6CC62F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B83D5427-145A-362C-0C3E-A2C349925701}"/>
              </a:ext>
            </a:extLst>
          </p:cNvPr>
          <p:cNvSpPr txBox="1">
            <a:spLocks/>
          </p:cNvSpPr>
          <p:nvPr/>
        </p:nvSpPr>
        <p:spPr>
          <a:xfrm>
            <a:off x="548640" y="59361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Linux Architecture (Simple View):</a:t>
            </a:r>
            <a:endParaRPr lang="en-US" b="1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C52B3502-4D94-7F21-6B6A-BB3E9680312E}"/>
              </a:ext>
            </a:extLst>
          </p:cNvPr>
          <p:cNvSpPr txBox="1">
            <a:spLocks/>
          </p:cNvSpPr>
          <p:nvPr/>
        </p:nvSpPr>
        <p:spPr>
          <a:xfrm>
            <a:off x="191344" y="1301496"/>
            <a:ext cx="10645989" cy="45479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[ Applications ]-</a:t>
            </a:r>
            <a:r>
              <a:rPr lang="en-US" sz="2400" dirty="0"/>
              <a:t> Software you use (e.g., browsers, tools)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[ Shell ]-</a:t>
            </a:r>
            <a:r>
              <a:rPr lang="en-US" sz="2400" dirty="0"/>
              <a:t>Takes your commands and sends them to the OS.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[ Kernal ]</a:t>
            </a:r>
            <a:r>
              <a:rPr lang="en-US" sz="2400" b="1" dirty="0"/>
              <a:t>-</a:t>
            </a:r>
            <a:r>
              <a:rPr lang="en-US" sz="2400" dirty="0"/>
              <a:t> Heart of Linux, talks to hardware</a:t>
            </a: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[ Hardware ]-</a:t>
            </a:r>
            <a:r>
              <a:rPr lang="en-IN" sz="2400" dirty="0"/>
              <a:t>CPU,RAM, motherboard</a:t>
            </a:r>
          </a:p>
          <a:p>
            <a:endParaRPr lang="en-US" sz="2400" dirty="0"/>
          </a:p>
          <a:p>
            <a:r>
              <a:rPr lang="en-IN" sz="2400" dirty="0"/>
              <a:t>Kernel manages resources</a:t>
            </a:r>
          </a:p>
          <a:p>
            <a:r>
              <a:rPr lang="en-IN" sz="2400" dirty="0"/>
              <a:t>Shell acts as interface</a:t>
            </a:r>
          </a:p>
          <a:p>
            <a:r>
              <a:rPr lang="en-IN" sz="2400" dirty="0"/>
              <a:t>Applications run on top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B5937D3F-D090-5DB4-8D26-956BDB34058D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26634FCD-2529-B529-EFEA-3962072D9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FB23A8-5DED-7600-35AC-EFE48066E2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672064" y="1301496"/>
            <a:ext cx="5519936" cy="55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4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916BD-91EF-915B-8BAF-B24A5E8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677C12D-1A9A-C51E-7C9F-026EA7316F64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99417AB6-B35B-B4D3-BA7D-6A77C34EF5F9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The Linux Command Line:</a:t>
            </a:r>
            <a:endParaRPr lang="en-US" b="1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02E22B47-2A43-53B6-2C71-B45AA01A4CC8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Basic commands: </a:t>
            </a:r>
          </a:p>
          <a:p>
            <a:pPr marL="0" indent="0">
              <a:buNone/>
            </a:pPr>
            <a:r>
              <a:rPr lang="en-IN" sz="2400" dirty="0"/>
              <a:t>ls-list the files</a:t>
            </a:r>
          </a:p>
          <a:p>
            <a:pPr marL="0" indent="0">
              <a:buNone/>
            </a:pPr>
            <a:r>
              <a:rPr lang="en-US" sz="2400" dirty="0"/>
              <a:t>Cd-to change the directory</a:t>
            </a:r>
          </a:p>
          <a:p>
            <a:pPr marL="0" indent="0">
              <a:buNone/>
            </a:pPr>
            <a:r>
              <a:rPr lang="en-US" sz="2400" dirty="0" err="1"/>
              <a:t>Pwd</a:t>
            </a:r>
            <a:r>
              <a:rPr lang="en-US" sz="2400" dirty="0"/>
              <a:t>, cp, rm, </a:t>
            </a:r>
            <a:r>
              <a:rPr lang="en-US" sz="2400" dirty="0" err="1"/>
              <a:t>mkdir,etc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CLI is fast, efficient, and scriptable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E3038899-6B3C-1342-EACE-7E985F26D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FA5E2795-D161-E37C-E258-FDAD873FFE1E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64CCDF10-09AF-5B08-9615-FE018FFF8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9C1C7-570E-EE15-A70B-90713EDD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CD1C3AC-F558-A1E0-A2ED-4141D6B3CF7E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352A780-7538-F9DA-0EC2-D62018B6770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0A80EF0E-0E9B-91D5-871E-923E46232473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Linux Permissions &amp; Ownership:</a:t>
            </a:r>
            <a:endParaRPr lang="en-US" b="1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38280E2A-C57A-C61B-987D-4D2F67936212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400" dirty="0"/>
              <a:t>Every file has: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Owner</a:t>
            </a:r>
            <a:r>
              <a:rPr lang="en-US" sz="2400" dirty="0"/>
              <a:t> – who created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Group</a:t>
            </a:r>
            <a:r>
              <a:rPr lang="en-US" sz="2400" dirty="0"/>
              <a:t> – team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Others</a:t>
            </a:r>
            <a:r>
              <a:rPr lang="en-US" sz="2400" dirty="0"/>
              <a:t> – everyone else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dirty="0"/>
              <a:t>Permissions: r(read),w(write),x(execute)</a:t>
            </a:r>
          </a:p>
          <a:p>
            <a:pPr marL="0" indent="0">
              <a:buNone/>
            </a:pPr>
            <a:r>
              <a:rPr lang="en-US" sz="2400" dirty="0"/>
              <a:t>Commands: </a:t>
            </a:r>
            <a:r>
              <a:rPr lang="en-US" sz="2400" dirty="0" err="1"/>
              <a:t>chmod</a:t>
            </a:r>
            <a:r>
              <a:rPr lang="en-US" sz="2400" dirty="0"/>
              <a:t>, </a:t>
            </a:r>
            <a:r>
              <a:rPr lang="en-US" sz="2400" dirty="0" err="1"/>
              <a:t>chown</a:t>
            </a:r>
            <a:r>
              <a:rPr lang="en-US" sz="2400" dirty="0"/>
              <a:t>, ls -l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This system keeps Linux </a:t>
            </a:r>
            <a:r>
              <a:rPr lang="en-US" sz="2400" b="1" dirty="0"/>
              <a:t>secure and collaborative</a:t>
            </a:r>
            <a:r>
              <a:rPr lang="en-US" sz="2400" dirty="0"/>
              <a:t>.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Placeholder 5">
            <a:extLst>
              <a:ext uri="{FF2B5EF4-FFF2-40B4-BE49-F238E27FC236}">
                <a16:creationId xmlns:a16="http://schemas.microsoft.com/office/drawing/2014/main" id="{B360645F-0379-5DF6-7461-0EACD2369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AF121E22-DD75-01EC-6DFD-BB3A1A031963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 Placeholder 119">
            <a:extLst>
              <a:ext uri="{FF2B5EF4-FFF2-40B4-BE49-F238E27FC236}">
                <a16:creationId xmlns:a16="http://schemas.microsoft.com/office/drawing/2014/main" id="{86F6F7FB-E00A-6E65-0C7B-E68FA8270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53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87B4F9-BE78-A3AE-1176-DBE259B2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DB90EE94-9B1D-C165-2FBA-A1CF90BF5488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27EC57A-7E7D-F3A2-A3FD-FDFF1F6BECFB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F6BF7AB-4916-17C3-D3F2-12B561645759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11">
            <a:extLst>
              <a:ext uri="{FF2B5EF4-FFF2-40B4-BE49-F238E27FC236}">
                <a16:creationId xmlns:a16="http://schemas.microsoft.com/office/drawing/2014/main" id="{8A7FE068-2D4D-CD87-6AFB-B55BF4317078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Package Management:</a:t>
            </a:r>
            <a:endParaRPr lang="en-US" b="1" dirty="0"/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1838565A-8BC1-A876-0220-C5A5BC9BC844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Easily install and update software: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Ubuntu : </a:t>
            </a:r>
            <a:r>
              <a:rPr lang="en-IN" sz="2400" dirty="0" err="1"/>
              <a:t>sudo</a:t>
            </a:r>
            <a:r>
              <a:rPr lang="en-IN" sz="2400" dirty="0"/>
              <a:t> apt install nginx</a:t>
            </a:r>
            <a:endParaRPr lang="en-US" sz="2400" dirty="0"/>
          </a:p>
          <a:p>
            <a:r>
              <a:rPr lang="en-US" sz="2400" dirty="0"/>
              <a:t>Centos: </a:t>
            </a:r>
            <a:r>
              <a:rPr lang="en-IN" sz="2400" dirty="0" err="1"/>
              <a:t>sudo</a:t>
            </a:r>
            <a:r>
              <a:rPr lang="en-IN" sz="2400" dirty="0"/>
              <a:t> yum install httpd</a:t>
            </a:r>
            <a:endParaRPr lang="en-US" sz="2400" dirty="0"/>
          </a:p>
          <a:p>
            <a:r>
              <a:rPr lang="en-US" sz="2400" dirty="0"/>
              <a:t>Arch: </a:t>
            </a:r>
            <a:r>
              <a:rPr lang="en-IN" sz="2400" dirty="0" err="1"/>
              <a:t>sudo</a:t>
            </a:r>
            <a:r>
              <a:rPr lang="en-IN" sz="2400" dirty="0"/>
              <a:t> </a:t>
            </a:r>
            <a:r>
              <a:rPr lang="en-IN" sz="2400" dirty="0" err="1"/>
              <a:t>pacman</a:t>
            </a:r>
            <a:r>
              <a:rPr lang="en-IN" sz="2400" dirty="0"/>
              <a:t> -S </a:t>
            </a:r>
            <a:r>
              <a:rPr lang="en-IN" sz="2400" dirty="0" err="1"/>
              <a:t>firefox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Package managers keep your system updated and clean.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5">
            <a:extLst>
              <a:ext uri="{FF2B5EF4-FFF2-40B4-BE49-F238E27FC236}">
                <a16:creationId xmlns:a16="http://schemas.microsoft.com/office/drawing/2014/main" id="{8228571E-31F0-9743-6C91-9622E8AA6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7C9B07EF-CBBB-0F14-03FB-DC52770A1E60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 Placeholder 119">
            <a:extLst>
              <a:ext uri="{FF2B5EF4-FFF2-40B4-BE49-F238E27FC236}">
                <a16:creationId xmlns:a16="http://schemas.microsoft.com/office/drawing/2014/main" id="{20E7D146-2E36-DA6C-2F1B-01435AAE0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4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E18197-8380-C0D6-ABBE-9193C8EC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6D58C9C-A28D-4B16-7BB8-7F1CC43428F9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F1BE5ED1-11CD-9A41-6A30-DB17C0D01067}"/>
              </a:ext>
            </a:extLst>
          </p:cNvPr>
          <p:cNvSpPr txBox="1">
            <a:spLocks/>
          </p:cNvSpPr>
          <p:nvPr/>
        </p:nvSpPr>
        <p:spPr>
          <a:xfrm>
            <a:off x="548640" y="990600"/>
            <a:ext cx="10805160" cy="70788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Networking in Linux:</a:t>
            </a:r>
            <a:endParaRPr lang="en-US" b="1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756CB288-6288-9554-71F1-0D2207C74A3A}"/>
              </a:ext>
            </a:extLst>
          </p:cNvPr>
          <p:cNvSpPr txBox="1">
            <a:spLocks/>
          </p:cNvSpPr>
          <p:nvPr/>
        </p:nvSpPr>
        <p:spPr>
          <a:xfrm>
            <a:off x="548640" y="2188839"/>
            <a:ext cx="10288693" cy="366064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Powerful networking tools</a:t>
            </a:r>
            <a:r>
              <a:rPr lang="en-US" sz="2400" b="1" dirty="0"/>
              <a:t>:</a:t>
            </a:r>
            <a:endParaRPr lang="en-IN" sz="2400" b="1" dirty="0"/>
          </a:p>
          <a:p>
            <a:endParaRPr lang="en-US" sz="2400" dirty="0"/>
          </a:p>
          <a:p>
            <a:r>
              <a:rPr lang="en-US" sz="2400" dirty="0"/>
              <a:t>Ping-</a:t>
            </a:r>
            <a:r>
              <a:rPr lang="en-IN" sz="2400" dirty="0"/>
              <a:t> check connectivity</a:t>
            </a:r>
          </a:p>
          <a:p>
            <a:r>
              <a:rPr lang="en-US" sz="2400" dirty="0"/>
              <a:t>Ssh-remote login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scp</a:t>
            </a:r>
            <a:r>
              <a:rPr lang="en-US" sz="2400" dirty="0"/>
              <a:t>-</a:t>
            </a:r>
            <a:r>
              <a:rPr lang="en-IN" sz="2400" dirty="0"/>
              <a:t> copy files over network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ifconfig</a:t>
            </a:r>
            <a:r>
              <a:rPr lang="en-US" sz="2400" dirty="0"/>
              <a:t>-manage interface, </a:t>
            </a:r>
            <a:r>
              <a:rPr lang="en-US" sz="2400" dirty="0" err="1"/>
              <a:t>ip</a:t>
            </a:r>
            <a:r>
              <a:rPr lang="en-US" sz="2400" dirty="0"/>
              <a:t>, netstat</a:t>
            </a:r>
            <a:endParaRPr lang="en-IN" sz="2400" dirty="0"/>
          </a:p>
          <a:p>
            <a:endParaRPr lang="en-US" sz="2400" dirty="0"/>
          </a:p>
          <a:p>
            <a:r>
              <a:rPr lang="en-IN" sz="2400" dirty="0"/>
              <a:t>Used for remote login, file transfer, server monitoring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AAD45F2-6274-B322-21F0-7A350A69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</p:spPr>
      </p:pic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45812A0-1B47-5D17-2192-59A7342F9777}"/>
              </a:ext>
            </a:extLst>
          </p:cNvPr>
          <p:cNvSpPr txBox="1">
            <a:spLocks/>
          </p:cNvSpPr>
          <p:nvPr/>
        </p:nvSpPr>
        <p:spPr>
          <a:xfrm>
            <a:off x="628788" y="6339840"/>
            <a:ext cx="302281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119">
            <a:extLst>
              <a:ext uri="{FF2B5EF4-FFF2-40B4-BE49-F238E27FC236}">
                <a16:creationId xmlns:a16="http://schemas.microsoft.com/office/drawing/2014/main" id="{CE2FF76F-2AA9-E6D3-1F73-A3DB3600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096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457</Words>
  <Application>Microsoft Office PowerPoint</Application>
  <PresentationFormat>Widescreen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Tw Cen MT</vt:lpstr>
      <vt:lpstr>Wingdings 3</vt:lpstr>
      <vt:lpstr>Facet</vt:lpstr>
      <vt:lpstr>Linux operating system                       v.eSHWAR</vt:lpstr>
      <vt:lpstr>What is Linux?</vt:lpstr>
      <vt:lpstr>Why Use Linux?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Eshwar Vangala</dc:creator>
  <cp:lastModifiedBy>Eshwar Vangala</cp:lastModifiedBy>
  <cp:revision>1</cp:revision>
  <dcterms:created xsi:type="dcterms:W3CDTF">2025-05-15T11:03:15Z</dcterms:created>
  <dcterms:modified xsi:type="dcterms:W3CDTF">2025-05-16T09:16:27Z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