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23"/>
  </p:notes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94"/>
            <p14:sldId id="257"/>
          </p14:sldIdLst>
        </p14:section>
        <p14:section name="Search for 3D Models" id="{6844172C-9703-4DC7-908A-C23538616A3C}">
          <p14:sldIdLst>
            <p14:sldId id="258"/>
            <p14:sldId id="259"/>
          </p14:sldIdLst>
        </p14:section>
        <p14:section name="Insert a 3D Model from a File" id="{66737F24-1C36-4DF4-A00F-927A3F1468AC}">
          <p14:sldIdLst>
            <p14:sldId id="260"/>
          </p14:sldIdLst>
        </p14:section>
        <p14:section name="Position and Rotate Your 3D Model" id="{A08F0015-E7F5-4E26-BBAF-AEE4F9A16AD2}">
          <p14:sldIdLst>
            <p14:sldId id="261"/>
            <p14:sldId id="262"/>
          </p14:sldIdLst>
        </p14:section>
        <p14:section name="Animate Your 3D Model" id="{B62868DA-F525-4AC5-9E3E-39ECA0154BBD}">
          <p14:sldIdLst>
            <p14:sldId id="263"/>
            <p14:sldId id="264"/>
          </p14:sldIdLst>
        </p14:section>
        <p14:section name="Learn More" id="{62756D7E-964E-493A-83A1-13BC0B6B5E47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98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kiran" userId="5952703542e3b70e" providerId="LiveId" clId="{45C540C7-F92C-4747-BEDB-125304C8550B}"/>
    <pc:docChg chg="undo custSel addSld delSld modSld sldOrd modMainMaster modSection">
      <pc:chgData name="sai kiran" userId="5952703542e3b70e" providerId="LiveId" clId="{45C540C7-F92C-4747-BEDB-125304C8550B}" dt="2025-05-16T06:42:24.578" v="197" actId="20577"/>
      <pc:docMkLst>
        <pc:docMk/>
      </pc:docMkLst>
      <pc:sldChg chg="del">
        <pc:chgData name="sai kiran" userId="5952703542e3b70e" providerId="LiveId" clId="{45C540C7-F92C-4747-BEDB-125304C8550B}" dt="2025-05-16T05:44:34.892" v="4" actId="47"/>
        <pc:sldMkLst>
          <pc:docMk/>
          <pc:sldMk cId="2997580326" sldId="256"/>
        </pc:sldMkLst>
      </pc:sldChg>
      <pc:sldChg chg="modSp mod">
        <pc:chgData name="sai kiran" userId="5952703542e3b70e" providerId="LiveId" clId="{45C540C7-F92C-4747-BEDB-125304C8550B}" dt="2025-05-16T05:51:59.824" v="80" actId="14100"/>
        <pc:sldMkLst>
          <pc:docMk/>
          <pc:sldMk cId="3855108150" sldId="257"/>
        </pc:sldMkLst>
        <pc:spChg chg="mod">
          <ac:chgData name="sai kiran" userId="5952703542e3b70e" providerId="LiveId" clId="{45C540C7-F92C-4747-BEDB-125304C8550B}" dt="2025-05-16T05:51:59.824" v="80" actId="14100"/>
          <ac:spMkLst>
            <pc:docMk/>
            <pc:sldMk cId="3855108150" sldId="257"/>
            <ac:spMk id="2" creationId="{2A31795B-A93A-416C-8052-FAF4D9073E67}"/>
          </ac:spMkLst>
        </pc:spChg>
      </pc:sldChg>
      <pc:sldChg chg="modSp mod">
        <pc:chgData name="sai kiran" userId="5952703542e3b70e" providerId="LiveId" clId="{45C540C7-F92C-4747-BEDB-125304C8550B}" dt="2025-05-16T05:52:19.253" v="81" actId="14100"/>
        <pc:sldMkLst>
          <pc:docMk/>
          <pc:sldMk cId="3665633859" sldId="260"/>
        </pc:sldMkLst>
        <pc:spChg chg="mod">
          <ac:chgData name="sai kiran" userId="5952703542e3b70e" providerId="LiveId" clId="{45C540C7-F92C-4747-BEDB-125304C8550B}" dt="2025-05-16T05:52:19.253" v="81" actId="14100"/>
          <ac:spMkLst>
            <pc:docMk/>
            <pc:sldMk cId="3665633859" sldId="260"/>
            <ac:spMk id="2" creationId="{DD5EE622-B204-4BAA-A73B-2ED70B230E0F}"/>
          </ac:spMkLst>
        </pc:spChg>
      </pc:sldChg>
      <pc:sldChg chg="modSp">
        <pc:chgData name="sai kiran" userId="5952703542e3b70e" providerId="LiveId" clId="{45C540C7-F92C-4747-BEDB-125304C8550B}" dt="2025-05-16T05:46:45.900" v="13"/>
        <pc:sldMkLst>
          <pc:docMk/>
          <pc:sldMk cId="1764756509" sldId="262"/>
        </pc:sldMkLst>
        <pc:spChg chg="mod">
          <ac:chgData name="sai kiran" userId="5952703542e3b70e" providerId="LiveId" clId="{45C540C7-F92C-4747-BEDB-125304C8550B}" dt="2025-05-16T05:46:45.900" v="13"/>
          <ac:spMkLst>
            <pc:docMk/>
            <pc:sldMk cId="1764756509" sldId="262"/>
            <ac:spMk id="2" creationId="{427A3C97-E356-4FF9-AED5-879B8F991C1B}"/>
          </ac:spMkLst>
        </pc:spChg>
      </pc:sldChg>
      <pc:sldChg chg="modSp mod">
        <pc:chgData name="sai kiran" userId="5952703542e3b70e" providerId="LiveId" clId="{45C540C7-F92C-4747-BEDB-125304C8550B}" dt="2025-05-16T05:54:29.707" v="124" actId="20577"/>
        <pc:sldMkLst>
          <pc:docMk/>
          <pc:sldMk cId="1249102131" sldId="263"/>
        </pc:sldMkLst>
        <pc:spChg chg="mod">
          <ac:chgData name="sai kiran" userId="5952703542e3b70e" providerId="LiveId" clId="{45C540C7-F92C-4747-BEDB-125304C8550B}" dt="2025-05-16T05:54:29.707" v="124" actId="20577"/>
          <ac:spMkLst>
            <pc:docMk/>
            <pc:sldMk cId="1249102131" sldId="263"/>
            <ac:spMk id="2" creationId="{FF74FD4D-5161-46CF-8E5C-B36508F35809}"/>
          </ac:spMkLst>
        </pc:spChg>
      </pc:sldChg>
      <pc:sldChg chg="modSp mod">
        <pc:chgData name="sai kiran" userId="5952703542e3b70e" providerId="LiveId" clId="{45C540C7-F92C-4747-BEDB-125304C8550B}" dt="2025-05-16T05:54:56.665" v="128" actId="20577"/>
        <pc:sldMkLst>
          <pc:docMk/>
          <pc:sldMk cId="1424314166" sldId="264"/>
        </pc:sldMkLst>
        <pc:spChg chg="mod">
          <ac:chgData name="sai kiran" userId="5952703542e3b70e" providerId="LiveId" clId="{45C540C7-F92C-4747-BEDB-125304C8550B}" dt="2025-05-16T05:54:56.665" v="128" actId="20577"/>
          <ac:spMkLst>
            <pc:docMk/>
            <pc:sldMk cId="1424314166" sldId="264"/>
            <ac:spMk id="3" creationId="{64322E42-AFFD-4B81-BD7A-77AB9FC3B4B1}"/>
          </ac:spMkLst>
        </pc:spChg>
      </pc:sldChg>
      <pc:sldChg chg="modSp mod">
        <pc:chgData name="sai kiran" userId="5952703542e3b70e" providerId="LiveId" clId="{45C540C7-F92C-4747-BEDB-125304C8550B}" dt="2025-05-16T05:56:05.744" v="132" actId="14100"/>
        <pc:sldMkLst>
          <pc:docMk/>
          <pc:sldMk cId="2721984212" sldId="291"/>
        </pc:sldMkLst>
        <pc:spChg chg="mod">
          <ac:chgData name="sai kiran" userId="5952703542e3b70e" providerId="LiveId" clId="{45C540C7-F92C-4747-BEDB-125304C8550B}" dt="2025-05-16T05:55:54.054" v="131" actId="2710"/>
          <ac:spMkLst>
            <pc:docMk/>
            <pc:sldMk cId="2721984212" sldId="291"/>
            <ac:spMk id="2" creationId="{B66A8E92-84E2-59E5-C93E-CA662817141E}"/>
          </ac:spMkLst>
        </pc:spChg>
        <pc:spChg chg="mod">
          <ac:chgData name="sai kiran" userId="5952703542e3b70e" providerId="LiveId" clId="{45C540C7-F92C-4747-BEDB-125304C8550B}" dt="2025-05-16T05:56:05.744" v="132" actId="14100"/>
          <ac:spMkLst>
            <pc:docMk/>
            <pc:sldMk cId="2721984212" sldId="291"/>
            <ac:spMk id="3" creationId="{B8D50A68-66A6-F1B9-5C00-C7CB28CEA03E}"/>
          </ac:spMkLst>
        </pc:spChg>
      </pc:sldChg>
      <pc:sldChg chg="new del">
        <pc:chgData name="sai kiran" userId="5952703542e3b70e" providerId="LiveId" clId="{45C540C7-F92C-4747-BEDB-125304C8550B}" dt="2025-05-16T05:45:53.957" v="11" actId="2696"/>
        <pc:sldMkLst>
          <pc:docMk/>
          <pc:sldMk cId="1536165574" sldId="294"/>
        </pc:sldMkLst>
      </pc:sldChg>
      <pc:sldChg chg="addSp modSp new mod ord">
        <pc:chgData name="sai kiran" userId="5952703542e3b70e" providerId="LiveId" clId="{45C540C7-F92C-4747-BEDB-125304C8550B}" dt="2025-05-16T05:57:50.313" v="159" actId="20577"/>
        <pc:sldMkLst>
          <pc:docMk/>
          <pc:sldMk cId="3290685153" sldId="294"/>
        </pc:sldMkLst>
        <pc:spChg chg="add mod">
          <ac:chgData name="sai kiran" userId="5952703542e3b70e" providerId="LiveId" clId="{45C540C7-F92C-4747-BEDB-125304C8550B}" dt="2025-05-16T05:51:04.777" v="74" actId="255"/>
          <ac:spMkLst>
            <pc:docMk/>
            <pc:sldMk cId="3290685153" sldId="294"/>
            <ac:spMk id="2" creationId="{4ADD43BF-B7C2-F2CF-02D0-B2D62F38856F}"/>
          </ac:spMkLst>
        </pc:spChg>
        <pc:spChg chg="add mod">
          <ac:chgData name="sai kiran" userId="5952703542e3b70e" providerId="LiveId" clId="{45C540C7-F92C-4747-BEDB-125304C8550B}" dt="2025-05-16T05:57:50.313" v="159" actId="20577"/>
          <ac:spMkLst>
            <pc:docMk/>
            <pc:sldMk cId="3290685153" sldId="294"/>
            <ac:spMk id="3" creationId="{90C9951B-E302-6664-962F-3B22A0D64E91}"/>
          </ac:spMkLst>
        </pc:spChg>
        <pc:picChg chg="add mod">
          <ac:chgData name="sai kiran" userId="5952703542e3b70e" providerId="LiveId" clId="{45C540C7-F92C-4747-BEDB-125304C8550B}" dt="2025-05-16T05:56:50.899" v="134" actId="1076"/>
          <ac:picMkLst>
            <pc:docMk/>
            <pc:sldMk cId="3290685153" sldId="294"/>
            <ac:picMk id="1026" creationId="{6E0C354B-B8E1-B7FA-3E8E-E78EC16602B1}"/>
          </ac:picMkLst>
        </pc:picChg>
      </pc:sldChg>
      <pc:sldChg chg="new del">
        <pc:chgData name="sai kiran" userId="5952703542e3b70e" providerId="LiveId" clId="{45C540C7-F92C-4747-BEDB-125304C8550B}" dt="2025-05-16T05:47:02.009" v="14" actId="2696"/>
        <pc:sldMkLst>
          <pc:docMk/>
          <pc:sldMk cId="3943355410" sldId="294"/>
        </pc:sldMkLst>
      </pc:sldChg>
      <pc:sldChg chg="modSp new del mod">
        <pc:chgData name="sai kiran" userId="5952703542e3b70e" providerId="LiveId" clId="{45C540C7-F92C-4747-BEDB-125304C8550B}" dt="2025-05-16T05:45:38.356" v="9" actId="2696"/>
        <pc:sldMkLst>
          <pc:docMk/>
          <pc:sldMk cId="3966533464" sldId="294"/>
        </pc:sldMkLst>
        <pc:spChg chg="mod">
          <ac:chgData name="sai kiran" userId="5952703542e3b70e" providerId="LiveId" clId="{45C540C7-F92C-4747-BEDB-125304C8550B}" dt="2025-05-16T05:45:28.073" v="8" actId="20577"/>
          <ac:spMkLst>
            <pc:docMk/>
            <pc:sldMk cId="3966533464" sldId="294"/>
            <ac:spMk id="2" creationId="{15D8C24F-7E0F-B91F-C970-642C70C26853}"/>
          </ac:spMkLst>
        </pc:spChg>
      </pc:sldChg>
      <pc:sldChg chg="addSp modSp new mod">
        <pc:chgData name="sai kiran" userId="5952703542e3b70e" providerId="LiveId" clId="{45C540C7-F92C-4747-BEDB-125304C8550B}" dt="2025-05-16T06:42:24.578" v="197" actId="20577"/>
        <pc:sldMkLst>
          <pc:docMk/>
          <pc:sldMk cId="1499408002" sldId="295"/>
        </pc:sldMkLst>
        <pc:spChg chg="add mod">
          <ac:chgData name="sai kiran" userId="5952703542e3b70e" providerId="LiveId" clId="{45C540C7-F92C-4747-BEDB-125304C8550B}" dt="2025-05-16T06:42:24.578" v="197" actId="20577"/>
          <ac:spMkLst>
            <pc:docMk/>
            <pc:sldMk cId="1499408002" sldId="295"/>
            <ac:spMk id="2" creationId="{41FE547C-AA0A-C44B-6E1D-3F04016440B9}"/>
          </ac:spMkLst>
        </pc:spChg>
      </pc:sldChg>
      <pc:sldMasterChg chg="addSp modSldLayout">
        <pc:chgData name="sai kiran" userId="5952703542e3b70e" providerId="LiveId" clId="{45C540C7-F92C-4747-BEDB-125304C8550B}" dt="2025-05-16T05:43:57.371" v="0"/>
        <pc:sldMasterMkLst>
          <pc:docMk/>
          <pc:sldMasterMk cId="379805528" sldId="2147483664"/>
        </pc:sldMasterMkLst>
        <pc:spChg chg="add">
          <ac:chgData name="sai kiran" userId="5952703542e3b70e" providerId="LiveId" clId="{45C540C7-F92C-4747-BEDB-125304C8550B}" dt="2025-05-16T05:43:57.371" v="0"/>
          <ac:spMkLst>
            <pc:docMk/>
            <pc:sldMasterMk cId="379805528" sldId="2147483664"/>
            <ac:spMk id="7" creationId="{C7801CF3-2B16-8C29-BD5E-E692AB9AEF41}"/>
          </ac:spMkLst>
        </pc:spChg>
        <pc:cxnChg chg="add">
          <ac:chgData name="sai kiran" userId="5952703542e3b70e" providerId="LiveId" clId="{45C540C7-F92C-4747-BEDB-125304C8550B}" dt="2025-05-16T05:43:57.371" v="0"/>
          <ac:cxnSpMkLst>
            <pc:docMk/>
            <pc:sldMasterMk cId="379805528" sldId="2147483664"/>
            <ac:cxnSpMk id="8" creationId="{B95AC18F-389B-C4A7-09F3-6859B658E5DA}"/>
          </ac:cxnSpMkLst>
        </pc:cxnChg>
        <pc:sldLayoutChg chg="addSp">
          <pc:chgData name="sai kiran" userId="5952703542e3b70e" providerId="LiveId" clId="{45C540C7-F92C-4747-BEDB-125304C8550B}" dt="2025-05-16T05:43:57.371" v="0"/>
          <pc:sldLayoutMkLst>
            <pc:docMk/>
            <pc:sldMasterMk cId="379805528" sldId="2147483664"/>
            <pc:sldLayoutMk cId="1657568947" sldId="2147483665"/>
          </pc:sldLayoutMkLst>
          <pc:spChg chg="add">
            <ac:chgData name="sai kiran" userId="5952703542e3b70e" providerId="LiveId" clId="{45C540C7-F92C-4747-BEDB-125304C8550B}" dt="2025-05-16T05:43:57.371" v="0"/>
            <ac:spMkLst>
              <pc:docMk/>
              <pc:sldMasterMk cId="379805528" sldId="2147483664"/>
              <pc:sldLayoutMk cId="1657568947" sldId="2147483665"/>
              <ac:spMk id="7" creationId="{50467DBF-318A-0FD5-7AD7-0BDD82BBB729}"/>
            </ac:spMkLst>
          </pc:spChg>
          <pc:picChg chg="add">
            <ac:chgData name="sai kiran" userId="5952703542e3b70e" providerId="LiveId" clId="{45C540C7-F92C-4747-BEDB-125304C8550B}" dt="2025-05-16T05:43:57.371" v="0"/>
            <ac:picMkLst>
              <pc:docMk/>
              <pc:sldMasterMk cId="379805528" sldId="2147483664"/>
              <pc:sldLayoutMk cId="1657568947" sldId="2147483665"/>
              <ac:picMk id="8" creationId="{51773115-5BB9-9635-CC16-F39B06B851CE}"/>
            </ac:picMkLst>
          </pc:picChg>
        </pc:sldLayoutChg>
        <pc:sldLayoutChg chg="addSp">
          <pc:chgData name="sai kiran" userId="5952703542e3b70e" providerId="LiveId" clId="{45C540C7-F92C-4747-BEDB-125304C8550B}" dt="2025-05-16T05:43:57.371" v="0"/>
          <pc:sldLayoutMkLst>
            <pc:docMk/>
            <pc:sldMasterMk cId="379805528" sldId="2147483664"/>
            <pc:sldLayoutMk cId="2145659873" sldId="2147483666"/>
          </pc:sldLayoutMkLst>
          <pc:picChg chg="add">
            <ac:chgData name="sai kiran" userId="5952703542e3b70e" providerId="LiveId" clId="{45C540C7-F92C-4747-BEDB-125304C8550B}" dt="2025-05-16T05:43:57.371" v="0"/>
            <ac:picMkLst>
              <pc:docMk/>
              <pc:sldMasterMk cId="379805528" sldId="2147483664"/>
              <pc:sldLayoutMk cId="2145659873" sldId="2147483666"/>
              <ac:picMk id="7" creationId="{CD146CD9-D1E7-F13D-C0C5-70DDAAE2E97B}"/>
            </ac:picMkLst>
          </pc:picChg>
        </pc:sldLayoutChg>
        <pc:sldLayoutChg chg="addSp">
          <pc:chgData name="sai kiran" userId="5952703542e3b70e" providerId="LiveId" clId="{45C540C7-F92C-4747-BEDB-125304C8550B}" dt="2025-05-16T05:43:57.371" v="0"/>
          <pc:sldLayoutMkLst>
            <pc:docMk/>
            <pc:sldMasterMk cId="379805528" sldId="2147483664"/>
            <pc:sldLayoutMk cId="915244864" sldId="2147483670"/>
          </pc:sldLayoutMkLst>
          <pc:spChg chg="add">
            <ac:chgData name="sai kiran" userId="5952703542e3b70e" providerId="LiveId" clId="{45C540C7-F92C-4747-BEDB-125304C8550B}" dt="2025-05-16T05:43:57.371" v="0"/>
            <ac:spMkLst>
              <pc:docMk/>
              <pc:sldMasterMk cId="379805528" sldId="2147483664"/>
              <pc:sldLayoutMk cId="915244864" sldId="2147483670"/>
              <ac:spMk id="6" creationId="{03453A34-4F4A-9928-4F73-7AC9969AACBF}"/>
            </ac:spMkLst>
          </pc:spChg>
          <pc:cxnChg chg="add">
            <ac:chgData name="sai kiran" userId="5952703542e3b70e" providerId="LiveId" clId="{45C540C7-F92C-4747-BEDB-125304C8550B}" dt="2025-05-16T05:43:57.371" v="0"/>
            <ac:cxnSpMkLst>
              <pc:docMk/>
              <pc:sldMasterMk cId="379805528" sldId="2147483664"/>
              <pc:sldLayoutMk cId="915244864" sldId="2147483670"/>
              <ac:cxnSpMk id="7" creationId="{A3CD8707-AC40-628C-2BEE-D3687EEB83BA}"/>
            </ac:cxnSpMkLst>
          </pc:cxnChg>
        </pc:sldLayoutChg>
      </pc:sldMasterChg>
      <pc:sldMasterChg chg="addSp modSldLayout">
        <pc:chgData name="sai kiran" userId="5952703542e3b70e" providerId="LiveId" clId="{45C540C7-F92C-4747-BEDB-125304C8550B}" dt="2025-05-16T05:44:00.187" v="1"/>
        <pc:sldMasterMkLst>
          <pc:docMk/>
          <pc:sldMasterMk cId="1098112024" sldId="2147483678"/>
        </pc:sldMasterMkLst>
        <pc:spChg chg="add">
          <ac:chgData name="sai kiran" userId="5952703542e3b70e" providerId="LiveId" clId="{45C540C7-F92C-4747-BEDB-125304C8550B}" dt="2025-05-16T05:44:00.187" v="1"/>
          <ac:spMkLst>
            <pc:docMk/>
            <pc:sldMasterMk cId="1098112024" sldId="2147483678"/>
            <ac:spMk id="7" creationId="{51F387B7-544A-4889-B6C1-92D187DEE667}"/>
          </ac:spMkLst>
        </pc:spChg>
        <pc:cxnChg chg="add">
          <ac:chgData name="sai kiran" userId="5952703542e3b70e" providerId="LiveId" clId="{45C540C7-F92C-4747-BEDB-125304C8550B}" dt="2025-05-16T05:44:00.187" v="1"/>
          <ac:cxnSpMkLst>
            <pc:docMk/>
            <pc:sldMasterMk cId="1098112024" sldId="2147483678"/>
            <ac:cxnSpMk id="8" creationId="{BF38579E-E971-FD39-B4F0-1D754F2DB99A}"/>
          </ac:cxnSpMkLst>
        </pc:cxnChg>
        <pc:sldLayoutChg chg="addSp">
          <pc:chgData name="sai kiran" userId="5952703542e3b70e" providerId="LiveId" clId="{45C540C7-F92C-4747-BEDB-125304C8550B}" dt="2025-05-16T05:44:00.187" v="1"/>
          <pc:sldLayoutMkLst>
            <pc:docMk/>
            <pc:sldMasterMk cId="1098112024" sldId="2147483678"/>
            <pc:sldLayoutMk cId="1850564196" sldId="2147483679"/>
          </pc:sldLayoutMkLst>
          <pc:spChg chg="add">
            <ac:chgData name="sai kiran" userId="5952703542e3b70e" providerId="LiveId" clId="{45C540C7-F92C-4747-BEDB-125304C8550B}" dt="2025-05-16T05:44:00.187" v="1"/>
            <ac:spMkLst>
              <pc:docMk/>
              <pc:sldMasterMk cId="1098112024" sldId="2147483678"/>
              <pc:sldLayoutMk cId="1850564196" sldId="2147483679"/>
              <ac:spMk id="7" creationId="{9A273E43-D2F9-E346-2DED-A4853EB3E984}"/>
            </ac:spMkLst>
          </pc:spChg>
          <pc:picChg chg="add">
            <ac:chgData name="sai kiran" userId="5952703542e3b70e" providerId="LiveId" clId="{45C540C7-F92C-4747-BEDB-125304C8550B}" dt="2025-05-16T05:44:00.187" v="1"/>
            <ac:picMkLst>
              <pc:docMk/>
              <pc:sldMasterMk cId="1098112024" sldId="2147483678"/>
              <pc:sldLayoutMk cId="1850564196" sldId="2147483679"/>
              <ac:picMk id="8" creationId="{2676B914-1B4D-3E46-A250-AF44F7573FC5}"/>
            </ac:picMkLst>
          </pc:picChg>
        </pc:sldLayoutChg>
        <pc:sldLayoutChg chg="addSp">
          <pc:chgData name="sai kiran" userId="5952703542e3b70e" providerId="LiveId" clId="{45C540C7-F92C-4747-BEDB-125304C8550B}" dt="2025-05-16T05:44:00.187" v="1"/>
          <pc:sldLayoutMkLst>
            <pc:docMk/>
            <pc:sldMasterMk cId="1098112024" sldId="2147483678"/>
            <pc:sldLayoutMk cId="1931427654" sldId="2147483680"/>
          </pc:sldLayoutMkLst>
          <pc:picChg chg="add">
            <ac:chgData name="sai kiran" userId="5952703542e3b70e" providerId="LiveId" clId="{45C540C7-F92C-4747-BEDB-125304C8550B}" dt="2025-05-16T05:44:00.187" v="1"/>
            <ac:picMkLst>
              <pc:docMk/>
              <pc:sldMasterMk cId="1098112024" sldId="2147483678"/>
              <pc:sldLayoutMk cId="1931427654" sldId="2147483680"/>
              <ac:picMk id="7" creationId="{CFD87FDF-8331-7C22-A5B6-69BBC58033F7}"/>
            </ac:picMkLst>
          </pc:picChg>
        </pc:sldLayoutChg>
        <pc:sldLayoutChg chg="addSp">
          <pc:chgData name="sai kiran" userId="5952703542e3b70e" providerId="LiveId" clId="{45C540C7-F92C-4747-BEDB-125304C8550B}" dt="2025-05-16T05:44:00.187" v="1"/>
          <pc:sldLayoutMkLst>
            <pc:docMk/>
            <pc:sldMasterMk cId="1098112024" sldId="2147483678"/>
            <pc:sldLayoutMk cId="2600109847" sldId="2147483684"/>
          </pc:sldLayoutMkLst>
          <pc:spChg chg="add">
            <ac:chgData name="sai kiran" userId="5952703542e3b70e" providerId="LiveId" clId="{45C540C7-F92C-4747-BEDB-125304C8550B}" dt="2025-05-16T05:44:00.187" v="1"/>
            <ac:spMkLst>
              <pc:docMk/>
              <pc:sldMasterMk cId="1098112024" sldId="2147483678"/>
              <pc:sldLayoutMk cId="2600109847" sldId="2147483684"/>
              <ac:spMk id="6" creationId="{D8884521-FCF5-696C-1FB9-998BF3D4AE99}"/>
            </ac:spMkLst>
          </pc:spChg>
          <pc:cxnChg chg="add">
            <ac:chgData name="sai kiran" userId="5952703542e3b70e" providerId="LiveId" clId="{45C540C7-F92C-4747-BEDB-125304C8550B}" dt="2025-05-16T05:44:00.187" v="1"/>
            <ac:cxnSpMkLst>
              <pc:docMk/>
              <pc:sldMasterMk cId="1098112024" sldId="2147483678"/>
              <pc:sldLayoutMk cId="2600109847" sldId="2147483684"/>
              <ac:cxnSpMk id="7" creationId="{A1F533F3-6052-B7AE-51E1-BFED9FE79BC8}"/>
            </ac:cxnSpMkLst>
          </pc:cxnChg>
        </pc:sldLayoutChg>
      </pc:sldMasterChg>
      <pc:sldMasterChg chg="addSp modSldLayout">
        <pc:chgData name="sai kiran" userId="5952703542e3b70e" providerId="LiveId" clId="{45C540C7-F92C-4747-BEDB-125304C8550B}" dt="2025-05-16T05:44:07.851" v="2"/>
        <pc:sldMasterMkLst>
          <pc:docMk/>
          <pc:sldMasterMk cId="2438674172" sldId="2147483692"/>
        </pc:sldMasterMkLst>
        <pc:spChg chg="add">
          <ac:chgData name="sai kiran" userId="5952703542e3b70e" providerId="LiveId" clId="{45C540C7-F92C-4747-BEDB-125304C8550B}" dt="2025-05-16T05:44:07.851" v="2"/>
          <ac:spMkLst>
            <pc:docMk/>
            <pc:sldMasterMk cId="2438674172" sldId="2147483692"/>
            <ac:spMk id="7" creationId="{6214EAAD-FF79-6603-5A30-62639EDC4774}"/>
          </ac:spMkLst>
        </pc:spChg>
        <pc:cxnChg chg="add">
          <ac:chgData name="sai kiran" userId="5952703542e3b70e" providerId="LiveId" clId="{45C540C7-F92C-4747-BEDB-125304C8550B}" dt="2025-05-16T05:44:07.851" v="2"/>
          <ac:cxnSpMkLst>
            <pc:docMk/>
            <pc:sldMasterMk cId="2438674172" sldId="2147483692"/>
            <ac:cxnSpMk id="8" creationId="{4F81AAD5-9929-849A-8B94-9FD2353A81B7}"/>
          </ac:cxnSpMkLst>
        </pc:cxnChg>
        <pc:sldLayoutChg chg="addSp">
          <pc:chgData name="sai kiran" userId="5952703542e3b70e" providerId="LiveId" clId="{45C540C7-F92C-4747-BEDB-125304C8550B}" dt="2025-05-16T05:44:07.851" v="2"/>
          <pc:sldLayoutMkLst>
            <pc:docMk/>
            <pc:sldMasterMk cId="2438674172" sldId="2147483692"/>
            <pc:sldLayoutMk cId="1704028477" sldId="2147483693"/>
          </pc:sldLayoutMkLst>
          <pc:spChg chg="add">
            <ac:chgData name="sai kiran" userId="5952703542e3b70e" providerId="LiveId" clId="{45C540C7-F92C-4747-BEDB-125304C8550B}" dt="2025-05-16T05:44:07.851" v="2"/>
            <ac:spMkLst>
              <pc:docMk/>
              <pc:sldMasterMk cId="2438674172" sldId="2147483692"/>
              <pc:sldLayoutMk cId="1704028477" sldId="2147483693"/>
              <ac:spMk id="7" creationId="{5AD29F71-75DC-F027-5DDB-A9B6C990FAF9}"/>
            </ac:spMkLst>
          </pc:spChg>
          <pc:picChg chg="add">
            <ac:chgData name="sai kiran" userId="5952703542e3b70e" providerId="LiveId" clId="{45C540C7-F92C-4747-BEDB-125304C8550B}" dt="2025-05-16T05:44:07.851" v="2"/>
            <ac:picMkLst>
              <pc:docMk/>
              <pc:sldMasterMk cId="2438674172" sldId="2147483692"/>
              <pc:sldLayoutMk cId="1704028477" sldId="2147483693"/>
              <ac:picMk id="8" creationId="{F7347A55-35A0-7E68-C6DF-4EA1DBBB1328}"/>
            </ac:picMkLst>
          </pc:picChg>
        </pc:sldLayoutChg>
        <pc:sldLayoutChg chg="addSp">
          <pc:chgData name="sai kiran" userId="5952703542e3b70e" providerId="LiveId" clId="{45C540C7-F92C-4747-BEDB-125304C8550B}" dt="2025-05-16T05:44:07.851" v="2"/>
          <pc:sldLayoutMkLst>
            <pc:docMk/>
            <pc:sldMasterMk cId="2438674172" sldId="2147483692"/>
            <pc:sldLayoutMk cId="915697002" sldId="2147483694"/>
          </pc:sldLayoutMkLst>
          <pc:picChg chg="add">
            <ac:chgData name="sai kiran" userId="5952703542e3b70e" providerId="LiveId" clId="{45C540C7-F92C-4747-BEDB-125304C8550B}" dt="2025-05-16T05:44:07.851" v="2"/>
            <ac:picMkLst>
              <pc:docMk/>
              <pc:sldMasterMk cId="2438674172" sldId="2147483692"/>
              <pc:sldLayoutMk cId="915697002" sldId="2147483694"/>
              <ac:picMk id="7" creationId="{733D03A0-07D8-AA6E-6752-8B10B0335FC6}"/>
            </ac:picMkLst>
          </pc:picChg>
        </pc:sldLayoutChg>
        <pc:sldLayoutChg chg="addSp">
          <pc:chgData name="sai kiran" userId="5952703542e3b70e" providerId="LiveId" clId="{45C540C7-F92C-4747-BEDB-125304C8550B}" dt="2025-05-16T05:44:07.851" v="2"/>
          <pc:sldLayoutMkLst>
            <pc:docMk/>
            <pc:sldMasterMk cId="2438674172" sldId="2147483692"/>
            <pc:sldLayoutMk cId="161364536" sldId="2147483698"/>
          </pc:sldLayoutMkLst>
          <pc:spChg chg="add">
            <ac:chgData name="sai kiran" userId="5952703542e3b70e" providerId="LiveId" clId="{45C540C7-F92C-4747-BEDB-125304C8550B}" dt="2025-05-16T05:44:07.851" v="2"/>
            <ac:spMkLst>
              <pc:docMk/>
              <pc:sldMasterMk cId="2438674172" sldId="2147483692"/>
              <pc:sldLayoutMk cId="161364536" sldId="2147483698"/>
              <ac:spMk id="6" creationId="{A0EA9A6A-09AC-2700-3D9B-848E9ECEAF7F}"/>
            </ac:spMkLst>
          </pc:spChg>
          <pc:cxnChg chg="add">
            <ac:chgData name="sai kiran" userId="5952703542e3b70e" providerId="LiveId" clId="{45C540C7-F92C-4747-BEDB-125304C8550B}" dt="2025-05-16T05:44:07.851" v="2"/>
            <ac:cxnSpMkLst>
              <pc:docMk/>
              <pc:sldMasterMk cId="2438674172" sldId="2147483692"/>
              <pc:sldLayoutMk cId="161364536" sldId="2147483698"/>
              <ac:cxnSpMk id="7" creationId="{3561248E-29DD-C6D3-8924-183936CA4567}"/>
            </ac:cxnSpMkLst>
          </pc:cxnChg>
        </pc:sldLayoutChg>
      </pc:sldMasterChg>
      <pc:sldMasterChg chg="addSp modSldLayout">
        <pc:chgData name="sai kiran" userId="5952703542e3b70e" providerId="LiveId" clId="{45C540C7-F92C-4747-BEDB-125304C8550B}" dt="2025-05-16T05:46:45.900" v="13"/>
        <pc:sldMasterMkLst>
          <pc:docMk/>
          <pc:sldMasterMk cId="3232400176" sldId="2147483706"/>
        </pc:sldMasterMkLst>
        <pc:spChg chg="add">
          <ac:chgData name="sai kiran" userId="5952703542e3b70e" providerId="LiveId" clId="{45C540C7-F92C-4747-BEDB-125304C8550B}" dt="2025-05-16T05:46:45.900" v="13"/>
          <ac:spMkLst>
            <pc:docMk/>
            <pc:sldMasterMk cId="3232400176" sldId="2147483706"/>
            <ac:spMk id="9" creationId="{6C35A50C-172B-533F-C272-DBFAA77C5567}"/>
          </ac:spMkLst>
        </pc:spChg>
        <pc:cxnChg chg="add">
          <ac:chgData name="sai kiran" userId="5952703542e3b70e" providerId="LiveId" clId="{45C540C7-F92C-4747-BEDB-125304C8550B}" dt="2025-05-16T05:46:45.900" v="13"/>
          <ac:cxnSpMkLst>
            <pc:docMk/>
            <pc:sldMasterMk cId="3232400176" sldId="2147483706"/>
            <ac:cxnSpMk id="10" creationId="{058E554F-591B-64FA-19A4-A5558BE371BA}"/>
          </ac:cxnSpMkLst>
        </pc:cxnChg>
        <pc:sldLayoutChg chg="addSp">
          <pc:chgData name="sai kiran" userId="5952703542e3b70e" providerId="LiveId" clId="{45C540C7-F92C-4747-BEDB-125304C8550B}" dt="2025-05-16T05:46:45.900" v="13"/>
          <pc:sldLayoutMkLst>
            <pc:docMk/>
            <pc:sldMasterMk cId="3232400176" sldId="2147483706"/>
            <pc:sldLayoutMk cId="2562579895" sldId="2147483707"/>
          </pc:sldLayoutMkLst>
          <pc:spChg chg="add">
            <ac:chgData name="sai kiran" userId="5952703542e3b70e" providerId="LiveId" clId="{45C540C7-F92C-4747-BEDB-125304C8550B}" dt="2025-05-16T05:46:45.900" v="13"/>
            <ac:spMkLst>
              <pc:docMk/>
              <pc:sldMasterMk cId="3232400176" sldId="2147483706"/>
              <pc:sldLayoutMk cId="2562579895" sldId="2147483707"/>
              <ac:spMk id="6" creationId="{79546E98-E6F5-D45F-8B65-466C4827DE56}"/>
            </ac:spMkLst>
          </pc:spChg>
          <pc:picChg chg="add">
            <ac:chgData name="sai kiran" userId="5952703542e3b70e" providerId="LiveId" clId="{45C540C7-F92C-4747-BEDB-125304C8550B}" dt="2025-05-16T05:46:45.900" v="13"/>
            <ac:picMkLst>
              <pc:docMk/>
              <pc:sldMasterMk cId="3232400176" sldId="2147483706"/>
              <pc:sldLayoutMk cId="2562579895" sldId="2147483707"/>
              <ac:picMk id="8" creationId="{BF1EB3AD-ED81-551B-5B66-DEDE90A83EE3}"/>
            </ac:picMkLst>
          </pc:picChg>
        </pc:sldLayoutChg>
        <pc:sldLayoutChg chg="addSp">
          <pc:chgData name="sai kiran" userId="5952703542e3b70e" providerId="LiveId" clId="{45C540C7-F92C-4747-BEDB-125304C8550B}" dt="2025-05-16T05:46:45.900" v="13"/>
          <pc:sldLayoutMkLst>
            <pc:docMk/>
            <pc:sldMasterMk cId="3232400176" sldId="2147483706"/>
            <pc:sldLayoutMk cId="3151131136" sldId="2147483708"/>
          </pc:sldLayoutMkLst>
          <pc:picChg chg="add">
            <ac:chgData name="sai kiran" userId="5952703542e3b70e" providerId="LiveId" clId="{45C540C7-F92C-4747-BEDB-125304C8550B}" dt="2025-05-16T05:46:45.900" v="13"/>
            <ac:picMkLst>
              <pc:docMk/>
              <pc:sldMasterMk cId="3232400176" sldId="2147483706"/>
              <pc:sldLayoutMk cId="3151131136" sldId="2147483708"/>
              <ac:picMk id="7" creationId="{7F08B6C9-0BEB-3235-327C-9269946F6B9C}"/>
            </ac:picMkLst>
          </pc:picChg>
        </pc:sldLayoutChg>
        <pc:sldLayoutChg chg="addSp">
          <pc:chgData name="sai kiran" userId="5952703542e3b70e" providerId="LiveId" clId="{45C540C7-F92C-4747-BEDB-125304C8550B}" dt="2025-05-16T05:46:45.900" v="13"/>
          <pc:sldLayoutMkLst>
            <pc:docMk/>
            <pc:sldMasterMk cId="3232400176" sldId="2147483706"/>
            <pc:sldLayoutMk cId="3893603350" sldId="2147483712"/>
          </pc:sldLayoutMkLst>
          <pc:spChg chg="add">
            <ac:chgData name="sai kiran" userId="5952703542e3b70e" providerId="LiveId" clId="{45C540C7-F92C-4747-BEDB-125304C8550B}" dt="2025-05-16T05:46:45.900" v="13"/>
            <ac:spMkLst>
              <pc:docMk/>
              <pc:sldMasterMk cId="3232400176" sldId="2147483706"/>
              <pc:sldLayoutMk cId="3893603350" sldId="2147483712"/>
              <ac:spMk id="2" creationId="{C65A7948-85A2-93EA-6CA7-77849426D519}"/>
            </ac:spMkLst>
          </pc:spChg>
          <pc:cxnChg chg="add">
            <ac:chgData name="sai kiran" userId="5952703542e3b70e" providerId="LiveId" clId="{45C540C7-F92C-4747-BEDB-125304C8550B}" dt="2025-05-16T05:46:45.900" v="13"/>
            <ac:cxnSpMkLst>
              <pc:docMk/>
              <pc:sldMasterMk cId="3232400176" sldId="2147483706"/>
              <pc:sldLayoutMk cId="3893603350" sldId="2147483712"/>
              <ac:cxnSpMk id="6" creationId="{CB869D33-3344-18E5-FD0D-50F5AE7F9CC9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03A011B-60DA-4699-B702-060AE5109B65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5C00690-61C3-4441-BEF3-22C807D2ABE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46E98-E6F5-D45F-8B65-466C4827DE5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1EB3AD-ED81-551B-5B66-DEDE90A83E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7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7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4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5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4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71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744E560-77BF-4D1A-B6E7-CD55CE12B1B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6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744E560-77BF-4D1A-B6E7-CD55CE12B1B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4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2404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777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011B-60DA-4699-B702-060AE5109B65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0690-61C3-4441-BEF3-22C807D2ABE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8B6C9-0BEB-3235-327C-9269946F6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31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011B-60DA-4699-B702-060AE5109B65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0690-61C3-4441-BEF3-22C807D2ABE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5A7948-85A2-93EA-6CA7-77849426D519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869D33-3344-18E5-FD0D-50F5AE7F9CC9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0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011B-60DA-4699-B702-060AE5109B65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0690-61C3-4441-BEF3-22C807D2A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6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1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5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5A50C-172B-533F-C272-DBFAA77C556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8E554F-591B-64FA-19A4-A5558BE371BA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0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650" r:id="rId20"/>
    <p:sldLayoutId id="2147483663" r:id="rId21"/>
    <p:sldLayoutId id="2147483660" r:id="rId22"/>
    <p:sldLayoutId id="2147483662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D43BF-B7C2-F2CF-02D0-B2D62F38856F}"/>
              </a:ext>
            </a:extLst>
          </p:cNvPr>
          <p:cNvSpPr txBox="1"/>
          <p:nvPr/>
        </p:nvSpPr>
        <p:spPr>
          <a:xfrm>
            <a:off x="838200" y="2057400"/>
            <a:ext cx="8016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SOFTWARE DEVELOPMENT LIFE CYCLE</a:t>
            </a:r>
          </a:p>
        </p:txBody>
      </p:sp>
      <p:pic>
        <p:nvPicPr>
          <p:cNvPr id="1026" name="Picture 2" descr="10+ Hundred Sdlc Royalty-Free Images, Stock Photos &amp; Pictures | Shutterstock">
            <a:extLst>
              <a:ext uri="{FF2B5EF4-FFF2-40B4-BE49-F238E27FC236}">
                <a16:creationId xmlns:a16="http://schemas.microsoft.com/office/drawing/2014/main" id="{6E0C354B-B8E1-B7FA-3E8E-E78EC1660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60" y="3268980"/>
            <a:ext cx="3935730" cy="358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C9951B-E302-6664-962F-3B22A0D64E91}"/>
              </a:ext>
            </a:extLst>
          </p:cNvPr>
          <p:cNvSpPr txBox="1"/>
          <p:nvPr/>
        </p:nvSpPr>
        <p:spPr>
          <a:xfrm>
            <a:off x="1051560" y="5455920"/>
            <a:ext cx="537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S.SAI KIRAN.</a:t>
            </a:r>
          </a:p>
        </p:txBody>
      </p:sp>
    </p:spTree>
    <p:extLst>
      <p:ext uri="{BB962C8B-B14F-4D97-AF65-F5344CB8AC3E}">
        <p14:creationId xmlns:p14="http://schemas.microsoft.com/office/powerpoint/2010/main" val="3290685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DF8D4-5D4B-5BD6-DC4A-23875F1578D1}"/>
              </a:ext>
            </a:extLst>
          </p:cNvPr>
          <p:cNvSpPr txBox="1"/>
          <p:nvPr/>
        </p:nvSpPr>
        <p:spPr>
          <a:xfrm>
            <a:off x="5286375" y="258603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Agile Process Images – Browse 46,976 Stock Photos, Vectors, and Video |  Adobe Stock">
            <a:extLst>
              <a:ext uri="{FF2B5EF4-FFF2-40B4-BE49-F238E27FC236}">
                <a16:creationId xmlns:a16="http://schemas.microsoft.com/office/drawing/2014/main" id="{C2CF0DF7-15D0-05C4-2575-51098DF84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110585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87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07B07-34CB-589D-AA18-26DC32A61CE3}"/>
              </a:ext>
            </a:extLst>
          </p:cNvPr>
          <p:cNvSpPr txBox="1"/>
          <p:nvPr/>
        </p:nvSpPr>
        <p:spPr>
          <a:xfrm>
            <a:off x="2014538" y="95726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C5C4E-DCF3-CB7B-D9C8-7294C9F6E5E8}"/>
              </a:ext>
            </a:extLst>
          </p:cNvPr>
          <p:cNvSpPr txBox="1"/>
          <p:nvPr/>
        </p:nvSpPr>
        <p:spPr>
          <a:xfrm>
            <a:off x="714375" y="414338"/>
            <a:ext cx="4100513" cy="7715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5C603-DDD8-F18C-00F4-4AA25E8C2CBC}"/>
              </a:ext>
            </a:extLst>
          </p:cNvPr>
          <p:cNvSpPr txBox="1"/>
          <p:nvPr/>
        </p:nvSpPr>
        <p:spPr>
          <a:xfrm>
            <a:off x="714375" y="742949"/>
            <a:ext cx="4543425" cy="4429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F4390-8C28-0240-5CC5-BA69EA1843DE}"/>
              </a:ext>
            </a:extLst>
          </p:cNvPr>
          <p:cNvSpPr txBox="1"/>
          <p:nvPr/>
        </p:nvSpPr>
        <p:spPr>
          <a:xfrm>
            <a:off x="714375" y="1657349"/>
            <a:ext cx="10572750" cy="114300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Requirement are better understood because of the constant feedback.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is delivered much faster as compared to waterfall model.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I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product gets tested only on developer computers and not on production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systems.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 and operations team work in silos.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6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926E2C-B69D-AD9A-8B29-C0A584E599A3}"/>
              </a:ext>
            </a:extLst>
          </p:cNvPr>
          <p:cNvSpPr txBox="1"/>
          <p:nvPr/>
        </p:nvSpPr>
        <p:spPr>
          <a:xfrm>
            <a:off x="1485900" y="187166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C69DB-BAE2-FFAF-C0B1-6363243108A7}"/>
              </a:ext>
            </a:extLst>
          </p:cNvPr>
          <p:cNvSpPr txBox="1"/>
          <p:nvPr/>
        </p:nvSpPr>
        <p:spPr>
          <a:xfrm>
            <a:off x="728663" y="1485900"/>
            <a:ext cx="7358062" cy="3857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53F28-9A8A-F5AB-4505-984295C2BBCB}"/>
              </a:ext>
            </a:extLst>
          </p:cNvPr>
          <p:cNvSpPr txBox="1"/>
          <p:nvPr/>
        </p:nvSpPr>
        <p:spPr>
          <a:xfrm>
            <a:off x="728663" y="2243138"/>
            <a:ext cx="10172700" cy="5429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communication between client and Developer.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D93F5-C804-31C0-1EE6-7C7A866AD1C4}"/>
              </a:ext>
            </a:extLst>
          </p:cNvPr>
          <p:cNvSpPr txBox="1"/>
          <p:nvPr/>
        </p:nvSpPr>
        <p:spPr>
          <a:xfrm>
            <a:off x="842963" y="3243263"/>
            <a:ext cx="5253037" cy="657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MODEL: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857F3-C3A9-D0A4-7898-0A7468228468}"/>
              </a:ext>
            </a:extLst>
          </p:cNvPr>
          <p:cNvSpPr txBox="1"/>
          <p:nvPr/>
        </p:nvSpPr>
        <p:spPr>
          <a:xfrm>
            <a:off x="842963" y="4143375"/>
            <a:ext cx="9558337" cy="657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communication between Developer and operations team.</a:t>
            </a:r>
          </a:p>
        </p:txBody>
      </p:sp>
    </p:spTree>
    <p:extLst>
      <p:ext uri="{BB962C8B-B14F-4D97-AF65-F5344CB8AC3E}">
        <p14:creationId xmlns:p14="http://schemas.microsoft.com/office/powerpoint/2010/main" val="414345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CCF02-EAD6-6F24-29BE-CB61DDD05877}"/>
              </a:ext>
            </a:extLst>
          </p:cNvPr>
          <p:cNvSpPr txBox="1"/>
          <p:nvPr/>
        </p:nvSpPr>
        <p:spPr>
          <a:xfrm>
            <a:off x="700088" y="742949"/>
            <a:ext cx="3700462" cy="3857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DEVOPS: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00669-EDC8-9A9C-A074-73F775D0303F}"/>
              </a:ext>
            </a:extLst>
          </p:cNvPr>
          <p:cNvSpPr txBox="1"/>
          <p:nvPr/>
        </p:nvSpPr>
        <p:spPr>
          <a:xfrm>
            <a:off x="2528888" y="188595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2EFCF-6F00-A6F3-F312-731E90F3893C}"/>
              </a:ext>
            </a:extLst>
          </p:cNvPr>
          <p:cNvSpPr txBox="1"/>
          <p:nvPr/>
        </p:nvSpPr>
        <p:spPr>
          <a:xfrm>
            <a:off x="700088" y="1514475"/>
            <a:ext cx="9886950" cy="498633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Devops addressed the gap between developers and operations.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Automate and integrate software development and IT operations.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Deliver faster, more reliable, and continuous updates.</a:t>
            </a:r>
          </a:p>
          <a:p>
            <a:pPr>
              <a:buNone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Faster delivery of features and fixes.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Improved collaboration between Dev and Ops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Higher software quality and reliability.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improvement.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EF447-5823-785E-19AA-E6EAA0976FB5}"/>
              </a:ext>
            </a:extLst>
          </p:cNvPr>
          <p:cNvSpPr txBox="1"/>
          <p:nvPr/>
        </p:nvSpPr>
        <p:spPr>
          <a:xfrm>
            <a:off x="442913" y="2300288"/>
            <a:ext cx="11315700" cy="38147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17158-6205-E9EA-59C7-03449E4F8BC1}"/>
              </a:ext>
            </a:extLst>
          </p:cNvPr>
          <p:cNvSpPr txBox="1"/>
          <p:nvPr/>
        </p:nvSpPr>
        <p:spPr>
          <a:xfrm>
            <a:off x="-1185863" y="88582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52137-251C-4171-CDCC-628C304BB8A9}"/>
              </a:ext>
            </a:extLst>
          </p:cNvPr>
          <p:cNvSpPr txBox="1"/>
          <p:nvPr/>
        </p:nvSpPr>
        <p:spPr>
          <a:xfrm>
            <a:off x="700088" y="1514475"/>
            <a:ext cx="11058525" cy="35290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2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2C8B1-56D6-D541-9EFA-A6E26FF9EBEF}"/>
              </a:ext>
            </a:extLst>
          </p:cNvPr>
          <p:cNvSpPr txBox="1"/>
          <p:nvPr/>
        </p:nvSpPr>
        <p:spPr>
          <a:xfrm>
            <a:off x="4792384" y="2596038"/>
            <a:ext cx="848677" cy="89011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DevOps Life Cycle">
            <a:extLst>
              <a:ext uri="{FF2B5EF4-FFF2-40B4-BE49-F238E27FC236}">
                <a16:creationId xmlns:a16="http://schemas.microsoft.com/office/drawing/2014/main" id="{7A0B20E6-DCDB-34EC-3020-DCDB0AEC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542924"/>
            <a:ext cx="11258550" cy="59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86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D098A3-44B4-0A09-B946-8E7C04031642}"/>
              </a:ext>
            </a:extLst>
          </p:cNvPr>
          <p:cNvSpPr txBox="1"/>
          <p:nvPr/>
        </p:nvSpPr>
        <p:spPr>
          <a:xfrm>
            <a:off x="685800" y="700087"/>
            <a:ext cx="5800725" cy="4286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DEVOPS PHASES: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A6DF1-087D-CE72-8E37-22D556A342E7}"/>
              </a:ext>
            </a:extLst>
          </p:cNvPr>
          <p:cNvSpPr txBox="1"/>
          <p:nvPr/>
        </p:nvSpPr>
        <p:spPr>
          <a:xfrm>
            <a:off x="685800" y="1643063"/>
            <a:ext cx="10272713" cy="485775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06484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7A7B4D-785A-6AD7-4756-7495CBD23619}"/>
              </a:ext>
            </a:extLst>
          </p:cNvPr>
          <p:cNvSpPr txBox="1"/>
          <p:nvPr/>
        </p:nvSpPr>
        <p:spPr>
          <a:xfrm>
            <a:off x="500063" y="1671638"/>
            <a:ext cx="11301412" cy="464343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DB55EB-62A5-3105-5EE4-871E14199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04157"/>
              </p:ext>
            </p:extLst>
          </p:nvPr>
        </p:nvGraphicFramePr>
        <p:xfrm>
          <a:off x="838200" y="1428751"/>
          <a:ext cx="10515600" cy="4643436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5254166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93926951"/>
                    </a:ext>
                  </a:extLst>
                </a:gridCol>
              </a:tblGrid>
              <a:tr h="663348">
                <a:tc>
                  <a:txBody>
                    <a:bodyPr/>
                    <a:lstStyle/>
                    <a:p>
                      <a:r>
                        <a:rPr lang="en-IN"/>
                        <a:t>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281041"/>
                  </a:ext>
                </a:extLst>
              </a:tr>
              <a:tr h="663348">
                <a:tc>
                  <a:txBody>
                    <a:bodyPr/>
                    <a:lstStyle/>
                    <a:p>
                      <a:r>
                        <a:rPr lang="en-IN"/>
                        <a:t>CI/CD Pipelines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Jenkins, GitHub Actions, GitLab CI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874762"/>
                  </a:ext>
                </a:extLst>
              </a:tr>
              <a:tr h="663348">
                <a:tc>
                  <a:txBody>
                    <a:bodyPr/>
                    <a:lstStyle/>
                    <a:p>
                      <a:r>
                        <a:rPr lang="en-IN"/>
                        <a:t>Source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Git, GitHub, GitLab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28568"/>
                  </a:ext>
                </a:extLst>
              </a:tr>
              <a:tr h="663348">
                <a:tc>
                  <a:txBody>
                    <a:bodyPr/>
                    <a:lstStyle/>
                    <a:p>
                      <a:r>
                        <a:rPr lang="en-IN"/>
                        <a:t>Containerization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Docker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404597"/>
                  </a:ext>
                </a:extLst>
              </a:tr>
              <a:tr h="663348">
                <a:tc>
                  <a:txBody>
                    <a:bodyPr/>
                    <a:lstStyle/>
                    <a:p>
                      <a:r>
                        <a:rPr lang="en-IN"/>
                        <a:t>Orchestration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Kubernetes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358373"/>
                  </a:ext>
                </a:extLst>
              </a:tr>
              <a:tr h="663348">
                <a:tc>
                  <a:txBody>
                    <a:bodyPr/>
                    <a:lstStyle/>
                    <a:p>
                      <a:r>
                        <a:rPr lang="en-IN"/>
                        <a:t>Infrastructure as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Terraform, AWS CloudFormation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041570"/>
                  </a:ext>
                </a:extLst>
              </a:tr>
              <a:tr h="663348">
                <a:tc>
                  <a:txBody>
                    <a:bodyPr/>
                    <a:lstStyle/>
                    <a:p>
                      <a:r>
                        <a:rPr lang="en-IN"/>
                        <a:t>Monitoring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Prometheus, Grafana, ELK Stack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652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192DDA-C03B-57B9-6719-ED5ED23B64FF}"/>
              </a:ext>
            </a:extLst>
          </p:cNvPr>
          <p:cNvSpPr txBox="1"/>
          <p:nvPr/>
        </p:nvSpPr>
        <p:spPr>
          <a:xfrm>
            <a:off x="500063" y="657225"/>
            <a:ext cx="5757862" cy="4286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DEVOPS TOOLS:</a:t>
            </a:r>
          </a:p>
        </p:txBody>
      </p:sp>
    </p:spTree>
    <p:extLst>
      <p:ext uri="{BB962C8B-B14F-4D97-AF65-F5344CB8AC3E}">
        <p14:creationId xmlns:p14="http://schemas.microsoft.com/office/powerpoint/2010/main" val="337840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670B6-978A-83A1-7E47-8E833FE13CBC}"/>
              </a:ext>
            </a:extLst>
          </p:cNvPr>
          <p:cNvSpPr txBox="1"/>
          <p:nvPr/>
        </p:nvSpPr>
        <p:spPr>
          <a:xfrm>
            <a:off x="728663" y="771525"/>
            <a:ext cx="4857750" cy="3857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94C7D-C474-E707-D633-0CE89FC14CA2}"/>
              </a:ext>
            </a:extLst>
          </p:cNvPr>
          <p:cNvSpPr txBox="1"/>
          <p:nvPr/>
        </p:nvSpPr>
        <p:spPr>
          <a:xfrm>
            <a:off x="585788" y="1628775"/>
            <a:ext cx="10815637" cy="44577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taken to create and deliver software is reduced.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maintaining an application is reduced.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collaboration between developers and operations team.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Continuos integration and delivery ensure faster time to market.</a:t>
            </a:r>
          </a:p>
        </p:txBody>
      </p:sp>
    </p:spTree>
    <p:extLst>
      <p:ext uri="{BB962C8B-B14F-4D97-AF65-F5344CB8AC3E}">
        <p14:creationId xmlns:p14="http://schemas.microsoft.com/office/powerpoint/2010/main" val="65167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6A8E92-84E2-59E5-C93E-CA662817141E}"/>
              </a:ext>
            </a:extLst>
          </p:cNvPr>
          <p:cNvSpPr txBox="1"/>
          <p:nvPr/>
        </p:nvSpPr>
        <p:spPr>
          <a:xfrm>
            <a:off x="757238" y="533400"/>
            <a:ext cx="8343900" cy="86868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IN" sz="3200" dirty="0"/>
              <a:t>WHAT ARE DEPLOYMENT METHODOLOGIES: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50A68-66A6-F1B9-5C00-C7CB28CEA03E}"/>
              </a:ext>
            </a:extLst>
          </p:cNvPr>
          <p:cNvSpPr txBox="1"/>
          <p:nvPr/>
        </p:nvSpPr>
        <p:spPr>
          <a:xfrm>
            <a:off x="757238" y="2636520"/>
            <a:ext cx="9715500" cy="246411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: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releasing the software to the production environment.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: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Deliver working software to the users.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198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B412D-D3B9-7231-A2F2-C30503040BF0}"/>
              </a:ext>
            </a:extLst>
          </p:cNvPr>
          <p:cNvSpPr txBox="1"/>
          <p:nvPr/>
        </p:nvSpPr>
        <p:spPr>
          <a:xfrm>
            <a:off x="614363" y="800099"/>
            <a:ext cx="7758112" cy="3286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DEPLOYMENT STRATEGIES: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CCBDE-BFA4-C8D0-1A50-22E6077E3259}"/>
              </a:ext>
            </a:extLst>
          </p:cNvPr>
          <p:cNvSpPr txBox="1"/>
          <p:nvPr/>
        </p:nvSpPr>
        <p:spPr>
          <a:xfrm>
            <a:off x="614363" y="1600200"/>
            <a:ext cx="10929937" cy="445770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Blue-Green Deployment.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Canary Deployment.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Rolling Deployment.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Deployment.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Phased Deployment.</a:t>
            </a:r>
          </a:p>
        </p:txBody>
      </p:sp>
    </p:spTree>
    <p:extLst>
      <p:ext uri="{BB962C8B-B14F-4D97-AF65-F5344CB8AC3E}">
        <p14:creationId xmlns:p14="http://schemas.microsoft.com/office/powerpoint/2010/main" val="277060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86794"/>
            <a:ext cx="8761413" cy="149383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32F3E"/>
                </a:solidFill>
                <a:latin typeface="AmazonEmberBold"/>
              </a:rPr>
              <a:t>WHAT IS SDLC?</a:t>
            </a:r>
            <a:endParaRPr lang="en-US" dirty="0"/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7A7B36-D395-1C8F-BC86-43FC790F713E}"/>
              </a:ext>
            </a:extLst>
          </p:cNvPr>
          <p:cNvSpPr txBox="1"/>
          <p:nvPr/>
        </p:nvSpPr>
        <p:spPr>
          <a:xfrm>
            <a:off x="3942816" y="207386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7737D9-FE74-A8DC-13D8-82E21D26C8C8}"/>
              </a:ext>
            </a:extLst>
          </p:cNvPr>
          <p:cNvSpPr txBox="1"/>
          <p:nvPr/>
        </p:nvSpPr>
        <p:spPr>
          <a:xfrm>
            <a:off x="800100" y="1635125"/>
            <a:ext cx="8201025" cy="1493838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AmazonEmber"/>
              </a:rPr>
              <a:t>The software development lifecycle (SDLC)</a:t>
            </a:r>
          </a:p>
          <a:p>
            <a:endParaRPr lang="en-US" sz="2800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AmazonEmber"/>
              </a:rPr>
              <a:t>T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AmazonEmber"/>
              </a:rPr>
              <a:t>he cost-effective and time-efficient process that development teams use to design and build high-quality software.</a:t>
            </a:r>
            <a:endParaRPr lang="en-IN" sz="2800" dirty="0">
              <a:solidFill>
                <a:srgbClr val="232F3E"/>
              </a:solidFill>
              <a:latin typeface="AmazonEmberBold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4491C-BC46-ECFA-A976-162526A0EE61}"/>
              </a:ext>
            </a:extLst>
          </p:cNvPr>
          <p:cNvSpPr txBox="1"/>
          <p:nvPr/>
        </p:nvSpPr>
        <p:spPr>
          <a:xfrm>
            <a:off x="657225" y="800100"/>
            <a:ext cx="5586413" cy="3143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SDLC VS DEPLOYMENT: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3DB55-EF08-0D7F-4BD8-2A7CB8E9D2E7}"/>
              </a:ext>
            </a:extLst>
          </p:cNvPr>
          <p:cNvSpPr txBox="1"/>
          <p:nvPr/>
        </p:nvSpPr>
        <p:spPr>
          <a:xfrm>
            <a:off x="657225" y="1671638"/>
            <a:ext cx="10744200" cy="38576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SDLC is the roadmap for the ideation for development.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is the act of delivering to the final product to users.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are essential for successful software delivery.</a:t>
            </a:r>
          </a:p>
        </p:txBody>
      </p:sp>
    </p:spTree>
    <p:extLst>
      <p:ext uri="{BB962C8B-B14F-4D97-AF65-F5344CB8AC3E}">
        <p14:creationId xmlns:p14="http://schemas.microsoft.com/office/powerpoint/2010/main" val="984875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E547C-AA0A-C44B-6E1D-3F04016440B9}"/>
              </a:ext>
            </a:extLst>
          </p:cNvPr>
          <p:cNvSpPr txBox="1"/>
          <p:nvPr/>
        </p:nvSpPr>
        <p:spPr>
          <a:xfrm>
            <a:off x="1767840" y="1905000"/>
            <a:ext cx="8412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49940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696329"/>
            <a:ext cx="10983132" cy="500062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0" i="0" dirty="0">
                <a:solidFill>
                  <a:srgbClr val="232F3E"/>
                </a:solidFill>
                <a:effectLst/>
                <a:latin typeface="AmazonEmberBold"/>
              </a:rPr>
              <a:t>Why is SDLC important?</a:t>
            </a:r>
            <a:br>
              <a:rPr lang="en-IN" sz="3600" dirty="0">
                <a:solidFill>
                  <a:srgbClr val="232F3E"/>
                </a:solidFill>
                <a:latin typeface="AmazonEmberBold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4890-A3FC-0660-4F16-65152E01DDF5}"/>
              </a:ext>
            </a:extLst>
          </p:cNvPr>
          <p:cNvSpPr txBox="1"/>
          <p:nvPr/>
        </p:nvSpPr>
        <p:spPr>
          <a:xfrm>
            <a:off x="3100388" y="5614988"/>
            <a:ext cx="3657600" cy="50006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F7607-15D6-9744-C287-91E20FF74CA9}"/>
              </a:ext>
            </a:extLst>
          </p:cNvPr>
          <p:cNvSpPr txBox="1"/>
          <p:nvPr/>
        </p:nvSpPr>
        <p:spPr>
          <a:xfrm>
            <a:off x="785813" y="1728788"/>
            <a:ext cx="8072437" cy="15859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AmazonEmber"/>
              </a:rPr>
              <a:t>  Increased visibility of the development process</a:t>
            </a:r>
          </a:p>
          <a:p>
            <a:r>
              <a:rPr lang="en-US" sz="2800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AmazonEmber"/>
              </a:rPr>
              <a:t>  Efficient estimation, planning, and scheduling</a:t>
            </a:r>
          </a:p>
          <a:p>
            <a:endParaRPr lang="en-US" sz="2800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AmazonEmber"/>
              </a:rPr>
              <a:t>  Improved risk management and cost estimation</a:t>
            </a:r>
          </a:p>
          <a:p>
            <a:endParaRPr lang="en-US" sz="2800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AmazonEmber"/>
              </a:rPr>
              <a:t>   Systematic software delivery and better customer      satisfaction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B728125-4164-59AC-19B8-103BD8FF387D}"/>
              </a:ext>
            </a:extLst>
          </p:cNvPr>
          <p:cNvSpPr txBox="1"/>
          <p:nvPr/>
        </p:nvSpPr>
        <p:spPr>
          <a:xfrm>
            <a:off x="2592269" y="2994660"/>
            <a:ext cx="1244840" cy="63436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7D336D-562A-11A8-5BE5-56633D03D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685801"/>
            <a:ext cx="10983132" cy="540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52400"/>
            <a:ext cx="8761413" cy="152823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232F3E"/>
                </a:solidFill>
                <a:effectLst/>
                <a:latin typeface="AmazonEmberBold"/>
              </a:rPr>
              <a:t>How does SDLC work?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BD5BA-E4F8-1CE3-8621-EB23025F8396}"/>
              </a:ext>
            </a:extLst>
          </p:cNvPr>
          <p:cNvSpPr txBox="1"/>
          <p:nvPr/>
        </p:nvSpPr>
        <p:spPr>
          <a:xfrm>
            <a:off x="828675" y="1871663"/>
            <a:ext cx="9115425" cy="2286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AmazonEmberBold"/>
              </a:rPr>
              <a:t>  Plan</a:t>
            </a:r>
          </a:p>
          <a:p>
            <a:endParaRPr lang="en-IN" sz="2800" b="1" i="0" dirty="0">
              <a:solidFill>
                <a:srgbClr val="333333"/>
              </a:solidFill>
              <a:effectLst/>
              <a:latin typeface="AmazonEmb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AmazonEmberBold"/>
              </a:rPr>
              <a:t>  Design</a:t>
            </a:r>
          </a:p>
          <a:p>
            <a:endParaRPr lang="en-IN" sz="2800" b="1" i="0" dirty="0">
              <a:solidFill>
                <a:srgbClr val="333333"/>
              </a:solidFill>
              <a:effectLst/>
              <a:latin typeface="AmazonEmb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AmazonEmberBold"/>
              </a:rPr>
              <a:t>  Implement</a:t>
            </a:r>
          </a:p>
          <a:p>
            <a:endParaRPr lang="en-IN" sz="2800" b="1" i="0" dirty="0">
              <a:solidFill>
                <a:srgbClr val="333333"/>
              </a:solidFill>
              <a:effectLst/>
              <a:latin typeface="AmazonEmb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AmazonEmberBold"/>
              </a:rPr>
              <a:t>  Test</a:t>
            </a:r>
          </a:p>
          <a:p>
            <a:endParaRPr lang="en-IN" sz="2800" b="1" i="0" dirty="0">
              <a:solidFill>
                <a:srgbClr val="333333"/>
              </a:solidFill>
              <a:effectLst/>
              <a:latin typeface="AmazonEmb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AmazonEmberBold"/>
              </a:rPr>
              <a:t>  Deploy</a:t>
            </a:r>
          </a:p>
          <a:p>
            <a:endParaRPr lang="en-IN" sz="2800" b="1" dirty="0">
              <a:solidFill>
                <a:srgbClr val="333333"/>
              </a:solidFill>
              <a:latin typeface="AmazonEmb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AmazonEmberBold"/>
              </a:rPr>
              <a:t>  Maintain</a:t>
            </a:r>
            <a:endParaRPr lang="en-IN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814388"/>
            <a:ext cx="10983132" cy="382003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0" i="0" dirty="0">
                <a:solidFill>
                  <a:srgbClr val="232F3E"/>
                </a:solidFill>
                <a:effectLst/>
                <a:latin typeface="AmazonEmberBold"/>
              </a:rPr>
              <a:t>What are SDLC models?</a:t>
            </a:r>
            <a:br>
              <a:rPr lang="en-IN" sz="3200" b="0" i="0" dirty="0">
                <a:solidFill>
                  <a:srgbClr val="232F3E"/>
                </a:solidFill>
                <a:effectLst/>
                <a:latin typeface="AmazonEmberBold"/>
              </a:rPr>
            </a:b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2953F-6D67-E5C4-3F57-73C8B9F70C84}"/>
              </a:ext>
            </a:extLst>
          </p:cNvPr>
          <p:cNvSpPr txBox="1"/>
          <p:nvPr/>
        </p:nvSpPr>
        <p:spPr>
          <a:xfrm>
            <a:off x="8101013" y="95726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65240-FB64-60EA-94D2-0A6D0B572DD5}"/>
              </a:ext>
            </a:extLst>
          </p:cNvPr>
          <p:cNvSpPr txBox="1"/>
          <p:nvPr/>
        </p:nvSpPr>
        <p:spPr>
          <a:xfrm>
            <a:off x="907257" y="1728787"/>
            <a:ext cx="7958137" cy="17145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3200" b="0" i="0" dirty="0">
                <a:solidFill>
                  <a:srgbClr val="333333"/>
                </a:solidFill>
                <a:effectLst/>
                <a:latin typeface="AmazonEmberBold"/>
              </a:rPr>
              <a:t>Waterfall model</a:t>
            </a:r>
            <a:endParaRPr lang="en-IN" sz="4800" dirty="0">
              <a:solidFill>
                <a:srgbClr val="333333"/>
              </a:solidFill>
              <a:latin typeface="AmazonEmberBold"/>
            </a:endParaRPr>
          </a:p>
          <a:p>
            <a:pPr marL="457200" indent="-4572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4800" b="0" i="0" dirty="0">
              <a:solidFill>
                <a:srgbClr val="333333"/>
              </a:solidFill>
              <a:effectLst/>
              <a:latin typeface="AmazonEmberBold"/>
            </a:endParaRPr>
          </a:p>
          <a:p>
            <a:pPr marL="457200" indent="-45720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approach of software development.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IN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happens in a step by step manner.</a:t>
            </a:r>
          </a:p>
          <a:p>
            <a:pPr marL="457200" indent="-45720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IN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I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  Design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IN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 Development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IN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I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   Testing</a:t>
            </a:r>
          </a:p>
          <a:p>
            <a:pPr marL="514350" indent="-51435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endParaRPr lang="en-IN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   Maintenance</a:t>
            </a:r>
            <a:endParaRPr lang="en-IN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3C97-E356-4FF9-AED5-879B8F9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F57B0B-399F-679E-C5E0-83B8FE08A7D6}"/>
              </a:ext>
            </a:extLst>
          </p:cNvPr>
          <p:cNvSpPr txBox="1"/>
          <p:nvPr/>
        </p:nvSpPr>
        <p:spPr>
          <a:xfrm>
            <a:off x="3557588" y="272891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50EF39-7747-DE21-F700-8BC4312ED88C}"/>
              </a:ext>
            </a:extLst>
          </p:cNvPr>
          <p:cNvSpPr txBox="1"/>
          <p:nvPr/>
        </p:nvSpPr>
        <p:spPr>
          <a:xfrm>
            <a:off x="1771650" y="272891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A327EF-72FE-B852-700B-755129E310D2}"/>
              </a:ext>
            </a:extLst>
          </p:cNvPr>
          <p:cNvSpPr txBox="1"/>
          <p:nvPr/>
        </p:nvSpPr>
        <p:spPr>
          <a:xfrm>
            <a:off x="5336071" y="2224709"/>
            <a:ext cx="1432582" cy="132389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Download Free Vectors, Images, Photos &amp; Videos | Vecteezy">
            <a:extLst>
              <a:ext uri="{FF2B5EF4-FFF2-40B4-BE49-F238E27FC236}">
                <a16:creationId xmlns:a16="http://schemas.microsoft.com/office/drawing/2014/main" id="{A5F48652-F68F-4F43-3828-BAC0F6274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448628"/>
            <a:ext cx="10983132" cy="596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75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0"/>
            <a:ext cx="8761413" cy="168063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highlight>
                  <a:srgbClr val="F5F5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waterfall model?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B6115-9778-98B3-DA96-AB6D3444F398}"/>
              </a:ext>
            </a:extLst>
          </p:cNvPr>
          <p:cNvSpPr txBox="1"/>
          <p:nvPr/>
        </p:nvSpPr>
        <p:spPr>
          <a:xfrm>
            <a:off x="1042988" y="17430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C3FD7-98DD-9291-FA93-7EB433B5AC7E}"/>
              </a:ext>
            </a:extLst>
          </p:cNvPr>
          <p:cNvSpPr txBox="1"/>
          <p:nvPr/>
        </p:nvSpPr>
        <p:spPr>
          <a:xfrm>
            <a:off x="771525" y="1528763"/>
            <a:ext cx="9001125" cy="462915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new requirement from the client will restart the development.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waterfall model client requirements can’t be understood at once.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must be delivered faster and with less resources.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also very expensive to make changes during the end of the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322E42-AFFD-4B81-BD7A-77AB9FC3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0"/>
            <a:ext cx="8761413" cy="168063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MODEL?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EE959-E415-87B1-5F14-6E6B061C441E}"/>
              </a:ext>
            </a:extLst>
          </p:cNvPr>
          <p:cNvSpPr txBox="1"/>
          <p:nvPr/>
        </p:nvSpPr>
        <p:spPr>
          <a:xfrm>
            <a:off x="604434" y="1543050"/>
            <a:ext cx="10983132" cy="46148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Programmers create prototype to understand client requirement.</a:t>
            </a:r>
          </a:p>
          <a:p>
            <a:pPr marL="457200" indent="-4572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provides feedback and list of changes to be made.</a:t>
            </a:r>
          </a:p>
          <a:p>
            <a:pPr marL="457200" indent="-4572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process of building a software is broken down into small actionable </a:t>
            </a:r>
          </a:p>
          <a:p>
            <a:pPr marL="457200" indent="-4572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blocks called sprints.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14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270</TotalTime>
  <Words>522</Words>
  <Application>Microsoft Office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AmazonEmber</vt:lpstr>
      <vt:lpstr>AmazonEmberBold</vt:lpstr>
      <vt:lpstr>Arial</vt:lpstr>
      <vt:lpstr>Calibri</vt:lpstr>
      <vt:lpstr>Century Gothic</vt:lpstr>
      <vt:lpstr>Segoe UI</vt:lpstr>
      <vt:lpstr>Times New Roman</vt:lpstr>
      <vt:lpstr>Wingdings</vt:lpstr>
      <vt:lpstr>Wingdings 3</vt:lpstr>
      <vt:lpstr>Ion Boardroom</vt:lpstr>
      <vt:lpstr>PowerPoint Presentation</vt:lpstr>
      <vt:lpstr>WHAT IS SDLC?</vt:lpstr>
      <vt:lpstr>Why is SDLC important? </vt:lpstr>
      <vt:lpstr>PowerPoint Presentation</vt:lpstr>
      <vt:lpstr>How does SDLC work?</vt:lpstr>
      <vt:lpstr>What are SDLC models? </vt:lpstr>
      <vt:lpstr>PowerPoint Presentation</vt:lpstr>
      <vt:lpstr>Disadvantages of waterfall model?</vt:lpstr>
      <vt:lpstr>AGILE MODEL?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kiran</dc:creator>
  <cp:lastModifiedBy>sai kiran</cp:lastModifiedBy>
  <cp:revision>1</cp:revision>
  <dcterms:created xsi:type="dcterms:W3CDTF">2025-05-15T10:48:16Z</dcterms:created>
  <dcterms:modified xsi:type="dcterms:W3CDTF">2025-05-16T06:43:23Z</dcterms:modified>
</cp:coreProperties>
</file>