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A4A9-B69E-4DA8-B3C1-8D3E1F469D5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6FDE6-3E84-42EE-A10B-4271E6E4D5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32D61-EAEE-43EC-B848-A62253F30831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07E0-8CA8-43F7-A67F-FC0D259AF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B414-92C6-41AD-A515-08284C6A637E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57B6-B74D-4AFD-9CA7-E0BC5405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VPC Peering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248400"/>
            <a:ext cx="2895600" cy="365125"/>
          </a:xfrm>
        </p:spPr>
        <p:txBody>
          <a:bodyPr/>
          <a:lstStyle/>
          <a:p>
            <a:r>
              <a:rPr lang="en-US" sz="1400" b="1" dirty="0" smtClean="0"/>
              <a:t>N </a:t>
            </a:r>
            <a:r>
              <a:rPr lang="en-US" sz="1400" b="1" dirty="0" err="1" smtClean="0"/>
              <a:t>Shravani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Sagar</a:t>
            </a:r>
            <a:endParaRPr lang="en-US" b="1" dirty="0"/>
          </a:p>
        </p:txBody>
      </p:sp>
      <p:pic>
        <p:nvPicPr>
          <p:cNvPr id="6" name="Picture 5" descr="VPC pee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43200"/>
            <a:ext cx="64008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to VPC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Private Cloud (VPC) is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logically isolated section of a public cloud provider's infrastructure that allows you to create and manage your own virtual network.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6019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VPC Peering?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VPC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Peering is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networking service that allows two Virtual Private Clouds (VPCs) to communicate with each other using private IP addresses, as if they were part of the same network.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e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27020"/>
            <a:ext cx="594360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Cases of VPC Peering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 development and production environments.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Centralized logging and monitoring.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Cross-account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 sharing.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Cost-effective alternative to public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VPC Peering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Intra-region Peering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Inter-region Peering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Cross-account Peering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VPC Peering Works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VPC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peering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establishes a private network connection between two VPCs, enabling communication between their resources using private IP addresses.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81300"/>
            <a:ext cx="640080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Peering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Identify Source and Target VPCs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Same account or different AWS accounts?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Check CIDR Block Overlap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✅ No Overlap → Proceed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❌ Overlap → Stop (Change CIDRs)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Initiate VPC Peering Request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Source VPC → To Target VPC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Accept Peering Request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Target VPC’s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Update Route Tables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Add routes in both VPCs to route traffic via Peering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Update Security Groups (Optional but recommended)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Allow traffic from the peered VPC’s CIDR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Test Connectivity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Ping or access services across VPCs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VPC Peering Complete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162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VPC Peering</vt:lpstr>
      <vt:lpstr>Introduction to VPC</vt:lpstr>
      <vt:lpstr>What is VPC Peering?</vt:lpstr>
      <vt:lpstr>Use Cases of VPC Peering</vt:lpstr>
      <vt:lpstr>Types of VPC Peering</vt:lpstr>
      <vt:lpstr>How VPC Peering Works</vt:lpstr>
      <vt:lpstr>VPC Peering Configuration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Peering</dc:title>
  <dc:creator>Sharada Nallaganti</dc:creator>
  <cp:lastModifiedBy>Sharada Nallaganti</cp:lastModifiedBy>
  <cp:revision>23</cp:revision>
  <dcterms:created xsi:type="dcterms:W3CDTF">2025-05-15T10:13:37Z</dcterms:created>
  <dcterms:modified xsi:type="dcterms:W3CDTF">2025-05-16T08:21:11Z</dcterms:modified>
</cp:coreProperties>
</file>