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3" r:id="rId4"/>
    <p:sldId id="257" r:id="rId5"/>
    <p:sldId id="258" r:id="rId6"/>
    <p:sldId id="259" r:id="rId7"/>
    <p:sldId id="261" r:id="rId8"/>
    <p:sldId id="260" r:id="rId9"/>
    <p:sldId id="262" r:id="rId10"/>
    <p:sldId id="265" r:id="rId11"/>
    <p:sldId id="266" r:id="rId12"/>
    <p:sldId id="268" r:id="rId13"/>
    <p:sldId id="267" r:id="rId14"/>
    <p:sldId id="270" r:id="rId15"/>
    <p:sldId id="269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6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00552" y="-12620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2335" y="-308768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4650-641E-467D-94F5-4388AEDE0C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VPC Endpoints and Transit Gateway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E0260-CC15-4061-84CD-18BD4D7DE9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Secure and Scalable Networking in AWS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AWS Cloud Resource | Transit Gateway">
            <a:extLst>
              <a:ext uri="{FF2B5EF4-FFF2-40B4-BE49-F238E27FC236}">
                <a16:creationId xmlns:a16="http://schemas.microsoft.com/office/drawing/2014/main" id="{7B66D30A-4550-463A-B624-8AD5A8A47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139" y="4250949"/>
            <a:ext cx="1150552" cy="109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mpute Amazon VPC endpoints&quot; Icon - Download for free – Iconduck">
            <a:extLst>
              <a:ext uri="{FF2B5EF4-FFF2-40B4-BE49-F238E27FC236}">
                <a16:creationId xmlns:a16="http://schemas.microsoft.com/office/drawing/2014/main" id="{B57EC33D-A7E8-482D-9999-460132784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464" y="4250949"/>
            <a:ext cx="1150552" cy="109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hat Is VPC in AWS? | 1Byte1Byte">
            <a:extLst>
              <a:ext uri="{FF2B5EF4-FFF2-40B4-BE49-F238E27FC236}">
                <a16:creationId xmlns:a16="http://schemas.microsoft.com/office/drawing/2014/main" id="{539CD8DB-3F4F-46C5-A5E8-7EB024D2D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0713" y="244936"/>
            <a:ext cx="2269724" cy="135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8C0121-66C4-4D9F-901C-38448F3A6588}"/>
              </a:ext>
            </a:extLst>
          </p:cNvPr>
          <p:cNvSpPr txBox="1"/>
          <p:nvPr/>
        </p:nvSpPr>
        <p:spPr>
          <a:xfrm>
            <a:off x="7023716" y="6151399"/>
            <a:ext cx="4873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Arial Black" panose="020B0A04020102020204" pitchFamily="34" charset="0"/>
              </a:rPr>
              <a:t>Presented by: Syed Mubeen</a:t>
            </a:r>
          </a:p>
        </p:txBody>
      </p:sp>
    </p:spTree>
    <p:extLst>
      <p:ext uri="{BB962C8B-B14F-4D97-AF65-F5344CB8AC3E}">
        <p14:creationId xmlns:p14="http://schemas.microsoft.com/office/powerpoint/2010/main" val="3029791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474C-2FEC-4966-AB97-EF00E9C2B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807" y="4995209"/>
            <a:ext cx="9905998" cy="1478570"/>
          </a:xfrm>
        </p:spPr>
        <p:txBody>
          <a:bodyPr>
            <a:normAutofit/>
          </a:bodyPr>
          <a:lstStyle/>
          <a:p>
            <a:r>
              <a:rPr lang="en-IN" sz="6000" b="1" dirty="0"/>
              <a:t>Transit Gateway (TGW)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73AF8-2270-4A19-9238-9F80C40B2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0640" y="1019412"/>
            <a:ext cx="731776" cy="95287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2" descr="AWS Cloud Resource | Transit Gateway">
            <a:extLst>
              <a:ext uri="{FF2B5EF4-FFF2-40B4-BE49-F238E27FC236}">
                <a16:creationId xmlns:a16="http://schemas.microsoft.com/office/drawing/2014/main" id="{AF392ECD-0480-47AD-A69C-7F089B7A9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376" y="846930"/>
            <a:ext cx="4021583" cy="4148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701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25462-92F4-45D8-833D-D61DE5620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 Transit Gateway (TGW)?</a:t>
            </a:r>
            <a:endParaRPr lang="en-IN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588ADB1-657E-4374-9B67-10E1DA3449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2" y="2142911"/>
            <a:ext cx="10674845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Definition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Transit Gateway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is a fully managed service that acts as a central hub for connecting multiple VPCs,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VPNs, and on-premises networks.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Key Features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Simplifies VPC-to-VPC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Allows connections to on-premises networks, AWS Direct Connect, or VPNs.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Scales automatically to support thousands of VPCs.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Comparison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Compare Transit Gateway with VPC Peering (TGW simplifies management by reducing the number of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connections).</a:t>
            </a:r>
          </a:p>
        </p:txBody>
      </p:sp>
      <p:pic>
        <p:nvPicPr>
          <p:cNvPr id="5" name="Picture 2" descr="AWS Cloud Resource | Transit Gateway">
            <a:extLst>
              <a:ext uri="{FF2B5EF4-FFF2-40B4-BE49-F238E27FC236}">
                <a16:creationId xmlns:a16="http://schemas.microsoft.com/office/drawing/2014/main" id="{7254A77C-5C7F-4B44-9537-4B32C7071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3406" y="772358"/>
            <a:ext cx="920786" cy="949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379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50013-E6A6-4F1B-864B-C847020A6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Transit Gateway Architecture</a:t>
            </a:r>
            <a:endParaRPr lang="en-IN" dirty="0"/>
          </a:p>
        </p:txBody>
      </p:sp>
      <p:pic>
        <p:nvPicPr>
          <p:cNvPr id="13314" name="Picture 2" descr="Using Transit Gateway to connect VPCs in different AWS accounts">
            <a:extLst>
              <a:ext uri="{FF2B5EF4-FFF2-40B4-BE49-F238E27FC236}">
                <a16:creationId xmlns:a16="http://schemas.microsoft.com/office/drawing/2014/main" id="{0D721D38-1E34-4497-A72C-901436E37D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575" y="1828800"/>
            <a:ext cx="7643674" cy="45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AWS Cloud Resource | Transit Gateway">
            <a:extLst>
              <a:ext uri="{FF2B5EF4-FFF2-40B4-BE49-F238E27FC236}">
                <a16:creationId xmlns:a16="http://schemas.microsoft.com/office/drawing/2014/main" id="{B4D26FAF-4813-453F-8BAE-D508C5F24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3406" y="772358"/>
            <a:ext cx="920786" cy="949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8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DB554-1E58-424F-918C-6C8F89ADA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Transit Gateway Architecture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1E9B68F-7E72-439C-A893-3E61CA37A6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2212177"/>
            <a:ext cx="8904041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Hub-and-Spoke Model: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VPCs connect to TGW like spokes on a wheel.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Centralized routing through the TGW makes it easy to manage traffic.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Traffic Flow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All traffic from one VPC to another flows through the TGW.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Secure, efficient communication between multiple VPCs and on-premises resources.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2" descr="AWS Cloud Resource | Transit Gateway">
            <a:extLst>
              <a:ext uri="{FF2B5EF4-FFF2-40B4-BE49-F238E27FC236}">
                <a16:creationId xmlns:a16="http://schemas.microsoft.com/office/drawing/2014/main" id="{D63F94F6-1B1C-4FE9-9B2D-324192434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3406" y="772358"/>
            <a:ext cx="920786" cy="949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116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E1BCD-73CC-4081-A3A5-2AE210513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Transit Gateway vs vpc peering</a:t>
            </a:r>
          </a:p>
        </p:txBody>
      </p:sp>
      <p:pic>
        <p:nvPicPr>
          <p:cNvPr id="15362" name="Picture 2" descr="Transit Gateway Topology">
            <a:extLst>
              <a:ext uri="{FF2B5EF4-FFF2-40B4-BE49-F238E27FC236}">
                <a16:creationId xmlns:a16="http://schemas.microsoft.com/office/drawing/2014/main" id="{71792BE9-6D08-42DA-A7AC-3EDD75D98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027" y="1990556"/>
            <a:ext cx="1031594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D6EB9C-7E9E-4E54-93A9-72C0853853B7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5784432" y="6791417"/>
            <a:ext cx="1717199" cy="3675353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8" name="Picture 2" descr="AWS Cloud Resource | Transit Gateway">
            <a:extLst>
              <a:ext uri="{FF2B5EF4-FFF2-40B4-BE49-F238E27FC236}">
                <a16:creationId xmlns:a16="http://schemas.microsoft.com/office/drawing/2014/main" id="{19B5FA35-2400-4702-90F5-2C5089625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3406" y="772358"/>
            <a:ext cx="920786" cy="949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040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72C73-E654-4B73-A4CA-BD636425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Benefits of Transit Gateway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11E018-9FC5-4FC0-AA61-AE43DA0EBA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3710" y="2097088"/>
            <a:ext cx="10003701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Centralized Routing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Simplifies network architecture by reducing the need for VPC peering.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Scalability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Easily supports thousands of VPCs, regions, and hybrid architectures.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High Availability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Fully managed service with built-in redundancy and availability.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Security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Centralized control over routing and network traffic, reducing potential attack surfaces.</a:t>
            </a:r>
          </a:p>
        </p:txBody>
      </p:sp>
      <p:pic>
        <p:nvPicPr>
          <p:cNvPr id="6" name="Picture 2" descr="AWS Cloud Resource | Transit Gateway">
            <a:extLst>
              <a:ext uri="{FF2B5EF4-FFF2-40B4-BE49-F238E27FC236}">
                <a16:creationId xmlns:a16="http://schemas.microsoft.com/office/drawing/2014/main" id="{2299AB85-9651-40BF-9A47-4F977C400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3406" y="772358"/>
            <a:ext cx="920786" cy="949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353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68AE2-558E-4D91-BC8F-36A0211E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Cases for Transit Gateway</a:t>
            </a:r>
            <a:endParaRPr lang="en-IN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ADF2851-F084-4115-87F5-0D1BB72C5E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63859" y="2551837"/>
            <a:ext cx="1064490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Connecting Multiple VPCs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Easily connect large-scale VPC networks across regions.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Hybrid Cloud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Connect on-premises networks and AWS environments with Direct Connect or VPNs.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Shared Services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Use TGW to manage centralized access to shared services, such as DNS, logging,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or databases.</a:t>
            </a:r>
          </a:p>
        </p:txBody>
      </p:sp>
      <p:pic>
        <p:nvPicPr>
          <p:cNvPr id="5" name="Picture 2" descr="AWS Cloud Resource | Transit Gateway">
            <a:extLst>
              <a:ext uri="{FF2B5EF4-FFF2-40B4-BE49-F238E27FC236}">
                <a16:creationId xmlns:a16="http://schemas.microsoft.com/office/drawing/2014/main" id="{75737AD4-678E-4A9A-A657-A3E68B4CA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3406" y="772358"/>
            <a:ext cx="920786" cy="949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318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C48FD-BD63-425D-B44A-CE9EB2643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Transit Gateway Pricing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07FCAC0-785C-441A-8244-AE7857A3D8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2386189"/>
            <a:ext cx="8775864" cy="2646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Pricing Components: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Attachment Costs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Per-hour costs for each VPC or resource attached to the TGW.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Data Transfer Costs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Costs for data transferred between VPCs and TGW.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Considerations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Pricing can vary based on data transfer and regions, so understanding your traffic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pattern is important for cost management.</a:t>
            </a:r>
          </a:p>
        </p:txBody>
      </p:sp>
      <p:pic>
        <p:nvPicPr>
          <p:cNvPr id="5" name="Picture 2" descr="AWS Cloud Resource | Transit Gateway">
            <a:extLst>
              <a:ext uri="{FF2B5EF4-FFF2-40B4-BE49-F238E27FC236}">
                <a16:creationId xmlns:a16="http://schemas.microsoft.com/office/drawing/2014/main" id="{3E48B78B-7377-4CD1-8A8B-9ADA25A89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3406" y="772358"/>
            <a:ext cx="920786" cy="949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147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E2FC-09E0-4AB0-8DD9-9B207CF59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77160BB-0F0A-4CC6-918C-8B2D0207DE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2437164"/>
            <a:ext cx="1053272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VPC Endpoints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provide private, secure, and cost-efficient access to AWS services, improving security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and network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Transit Gateway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simplifies network management by centralizing routing for multiple VPCs and       on-premises networks, providing scalability and flexibility.</a:t>
            </a:r>
          </a:p>
        </p:txBody>
      </p:sp>
      <p:pic>
        <p:nvPicPr>
          <p:cNvPr id="6" name="Picture 2" descr="AWS Cloud Resource | Transit Gateway">
            <a:extLst>
              <a:ext uri="{FF2B5EF4-FFF2-40B4-BE49-F238E27FC236}">
                <a16:creationId xmlns:a16="http://schemas.microsoft.com/office/drawing/2014/main" id="{7EC79FBF-E151-464B-BEE2-6D277DFB1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3406" y="772358"/>
            <a:ext cx="920786" cy="949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ompute Amazon VPC endpoints&quot; Icon - Download for free – Iconduck">
            <a:extLst>
              <a:ext uri="{FF2B5EF4-FFF2-40B4-BE49-F238E27FC236}">
                <a16:creationId xmlns:a16="http://schemas.microsoft.com/office/drawing/2014/main" id="{AD7580B1-B478-4623-B011-9B5E3097A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988" y="750297"/>
            <a:ext cx="1035142" cy="99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002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55102B-DD0E-4A0A-A1F6-CBA4C744A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0112" y="2689715"/>
            <a:ext cx="5570105" cy="1478570"/>
          </a:xfrm>
        </p:spPr>
        <p:txBody>
          <a:bodyPr>
            <a:normAutofit/>
          </a:bodyPr>
          <a:lstStyle/>
          <a:p>
            <a:r>
              <a:rPr lang="en-IN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69105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53B42-60EE-45FE-BBE2-DB45FEFC1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513" y="130246"/>
            <a:ext cx="9905998" cy="147857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F0429-2086-4D54-A3DD-AD0661A54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513" y="1388352"/>
            <a:ext cx="10000064" cy="501244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chemeClr val="bg1"/>
                </a:solidFill>
              </a:rPr>
              <a:t>VPC Endpoints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bg1"/>
                </a:solidFill>
              </a:rPr>
              <a:t>-What is a VPC Endpoint? 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bg1"/>
                </a:solidFill>
              </a:rPr>
              <a:t>-Types of VPC Endpoints.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bg1"/>
                </a:solidFill>
              </a:rPr>
              <a:t>-Benefits and Use Cases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chemeClr val="bg1"/>
                </a:solidFill>
              </a:rPr>
              <a:t>Transit Gateway (TGW)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bg1"/>
                </a:solidFill>
              </a:rPr>
              <a:t>-What is a Transit Gateway? 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bg1"/>
                </a:solidFill>
              </a:rPr>
              <a:t>-TGW Architecture 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bg1"/>
                </a:solidFill>
              </a:rPr>
              <a:t>-TGW vs VPC Peering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bg1"/>
                </a:solidFill>
              </a:rPr>
              <a:t>-Benefits of Transit Gateway 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bg1"/>
                </a:solidFill>
              </a:rPr>
              <a:t>-Use Cases of TGW </a:t>
            </a:r>
          </a:p>
          <a:p>
            <a:pPr marL="0" indent="0">
              <a:buNone/>
            </a:pPr>
            <a:r>
              <a:rPr lang="en-US" sz="2300" dirty="0">
                <a:solidFill>
                  <a:schemeClr val="bg1"/>
                </a:solidFill>
              </a:rPr>
              <a:t>-TGW Pricing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7099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AE0F-4933-4363-B2AD-8BD2EAB08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440" y="4773268"/>
            <a:ext cx="5797119" cy="1529878"/>
          </a:xfrm>
        </p:spPr>
        <p:txBody>
          <a:bodyPr>
            <a:noAutofit/>
          </a:bodyPr>
          <a:lstStyle/>
          <a:p>
            <a:r>
              <a:rPr lang="en-IN" sz="6000" b="1" dirty="0"/>
              <a:t>VPC ENDPOINT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97772-7AA0-4F96-9A44-A9C87064DF8F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4058237">
            <a:off x="6938531" y="2684849"/>
            <a:ext cx="268657" cy="294361"/>
          </a:xfrm>
        </p:spPr>
        <p:txBody>
          <a:bodyPr>
            <a:normAutofit fontScale="55000" lnSpcReduction="20000"/>
          </a:bodyPr>
          <a:lstStyle/>
          <a:p>
            <a:endParaRPr lang="en-IN" dirty="0"/>
          </a:p>
        </p:txBody>
      </p:sp>
      <p:pic>
        <p:nvPicPr>
          <p:cNvPr id="7" name="Picture 6" descr="Compute Amazon VPC endpoints&quot; Icon - Download for free – Iconduck">
            <a:extLst>
              <a:ext uri="{FF2B5EF4-FFF2-40B4-BE49-F238E27FC236}">
                <a16:creationId xmlns:a16="http://schemas.microsoft.com/office/drawing/2014/main" id="{7FCC7BB3-F057-4FCF-98B4-123C203CE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297" y="914400"/>
            <a:ext cx="3762359" cy="399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287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DE053-A59F-4676-BEF9-A4C458C0A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859" y="618518"/>
            <a:ext cx="9905998" cy="1478570"/>
          </a:xfrm>
        </p:spPr>
        <p:txBody>
          <a:bodyPr/>
          <a:lstStyle/>
          <a:p>
            <a:r>
              <a:rPr lang="en-US" b="1" dirty="0"/>
              <a:t>What is a VPC Endpoint?</a:t>
            </a:r>
            <a:endParaRPr lang="en-IN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8969255-D815-4D07-907B-BA40631934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04755" y="2184441"/>
            <a:ext cx="10062206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Definition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VPC Endpoint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allows private, secure communication between your Virtual Private Cloud (VPC) and AWS services without traversing the public internet.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Key Features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Improves security by avoiding public internet exposure.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Traffic stays within the AWS network.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Reduces the need for an internet gateway or NAT devices.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6" descr="Compute Amazon VPC endpoints&quot; Icon - Download for free – Iconduck">
            <a:extLst>
              <a:ext uri="{FF2B5EF4-FFF2-40B4-BE49-F238E27FC236}">
                <a16:creationId xmlns:a16="http://schemas.microsoft.com/office/drawing/2014/main" id="{FD522710-8745-41C9-97B0-FD5F4B3BF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840" y="618518"/>
            <a:ext cx="1035142" cy="99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996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64902-8D78-4422-992D-7DE7C475B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Architecture</a:t>
            </a:r>
            <a:br>
              <a:rPr lang="en-IN" b="1" dirty="0"/>
            </a:br>
            <a:endParaRPr lang="en-IN" dirty="0"/>
          </a:p>
        </p:txBody>
      </p:sp>
      <p:pic>
        <p:nvPicPr>
          <p:cNvPr id="5" name="Picture 6" descr="Compute Amazon VPC endpoints&quot; Icon - Download for free – Iconduck">
            <a:extLst>
              <a:ext uri="{FF2B5EF4-FFF2-40B4-BE49-F238E27FC236}">
                <a16:creationId xmlns:a16="http://schemas.microsoft.com/office/drawing/2014/main" id="{48F0E02D-AC27-4278-A17B-65C18A2AA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840" y="618518"/>
            <a:ext cx="1035142" cy="99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miro.medium.com/v2/resize:fit:875/1*_zwzDfkWMSt9OHERZpQZYQ.png">
            <a:extLst>
              <a:ext uri="{FF2B5EF4-FFF2-40B4-BE49-F238E27FC236}">
                <a16:creationId xmlns:a16="http://schemas.microsoft.com/office/drawing/2014/main" id="{14D683C3-480A-447B-9034-6BB94E897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439" y="1736838"/>
            <a:ext cx="7920749" cy="481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54415-588B-4355-9624-764149807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5745481"/>
            <a:ext cx="1006984" cy="4571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2943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12413-5113-44C6-87CA-3E9D5D1F7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Types of VPC Endpoints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9976107-355E-4C2D-863B-92AFD6D933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24337" y="2389731"/>
            <a:ext cx="9823074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Interface Endpoints: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Uses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AWS PrivateLink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to connect to AWS services privately over a secure network interface.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Typically used for services like EC2, Lambda, and Kinesis.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Gateway Endpoints: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Directly connects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DynamoDB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No need for an internet gateway or NAT.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6" descr="Compute Amazon VPC endpoints&quot; Icon - Download for free – Iconduck">
            <a:extLst>
              <a:ext uri="{FF2B5EF4-FFF2-40B4-BE49-F238E27FC236}">
                <a16:creationId xmlns:a16="http://schemas.microsoft.com/office/drawing/2014/main" id="{8AEE479A-F287-4FAB-BF99-A0890C8DC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840" y="618518"/>
            <a:ext cx="1035142" cy="99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739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9C798-035D-4C9E-9DA5-AA97D2FA2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836" y="433566"/>
            <a:ext cx="9905998" cy="1478570"/>
          </a:xfrm>
        </p:spPr>
        <p:txBody>
          <a:bodyPr/>
          <a:lstStyle/>
          <a:p>
            <a:pPr algn="ctr"/>
            <a:r>
              <a:rPr lang="en-US" altLang="en-US" b="1" cap="none" dirty="0">
                <a:latin typeface="Arial" panose="020B0604020202020204" pitchFamily="34" charset="0"/>
              </a:rPr>
              <a:t>Gateway Endpoint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5FFD2-CC4D-47F4-8864-D8582BD76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789" y="1658143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Gateway endpoint</a:t>
            </a:r>
            <a:r>
              <a:rPr lang="en-US" dirty="0"/>
              <a:t>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 A gateway Endpoint is a gateway that you specify as a 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target for a route in your route table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for traffic destined to a supported AWS service.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6" descr="Compute Amazon VPC endpoints&quot; Icon - Download for free – Iconduck">
            <a:extLst>
              <a:ext uri="{FF2B5EF4-FFF2-40B4-BE49-F238E27FC236}">
                <a16:creationId xmlns:a16="http://schemas.microsoft.com/office/drawing/2014/main" id="{F1B59204-BF1E-4917-96F4-9545EB9F3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840" y="618518"/>
            <a:ext cx="1035142" cy="99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B6A44D10-20D9-458E-AFA4-54210C6DF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422" y="2547890"/>
            <a:ext cx="5752732" cy="380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30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9980D-D2F5-4433-ACAA-57A181394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45269"/>
            <a:ext cx="9905998" cy="1478570"/>
          </a:xfrm>
        </p:spPr>
        <p:txBody>
          <a:bodyPr/>
          <a:lstStyle/>
          <a:p>
            <a:pPr algn="ctr"/>
            <a:r>
              <a:rPr lang="en-US" altLang="en-US" b="1" cap="none" dirty="0">
                <a:latin typeface="Arial" panose="020B0604020202020204" pitchFamily="34" charset="0"/>
              </a:rPr>
              <a:t>Interface Endpoint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56E0E-9E11-4B1F-BB6A-B5BDCFEED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8143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Interface endpoint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- An Interface Endpoint is an elastic 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network interface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with a 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private IP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address from the IP address range of your subnet that serves as an entry point for traffic destined to a supported service.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 descr="https://miro.medium.com/v2/resize:fit:875/1*i7TbCq7XSjmPblvI1VJ6mA.png">
            <a:extLst>
              <a:ext uri="{FF2B5EF4-FFF2-40B4-BE49-F238E27FC236}">
                <a16:creationId xmlns:a16="http://schemas.microsoft.com/office/drawing/2014/main" id="{473AC9ED-3464-4377-95B9-038B7F362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234" y="2778712"/>
            <a:ext cx="5601810" cy="384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Compute Amazon VPC endpoints&quot; Icon - Download for free – Iconduck">
            <a:extLst>
              <a:ext uri="{FF2B5EF4-FFF2-40B4-BE49-F238E27FC236}">
                <a16:creationId xmlns:a16="http://schemas.microsoft.com/office/drawing/2014/main" id="{E847D35D-AA50-4CCF-A55D-C414C9FAE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840" y="618518"/>
            <a:ext cx="1035142" cy="99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769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DDD39-3011-4F7F-B8CF-BF7FC4F2D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Benefits and Use Cases of VPC Endpoints</a:t>
            </a:r>
            <a:endParaRPr lang="en-IN" b="1" dirty="0"/>
          </a:p>
        </p:txBody>
      </p:sp>
      <p:pic>
        <p:nvPicPr>
          <p:cNvPr id="4" name="Picture 6" descr="Compute Amazon VPC endpoints&quot; Icon - Download for free – Iconduck">
            <a:extLst>
              <a:ext uri="{FF2B5EF4-FFF2-40B4-BE49-F238E27FC236}">
                <a16:creationId xmlns:a16="http://schemas.microsoft.com/office/drawing/2014/main" id="{340449A1-6844-46EB-93BA-B5CBBAA78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840" y="618518"/>
            <a:ext cx="1035142" cy="99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8B5F960C-E25C-430B-AB2D-B42132721C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2" y="2419907"/>
            <a:ext cx="8792792" cy="320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Benefits: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Enhanced Security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No exposure to the public internet.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Cost Reduction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Lower data transfer costs compared to going through the internet.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Performance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Faster and more reliable connections to AWS services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Use Cases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Connecting to services like S3, DynamoDB, or other private services.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Allowing isolated workloads to access AWS services without internet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7344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1410</TotalTime>
  <Words>709</Words>
  <Application>Microsoft Office PowerPoint</Application>
  <PresentationFormat>Widescreen</PresentationFormat>
  <Paragraphs>111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Black</vt:lpstr>
      <vt:lpstr>Trebuchet MS</vt:lpstr>
      <vt:lpstr>Tw Cen MT</vt:lpstr>
      <vt:lpstr>Circuit</vt:lpstr>
      <vt:lpstr>VPC Endpoints and Transit Gateway</vt:lpstr>
      <vt:lpstr>Agenda</vt:lpstr>
      <vt:lpstr>VPC ENDPOINT</vt:lpstr>
      <vt:lpstr>What is a VPC Endpoint?</vt:lpstr>
      <vt:lpstr>Architecture </vt:lpstr>
      <vt:lpstr>Types of VPC Endpoints</vt:lpstr>
      <vt:lpstr>Gateway Endpoint</vt:lpstr>
      <vt:lpstr>Interface Endpoint</vt:lpstr>
      <vt:lpstr>Benefits and Use Cases of VPC Endpoints</vt:lpstr>
      <vt:lpstr>Transit Gateway (TGW)</vt:lpstr>
      <vt:lpstr>What is a Transit Gateway (TGW)?</vt:lpstr>
      <vt:lpstr>Transit Gateway Architecture</vt:lpstr>
      <vt:lpstr>Transit Gateway Architecture</vt:lpstr>
      <vt:lpstr>Transit Gateway vs vpc peering</vt:lpstr>
      <vt:lpstr>Benefits of Transit Gateway</vt:lpstr>
      <vt:lpstr>Use Cases for Transit Gateway</vt:lpstr>
      <vt:lpstr>Transit Gateway Pricing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VPC Endpoints and Transit Gateway</dc:title>
  <dc:creator>Windows User</dc:creator>
  <cp:lastModifiedBy>Windows User</cp:lastModifiedBy>
  <cp:revision>19</cp:revision>
  <dcterms:created xsi:type="dcterms:W3CDTF">2025-05-15T07:29:29Z</dcterms:created>
  <dcterms:modified xsi:type="dcterms:W3CDTF">2025-05-16T10:57:03Z</dcterms:modified>
</cp:coreProperties>
</file>