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76" r:id="rId3"/>
    <p:sldId id="293" r:id="rId4"/>
    <p:sldId id="290" r:id="rId5"/>
    <p:sldId id="294" r:id="rId6"/>
    <p:sldId id="296" r:id="rId7"/>
    <p:sldId id="288" r:id="rId8"/>
    <p:sldId id="298" r:id="rId9"/>
    <p:sldId id="300" r:id="rId10"/>
    <p:sldId id="302" r:id="rId11"/>
    <p:sldId id="297" r:id="rId12"/>
    <p:sldId id="303" r:id="rId13"/>
    <p:sldId id="304" r:id="rId14"/>
    <p:sldId id="313" r:id="rId15"/>
    <p:sldId id="305" r:id="rId16"/>
    <p:sldId id="306" r:id="rId17"/>
    <p:sldId id="307" r:id="rId18"/>
    <p:sldId id="332" r:id="rId19"/>
    <p:sldId id="308" r:id="rId20"/>
    <p:sldId id="309" r:id="rId21"/>
    <p:sldId id="310" r:id="rId22"/>
    <p:sldId id="311" r:id="rId23"/>
    <p:sldId id="312" r:id="rId24"/>
    <p:sldId id="334" r:id="rId25"/>
    <p:sldId id="335" r:id="rId26"/>
    <p:sldId id="336" r:id="rId27"/>
    <p:sldId id="337" r:id="rId28"/>
    <p:sldId id="338" r:id="rId29"/>
    <p:sldId id="341" r:id="rId30"/>
    <p:sldId id="342" r:id="rId31"/>
    <p:sldId id="339" r:id="rId32"/>
    <p:sldId id="340" r:id="rId33"/>
    <p:sldId id="34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microsoft.com/office/2016/11/relationships/changesInfo" Target="changesInfos/changesInfo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been1601@gmail.com" userId="59b1803ba12ec0f2" providerId="LiveId" clId="{F5A23FD7-65F6-8949-A44B-C550838A1586}"/>
    <pc:docChg chg="undo custSel addSld delSld modSld addMainMaster delMainMaster">
      <pc:chgData name="mubeen1601@gmail.com" userId="59b1803ba12ec0f2" providerId="LiveId" clId="{F5A23FD7-65F6-8949-A44B-C550838A1586}" dt="2021-03-10T13:55:22.023" v="7486" actId="20577"/>
      <pc:docMkLst>
        <pc:docMk/>
      </pc:docMkLst>
      <pc:sldChg chg="modSp del mod setBg">
        <pc:chgData name="mubeen1601@gmail.com" userId="59b1803ba12ec0f2" providerId="LiveId" clId="{F5A23FD7-65F6-8949-A44B-C550838A1586}" dt="2021-03-09T11:28:04.290" v="7" actId="2696"/>
        <pc:sldMkLst>
          <pc:docMk/>
          <pc:sldMk cId="3457599507" sldId="256"/>
        </pc:sldMkLst>
        <pc:spChg chg="mod">
          <ac:chgData name="mubeen1601@gmail.com" userId="59b1803ba12ec0f2" providerId="LiveId" clId="{F5A23FD7-65F6-8949-A44B-C550838A1586}" dt="2021-03-09T11:27:10.224" v="5" actId="255"/>
          <ac:spMkLst>
            <pc:docMk/>
            <pc:sldMk cId="3457599507" sldId="256"/>
            <ac:spMk id="2" creationId="{F20371B0-9D9C-0548-BEA0-D426CDF43351}"/>
          </ac:spMkLst>
        </pc:spChg>
      </pc:sldChg>
      <pc:sldChg chg="add">
        <pc:chgData name="mubeen1601@gmail.com" userId="59b1803ba12ec0f2" providerId="LiveId" clId="{F5A23FD7-65F6-8949-A44B-C550838A1586}" dt="2021-03-09T11:27:58.746" v="6" actId="22"/>
        <pc:sldMkLst>
          <pc:docMk/>
          <pc:sldMk cId="1454259381" sldId="257"/>
        </pc:sldMkLst>
      </pc:sldChg>
      <pc:sldChg chg="addSp delSp modSp new del">
        <pc:chgData name="mubeen1601@gmail.com" userId="59b1803ba12ec0f2" providerId="LiveId" clId="{F5A23FD7-65F6-8949-A44B-C550838A1586}" dt="2021-03-09T11:49:49.549" v="785" actId="2696"/>
        <pc:sldMkLst>
          <pc:docMk/>
          <pc:sldMk cId="2534648954" sldId="258"/>
        </pc:sldMkLst>
        <pc:spChg chg="del">
          <ac:chgData name="mubeen1601@gmail.com" userId="59b1803ba12ec0f2" providerId="LiveId" clId="{F5A23FD7-65F6-8949-A44B-C550838A1586}" dt="2021-03-09T11:47:43.829" v="767" actId="931"/>
          <ac:spMkLst>
            <pc:docMk/>
            <pc:sldMk cId="2534648954" sldId="258"/>
            <ac:spMk id="3" creationId="{A3E89BFE-BCC4-084B-81AD-606E05EF2A3E}"/>
          </ac:spMkLst>
        </pc:spChg>
        <pc:picChg chg="add mod ord">
          <ac:chgData name="mubeen1601@gmail.com" userId="59b1803ba12ec0f2" providerId="LiveId" clId="{F5A23FD7-65F6-8949-A44B-C550838A1586}" dt="2021-03-09T11:47:43.829" v="767" actId="931"/>
          <ac:picMkLst>
            <pc:docMk/>
            <pc:sldMk cId="2534648954" sldId="258"/>
            <ac:picMk id="4" creationId="{E4DED2A5-F99D-A54B-919D-C6CE1294F6BA}"/>
          </ac:picMkLst>
        </pc:picChg>
        <pc:picChg chg="add">
          <ac:chgData name="mubeen1601@gmail.com" userId="59b1803ba12ec0f2" providerId="LiveId" clId="{F5A23FD7-65F6-8949-A44B-C550838A1586}" dt="2021-03-09T11:49:43.188" v="783" actId="22"/>
          <ac:picMkLst>
            <pc:docMk/>
            <pc:sldMk cId="2534648954" sldId="258"/>
            <ac:picMk id="6" creationId="{CB3CD6A1-B168-DF4B-A88E-AD4D1F1FBCD3}"/>
          </ac:picMkLst>
        </pc:picChg>
      </pc:sldChg>
      <pc:sldChg chg="addSp delSp modSp new del">
        <pc:chgData name="mubeen1601@gmail.com" userId="59b1803ba12ec0f2" providerId="LiveId" clId="{F5A23FD7-65F6-8949-A44B-C550838A1586}" dt="2021-03-09T12:52:07.091" v="3071" actId="2696"/>
        <pc:sldMkLst>
          <pc:docMk/>
          <pc:sldMk cId="1913908623" sldId="259"/>
        </pc:sldMkLst>
        <pc:spChg chg="del">
          <ac:chgData name="mubeen1601@gmail.com" userId="59b1803ba12ec0f2" providerId="LiveId" clId="{F5A23FD7-65F6-8949-A44B-C550838A1586}" dt="2021-03-09T11:52:30.428" v="787" actId="931"/>
          <ac:spMkLst>
            <pc:docMk/>
            <pc:sldMk cId="1913908623" sldId="259"/>
            <ac:spMk id="3" creationId="{02F24646-CE0B-1547-AB19-5FD05D114B69}"/>
          </ac:spMkLst>
        </pc:spChg>
        <pc:spChg chg="add mod">
          <ac:chgData name="mubeen1601@gmail.com" userId="59b1803ba12ec0f2" providerId="LiveId" clId="{F5A23FD7-65F6-8949-A44B-C550838A1586}" dt="2021-03-09T11:53:54.941" v="799" actId="478"/>
          <ac:spMkLst>
            <pc:docMk/>
            <pc:sldMk cId="1913908623" sldId="259"/>
            <ac:spMk id="6" creationId="{4094A230-7EB3-5E43-A27B-868FA14C914D}"/>
          </ac:spMkLst>
        </pc:spChg>
        <pc:picChg chg="add del mod ord">
          <ac:chgData name="mubeen1601@gmail.com" userId="59b1803ba12ec0f2" providerId="LiveId" clId="{F5A23FD7-65F6-8949-A44B-C550838A1586}" dt="2021-03-09T11:53:54.941" v="799" actId="478"/>
          <ac:picMkLst>
            <pc:docMk/>
            <pc:sldMk cId="1913908623" sldId="259"/>
            <ac:picMk id="4" creationId="{8A193403-7BCC-8E40-BBE8-D2FB79B272E4}"/>
          </ac:picMkLst>
        </pc:picChg>
      </pc:sldChg>
      <pc:sldChg chg="new del">
        <pc:chgData name="mubeen1601@gmail.com" userId="59b1803ba12ec0f2" providerId="LiveId" clId="{F5A23FD7-65F6-8949-A44B-C550838A1586}" dt="2021-03-09T12:52:09.869" v="3072" actId="2696"/>
        <pc:sldMkLst>
          <pc:docMk/>
          <pc:sldMk cId="2210067695" sldId="260"/>
        </pc:sldMkLst>
      </pc:sldChg>
      <pc:sldChg chg="modSp add">
        <pc:chgData name="mubeen1601@gmail.com" userId="59b1803ba12ec0f2" providerId="LiveId" clId="{F5A23FD7-65F6-8949-A44B-C550838A1586}" dt="2021-03-09T19:17:27.630" v="7360" actId="20577"/>
        <pc:sldMkLst>
          <pc:docMk/>
          <pc:sldMk cId="2898642698" sldId="276"/>
        </pc:sldMkLst>
        <pc:spChg chg="mod">
          <ac:chgData name="mubeen1601@gmail.com" userId="59b1803ba12ec0f2" providerId="LiveId" clId="{F5A23FD7-65F6-8949-A44B-C550838A1586}" dt="2021-03-09T19:17:27.630" v="7360" actId="20577"/>
          <ac:spMkLst>
            <pc:docMk/>
            <pc:sldMk cId="2898642698" sldId="276"/>
            <ac:spMk id="2" creationId="{61D76BB4-1ACD-A941-A3CF-DE47A96E5237}"/>
          </ac:spMkLst>
        </pc:spChg>
        <pc:spChg chg="mod">
          <ac:chgData name="mubeen1601@gmail.com" userId="59b1803ba12ec0f2" providerId="LiveId" clId="{F5A23FD7-65F6-8949-A44B-C550838A1586}" dt="2021-03-09T19:17:16.631" v="7358" actId="12"/>
          <ac:spMkLst>
            <pc:docMk/>
            <pc:sldMk cId="2898642698" sldId="276"/>
            <ac:spMk id="3" creationId="{8CB02C5B-00B5-E14A-9C77-F564C3D3E71A}"/>
          </ac:spMkLst>
        </pc:spChg>
      </pc:sldChg>
      <pc:sldChg chg="add">
        <pc:chgData name="mubeen1601@gmail.com" userId="59b1803ba12ec0f2" providerId="LiveId" clId="{F5A23FD7-65F6-8949-A44B-C550838A1586}" dt="2021-03-09T12:10:51.390" v="1487" actId="22"/>
        <pc:sldMkLst>
          <pc:docMk/>
          <pc:sldMk cId="1861645926" sldId="288"/>
        </pc:sldMkLst>
      </pc:sldChg>
      <pc:sldChg chg="addSp delSp modSp add">
        <pc:chgData name="mubeen1601@gmail.com" userId="59b1803ba12ec0f2" providerId="LiveId" clId="{F5A23FD7-65F6-8949-A44B-C550838A1586}" dt="2021-03-09T19:27:32.590" v="7418" actId="20577"/>
        <pc:sldMkLst>
          <pc:docMk/>
          <pc:sldMk cId="3263056135" sldId="290"/>
        </pc:sldMkLst>
        <pc:spChg chg="mod">
          <ac:chgData name="mubeen1601@gmail.com" userId="59b1803ba12ec0f2" providerId="LiveId" clId="{F5A23FD7-65F6-8949-A44B-C550838A1586}" dt="2021-03-09T19:27:32.590" v="7418" actId="20577"/>
          <ac:spMkLst>
            <pc:docMk/>
            <pc:sldMk cId="3263056135" sldId="290"/>
            <ac:spMk id="3" creationId="{8CB02C5B-00B5-E14A-9C77-F564C3D3E71A}"/>
          </ac:spMkLst>
        </pc:spChg>
        <pc:picChg chg="add del mod">
          <ac:chgData name="mubeen1601@gmail.com" userId="59b1803ba12ec0f2" providerId="LiveId" clId="{F5A23FD7-65F6-8949-A44B-C550838A1586}" dt="2021-03-09T11:49:53.467" v="786" actId="478"/>
          <ac:picMkLst>
            <pc:docMk/>
            <pc:sldMk cId="3263056135" sldId="290"/>
            <ac:picMk id="5" creationId="{57B98D4A-69DF-FA41-B5A8-A13FB356F5C2}"/>
          </ac:picMkLst>
        </pc:picChg>
      </pc:sldChg>
      <pc:sldChg chg="modSp add del">
        <pc:chgData name="mubeen1601@gmail.com" userId="59b1803ba12ec0f2" providerId="LiveId" clId="{F5A23FD7-65F6-8949-A44B-C550838A1586}" dt="2021-03-09T11:34:31.744" v="344" actId="2696"/>
        <pc:sldMkLst>
          <pc:docMk/>
          <pc:sldMk cId="1363977680" sldId="291"/>
        </pc:sldMkLst>
        <pc:spChg chg="mod">
          <ac:chgData name="mubeen1601@gmail.com" userId="59b1803ba12ec0f2" providerId="LiveId" clId="{F5A23FD7-65F6-8949-A44B-C550838A1586}" dt="2021-03-09T11:33:11.104" v="251" actId="20577"/>
          <ac:spMkLst>
            <pc:docMk/>
            <pc:sldMk cId="1363977680" sldId="291"/>
            <ac:spMk id="2" creationId="{8BC84A0C-0184-1248-9E95-30B1C017CAA3}"/>
          </ac:spMkLst>
        </pc:spChg>
      </pc:sldChg>
      <pc:sldChg chg="addSp delSp modSp new del">
        <pc:chgData name="mubeen1601@gmail.com" userId="59b1803ba12ec0f2" providerId="LiveId" clId="{F5A23FD7-65F6-8949-A44B-C550838A1586}" dt="2021-03-09T11:49:46.983" v="784" actId="2696"/>
        <pc:sldMkLst>
          <pc:docMk/>
          <pc:sldMk cId="2988952933" sldId="292"/>
        </pc:sldMkLst>
        <pc:spChg chg="del">
          <ac:chgData name="mubeen1601@gmail.com" userId="59b1803ba12ec0f2" providerId="LiveId" clId="{F5A23FD7-65F6-8949-A44B-C550838A1586}" dt="2021-03-09T11:36:23.631" v="693" actId="478"/>
          <ac:spMkLst>
            <pc:docMk/>
            <pc:sldMk cId="2988952933" sldId="292"/>
            <ac:spMk id="2" creationId="{1CC1429D-D6DA-0C40-A1F6-627249441C87}"/>
          </ac:spMkLst>
        </pc:spChg>
        <pc:spChg chg="del">
          <ac:chgData name="mubeen1601@gmail.com" userId="59b1803ba12ec0f2" providerId="LiveId" clId="{F5A23FD7-65F6-8949-A44B-C550838A1586}" dt="2021-03-09T11:36:19.143" v="692" actId="3680"/>
          <ac:spMkLst>
            <pc:docMk/>
            <pc:sldMk cId="2988952933" sldId="292"/>
            <ac:spMk id="3" creationId="{A2E99CD7-98DE-314C-BB28-EC94C907F2A9}"/>
          </ac:spMkLst>
        </pc:spChg>
        <pc:spChg chg="add del mod">
          <ac:chgData name="mubeen1601@gmail.com" userId="59b1803ba12ec0f2" providerId="LiveId" clId="{F5A23FD7-65F6-8949-A44B-C550838A1586}" dt="2021-03-09T11:40:38.324" v="720" actId="3680"/>
          <ac:spMkLst>
            <pc:docMk/>
            <pc:sldMk cId="2988952933" sldId="292"/>
            <ac:spMk id="6" creationId="{98445BA7-D2C1-7249-8375-137729B044A5}"/>
          </ac:spMkLst>
        </pc:spChg>
        <pc:spChg chg="add del mod">
          <ac:chgData name="mubeen1601@gmail.com" userId="59b1803ba12ec0f2" providerId="LiveId" clId="{F5A23FD7-65F6-8949-A44B-C550838A1586}" dt="2021-03-09T11:40:52.304" v="722" actId="3680"/>
          <ac:spMkLst>
            <pc:docMk/>
            <pc:sldMk cId="2988952933" sldId="292"/>
            <ac:spMk id="9" creationId="{B02294B4-C45C-8041-923C-2BABD032CE70}"/>
          </ac:spMkLst>
        </pc:spChg>
        <pc:spChg chg="add del mod">
          <ac:chgData name="mubeen1601@gmail.com" userId="59b1803ba12ec0f2" providerId="LiveId" clId="{F5A23FD7-65F6-8949-A44B-C550838A1586}" dt="2021-03-09T11:41:00.399" v="724" actId="3680"/>
          <ac:spMkLst>
            <pc:docMk/>
            <pc:sldMk cId="2988952933" sldId="292"/>
            <ac:spMk id="12" creationId="{91B3CDF1-60FE-B740-88AB-DCA7A00C0F36}"/>
          </ac:spMkLst>
        </pc:spChg>
        <pc:spChg chg="add del mod">
          <ac:chgData name="mubeen1601@gmail.com" userId="59b1803ba12ec0f2" providerId="LiveId" clId="{F5A23FD7-65F6-8949-A44B-C550838A1586}" dt="2021-03-09T11:41:33.915" v="736" actId="3680"/>
          <ac:spMkLst>
            <pc:docMk/>
            <pc:sldMk cId="2988952933" sldId="292"/>
            <ac:spMk id="15" creationId="{61B53224-CDF3-EB4C-8A84-DD563209B32F}"/>
          </ac:spMkLst>
        </pc:spChg>
        <pc:spChg chg="add del mod">
          <ac:chgData name="mubeen1601@gmail.com" userId="59b1803ba12ec0f2" providerId="LiveId" clId="{F5A23FD7-65F6-8949-A44B-C550838A1586}" dt="2021-03-09T11:41:46.627" v="738" actId="3680"/>
          <ac:spMkLst>
            <pc:docMk/>
            <pc:sldMk cId="2988952933" sldId="292"/>
            <ac:spMk id="18" creationId="{FB6417A6-20A6-0E46-B167-836248F78E48}"/>
          </ac:spMkLst>
        </pc:spChg>
        <pc:spChg chg="add del mod">
          <ac:chgData name="mubeen1601@gmail.com" userId="59b1803ba12ec0f2" providerId="LiveId" clId="{F5A23FD7-65F6-8949-A44B-C550838A1586}" dt="2021-03-09T11:43:18.491" v="750" actId="3680"/>
          <ac:spMkLst>
            <pc:docMk/>
            <pc:sldMk cId="2988952933" sldId="292"/>
            <ac:spMk id="21" creationId="{676CBA99-A35C-A24C-AAFD-C11BBBECB8FF}"/>
          </ac:spMkLst>
        </pc:spChg>
        <pc:spChg chg="add del mod">
          <ac:chgData name="mubeen1601@gmail.com" userId="59b1803ba12ec0f2" providerId="LiveId" clId="{F5A23FD7-65F6-8949-A44B-C550838A1586}" dt="2021-03-09T11:46:20.390" v="761" actId="931"/>
          <ac:spMkLst>
            <pc:docMk/>
            <pc:sldMk cId="2988952933" sldId="292"/>
            <ac:spMk id="24" creationId="{5F8ABC64-A3CB-DC4E-9EB4-FAC4CE429B6A}"/>
          </ac:spMkLst>
        </pc:spChg>
        <pc:graphicFrameChg chg="add del mod ord modGraphic">
          <ac:chgData name="mubeen1601@gmail.com" userId="59b1803ba12ec0f2" providerId="LiveId" clId="{F5A23FD7-65F6-8949-A44B-C550838A1586}" dt="2021-03-09T11:40:37.210" v="719" actId="478"/>
          <ac:graphicFrameMkLst>
            <pc:docMk/>
            <pc:sldMk cId="2988952933" sldId="292"/>
            <ac:graphicFrameMk id="4" creationId="{1C5C2093-CC79-BC48-88F0-51B56FCE3DB5}"/>
          </ac:graphicFrameMkLst>
        </pc:graphicFrameChg>
        <pc:graphicFrameChg chg="add del mod ord modGraphic">
          <ac:chgData name="mubeen1601@gmail.com" userId="59b1803ba12ec0f2" providerId="LiveId" clId="{F5A23FD7-65F6-8949-A44B-C550838A1586}" dt="2021-03-09T11:40:47.055" v="721" actId="478"/>
          <ac:graphicFrameMkLst>
            <pc:docMk/>
            <pc:sldMk cId="2988952933" sldId="292"/>
            <ac:graphicFrameMk id="7" creationId="{54E89705-96CD-8046-8F10-29B185904F7F}"/>
          </ac:graphicFrameMkLst>
        </pc:graphicFrameChg>
        <pc:graphicFrameChg chg="add del mod ord modGraphic">
          <ac:chgData name="mubeen1601@gmail.com" userId="59b1803ba12ec0f2" providerId="LiveId" clId="{F5A23FD7-65F6-8949-A44B-C550838A1586}" dt="2021-03-09T11:40:55.153" v="723" actId="478"/>
          <ac:graphicFrameMkLst>
            <pc:docMk/>
            <pc:sldMk cId="2988952933" sldId="292"/>
            <ac:graphicFrameMk id="10" creationId="{E4EDBF3F-DBC3-E240-B694-ABE7C4124907}"/>
          </ac:graphicFrameMkLst>
        </pc:graphicFrameChg>
        <pc:graphicFrameChg chg="add del mod ord modGraphic">
          <ac:chgData name="mubeen1601@gmail.com" userId="59b1803ba12ec0f2" providerId="LiveId" clId="{F5A23FD7-65F6-8949-A44B-C550838A1586}" dt="2021-03-09T11:41:25.202" v="735" actId="478"/>
          <ac:graphicFrameMkLst>
            <pc:docMk/>
            <pc:sldMk cId="2988952933" sldId="292"/>
            <ac:graphicFrameMk id="13" creationId="{F29FD345-B561-7048-9AE7-10E6AEED32AE}"/>
          </ac:graphicFrameMkLst>
        </pc:graphicFrameChg>
        <pc:graphicFrameChg chg="add del mod ord modGraphic">
          <ac:chgData name="mubeen1601@gmail.com" userId="59b1803ba12ec0f2" providerId="LiveId" clId="{F5A23FD7-65F6-8949-A44B-C550838A1586}" dt="2021-03-09T11:41:41.770" v="737" actId="478"/>
          <ac:graphicFrameMkLst>
            <pc:docMk/>
            <pc:sldMk cId="2988952933" sldId="292"/>
            <ac:graphicFrameMk id="16" creationId="{4F235A53-1AF6-A942-A41C-24752C73BC3A}"/>
          </ac:graphicFrameMkLst>
        </pc:graphicFrameChg>
        <pc:graphicFrameChg chg="add del mod ord modGraphic">
          <ac:chgData name="mubeen1601@gmail.com" userId="59b1803ba12ec0f2" providerId="LiveId" clId="{F5A23FD7-65F6-8949-A44B-C550838A1586}" dt="2021-03-09T11:43:15.666" v="749" actId="478"/>
          <ac:graphicFrameMkLst>
            <pc:docMk/>
            <pc:sldMk cId="2988952933" sldId="292"/>
            <ac:graphicFrameMk id="19" creationId="{CB22795A-4A49-3041-B1BF-E25AF116A2C6}"/>
          </ac:graphicFrameMkLst>
        </pc:graphicFrameChg>
        <pc:graphicFrameChg chg="add del mod ord modGraphic">
          <ac:chgData name="mubeen1601@gmail.com" userId="59b1803ba12ec0f2" providerId="LiveId" clId="{F5A23FD7-65F6-8949-A44B-C550838A1586}" dt="2021-03-09T11:44:04.625" v="760" actId="478"/>
          <ac:graphicFrameMkLst>
            <pc:docMk/>
            <pc:sldMk cId="2988952933" sldId="292"/>
            <ac:graphicFrameMk id="22" creationId="{605D344C-793B-B945-BECB-3096F9FC2D01}"/>
          </ac:graphicFrameMkLst>
        </pc:graphicFrameChg>
        <pc:picChg chg="add mod ord">
          <ac:chgData name="mubeen1601@gmail.com" userId="59b1803ba12ec0f2" providerId="LiveId" clId="{F5A23FD7-65F6-8949-A44B-C550838A1586}" dt="2021-03-09T11:47:25.380" v="766" actId="1076"/>
          <ac:picMkLst>
            <pc:docMk/>
            <pc:sldMk cId="2988952933" sldId="292"/>
            <ac:picMk id="25" creationId="{B1A87C11-0343-794D-9394-AB9B6C3F8ACF}"/>
          </ac:picMkLst>
        </pc:picChg>
      </pc:sldChg>
      <pc:sldChg chg="modSp add">
        <pc:chgData name="mubeen1601@gmail.com" userId="59b1803ba12ec0f2" providerId="LiveId" clId="{F5A23FD7-65F6-8949-A44B-C550838A1586}" dt="2021-03-09T11:34:26.464" v="343" actId="20577"/>
        <pc:sldMkLst>
          <pc:docMk/>
          <pc:sldMk cId="3273592474" sldId="293"/>
        </pc:sldMkLst>
        <pc:spChg chg="mod">
          <ac:chgData name="mubeen1601@gmail.com" userId="59b1803ba12ec0f2" providerId="LiveId" clId="{F5A23FD7-65F6-8949-A44B-C550838A1586}" dt="2021-03-09T11:34:26.464" v="343" actId="20577"/>
          <ac:spMkLst>
            <pc:docMk/>
            <pc:sldMk cId="3273592474" sldId="293"/>
            <ac:spMk id="3" creationId="{8CB02C5B-00B5-E14A-9C77-F564C3D3E71A}"/>
          </ac:spMkLst>
        </pc:spChg>
      </pc:sldChg>
      <pc:sldChg chg="addSp delSp modSp new mod modClrScheme chgLayout">
        <pc:chgData name="mubeen1601@gmail.com" userId="59b1803ba12ec0f2" providerId="LiveId" clId="{F5A23FD7-65F6-8949-A44B-C550838A1586}" dt="2021-03-09T12:09:19.213" v="1475"/>
        <pc:sldMkLst>
          <pc:docMk/>
          <pc:sldMk cId="463953350" sldId="294"/>
        </pc:sldMkLst>
        <pc:spChg chg="del">
          <ac:chgData name="mubeen1601@gmail.com" userId="59b1803ba12ec0f2" providerId="LiveId" clId="{F5A23FD7-65F6-8949-A44B-C550838A1586}" dt="2021-03-09T11:54:03.499" v="801" actId="700"/>
          <ac:spMkLst>
            <pc:docMk/>
            <pc:sldMk cId="463953350" sldId="294"/>
            <ac:spMk id="2" creationId="{5C619B24-5505-3C48-A2FB-1BE7E9E1D0DB}"/>
          </ac:spMkLst>
        </pc:spChg>
        <pc:spChg chg="del">
          <ac:chgData name="mubeen1601@gmail.com" userId="59b1803ba12ec0f2" providerId="LiveId" clId="{F5A23FD7-65F6-8949-A44B-C550838A1586}" dt="2021-03-09T11:54:03.499" v="801" actId="700"/>
          <ac:spMkLst>
            <pc:docMk/>
            <pc:sldMk cId="463953350" sldId="294"/>
            <ac:spMk id="3" creationId="{3677EBD3-45F9-0E4D-B4ED-D578B86B9B34}"/>
          </ac:spMkLst>
        </pc:spChg>
        <pc:graphicFrameChg chg="add del modGraphic">
          <ac:chgData name="mubeen1601@gmail.com" userId="59b1803ba12ec0f2" providerId="LiveId" clId="{F5A23FD7-65F6-8949-A44B-C550838A1586}" dt="2021-03-09T11:54:35.943" v="813" actId="478"/>
          <ac:graphicFrameMkLst>
            <pc:docMk/>
            <pc:sldMk cId="463953350" sldId="294"/>
            <ac:graphicFrameMk id="4" creationId="{7DB8E57C-8B9E-BC4E-82BF-03D06C7F95CF}"/>
          </ac:graphicFrameMkLst>
        </pc:graphicFrameChg>
        <pc:graphicFrameChg chg="add del">
          <ac:chgData name="mubeen1601@gmail.com" userId="59b1803ba12ec0f2" providerId="LiveId" clId="{F5A23FD7-65F6-8949-A44B-C550838A1586}" dt="2021-03-09T11:54:45.376" v="815" actId="478"/>
          <ac:graphicFrameMkLst>
            <pc:docMk/>
            <pc:sldMk cId="463953350" sldId="294"/>
            <ac:graphicFrameMk id="6" creationId="{807C033E-A5B8-274A-857B-A1D9A6A9B85B}"/>
          </ac:graphicFrameMkLst>
        </pc:graphicFrameChg>
        <pc:graphicFrameChg chg="add modGraphic">
          <ac:chgData name="mubeen1601@gmail.com" userId="59b1803ba12ec0f2" providerId="LiveId" clId="{F5A23FD7-65F6-8949-A44B-C550838A1586}" dt="2021-03-09T12:09:19.213" v="1475"/>
          <ac:graphicFrameMkLst>
            <pc:docMk/>
            <pc:sldMk cId="463953350" sldId="294"/>
            <ac:graphicFrameMk id="8" creationId="{C8D5BDE1-8489-4D4E-A073-224D3E397E64}"/>
          </ac:graphicFrameMkLst>
        </pc:graphicFrameChg>
      </pc:sldChg>
      <pc:sldChg chg="new del">
        <pc:chgData name="mubeen1601@gmail.com" userId="59b1803ba12ec0f2" providerId="LiveId" clId="{F5A23FD7-65F6-8949-A44B-C550838A1586}" dt="2021-03-09T12:52:04.842" v="3070" actId="2696"/>
        <pc:sldMkLst>
          <pc:docMk/>
          <pc:sldMk cId="472657681" sldId="295"/>
        </pc:sldMkLst>
      </pc:sldChg>
      <pc:sldChg chg="modSp add">
        <pc:chgData name="mubeen1601@gmail.com" userId="59b1803ba12ec0f2" providerId="LiveId" clId="{F5A23FD7-65F6-8949-A44B-C550838A1586}" dt="2021-03-09T14:08:51.692" v="5503" actId="14100"/>
        <pc:sldMkLst>
          <pc:docMk/>
          <pc:sldMk cId="2738726190" sldId="296"/>
        </pc:sldMkLst>
        <pc:spChg chg="mod">
          <ac:chgData name="mubeen1601@gmail.com" userId="59b1803ba12ec0f2" providerId="LiveId" clId="{F5A23FD7-65F6-8949-A44B-C550838A1586}" dt="2021-03-09T12:09:36.542" v="1482" actId="20577"/>
          <ac:spMkLst>
            <pc:docMk/>
            <pc:sldMk cId="2738726190" sldId="296"/>
            <ac:spMk id="2" creationId="{9719C52D-398F-2A48-A067-48C771BCC9E1}"/>
          </ac:spMkLst>
        </pc:spChg>
        <pc:graphicFrameChg chg="mod modGraphic">
          <ac:chgData name="mubeen1601@gmail.com" userId="59b1803ba12ec0f2" providerId="LiveId" clId="{F5A23FD7-65F6-8949-A44B-C550838A1586}" dt="2021-03-09T14:08:51.692" v="5503" actId="14100"/>
          <ac:graphicFrameMkLst>
            <pc:docMk/>
            <pc:sldMk cId="2738726190" sldId="296"/>
            <ac:graphicFrameMk id="5" creationId="{6C6B141A-9AFC-6140-BB4F-948B4A3ADCB6}"/>
          </ac:graphicFrameMkLst>
        </pc:graphicFrameChg>
      </pc:sldChg>
      <pc:sldChg chg="modSp new mod setBg">
        <pc:chgData name="mubeen1601@gmail.com" userId="59b1803ba12ec0f2" providerId="LiveId" clId="{F5A23FD7-65F6-8949-A44B-C550838A1586}" dt="2021-03-09T12:51:52.755" v="3069" actId="20577"/>
        <pc:sldMkLst>
          <pc:docMk/>
          <pc:sldMk cId="3099758253" sldId="297"/>
        </pc:sldMkLst>
        <pc:spChg chg="mod">
          <ac:chgData name="mubeen1601@gmail.com" userId="59b1803ba12ec0f2" providerId="LiveId" clId="{F5A23FD7-65F6-8949-A44B-C550838A1586}" dt="2021-03-09T12:42:04.796" v="2803" actId="20577"/>
          <ac:spMkLst>
            <pc:docMk/>
            <pc:sldMk cId="3099758253" sldId="297"/>
            <ac:spMk id="2" creationId="{32217F69-4CF9-9A4F-BE74-A161F374C0D9}"/>
          </ac:spMkLst>
        </pc:spChg>
        <pc:spChg chg="mod">
          <ac:chgData name="mubeen1601@gmail.com" userId="59b1803ba12ec0f2" providerId="LiveId" clId="{F5A23FD7-65F6-8949-A44B-C550838A1586}" dt="2021-03-09T12:51:52.755" v="3069" actId="20577"/>
          <ac:spMkLst>
            <pc:docMk/>
            <pc:sldMk cId="3099758253" sldId="297"/>
            <ac:spMk id="3" creationId="{75678F29-1257-D54A-9493-545D50863B26}"/>
          </ac:spMkLst>
        </pc:spChg>
      </pc:sldChg>
      <pc:sldChg chg="addSp delSp modSp add">
        <pc:chgData name="mubeen1601@gmail.com" userId="59b1803ba12ec0f2" providerId="LiveId" clId="{F5A23FD7-65F6-8949-A44B-C550838A1586}" dt="2021-03-09T12:16:12.980" v="2155" actId="20577"/>
        <pc:sldMkLst>
          <pc:docMk/>
          <pc:sldMk cId="2092749317" sldId="298"/>
        </pc:sldMkLst>
        <pc:spChg chg="mod">
          <ac:chgData name="mubeen1601@gmail.com" userId="59b1803ba12ec0f2" providerId="LiveId" clId="{F5A23FD7-65F6-8949-A44B-C550838A1586}" dt="2021-03-09T12:16:12.980" v="2155" actId="20577"/>
          <ac:spMkLst>
            <pc:docMk/>
            <pc:sldMk cId="2092749317" sldId="298"/>
            <ac:spMk id="3" creationId="{DFD07A4A-4A72-FF4A-A91A-041910710B08}"/>
          </ac:spMkLst>
        </pc:spChg>
        <pc:spChg chg="add del mod">
          <ac:chgData name="mubeen1601@gmail.com" userId="59b1803ba12ec0f2" providerId="LiveId" clId="{F5A23FD7-65F6-8949-A44B-C550838A1586}" dt="2021-03-09T12:14:48.234" v="1724" actId="478"/>
          <ac:spMkLst>
            <pc:docMk/>
            <pc:sldMk cId="2092749317" sldId="298"/>
            <ac:spMk id="4" creationId="{59A0D630-A38F-FD4A-A09C-9C26FC75E0FF}"/>
          </ac:spMkLst>
        </pc:spChg>
      </pc:sldChg>
      <pc:sldChg chg="modSp add del">
        <pc:chgData name="mubeen1601@gmail.com" userId="59b1803ba12ec0f2" providerId="LiveId" clId="{F5A23FD7-65F6-8949-A44B-C550838A1586}" dt="2021-03-09T12:31:10.612" v="2788" actId="2696"/>
        <pc:sldMkLst>
          <pc:docMk/>
          <pc:sldMk cId="1212443969" sldId="299"/>
        </pc:sldMkLst>
        <pc:spChg chg="mod">
          <ac:chgData name="mubeen1601@gmail.com" userId="59b1803ba12ec0f2" providerId="LiveId" clId="{F5A23FD7-65F6-8949-A44B-C550838A1586}" dt="2021-03-09T12:15:31.965" v="1992" actId="20577"/>
          <ac:spMkLst>
            <pc:docMk/>
            <pc:sldMk cId="1212443969" sldId="299"/>
            <ac:spMk id="3" creationId="{DFD07A4A-4A72-FF4A-A91A-041910710B08}"/>
          </ac:spMkLst>
        </pc:spChg>
      </pc:sldChg>
      <pc:sldChg chg="modSp add">
        <pc:chgData name="mubeen1601@gmail.com" userId="59b1803ba12ec0f2" providerId="LiveId" clId="{F5A23FD7-65F6-8949-A44B-C550838A1586}" dt="2021-03-10T13:53:08.447" v="7473" actId="20577"/>
        <pc:sldMkLst>
          <pc:docMk/>
          <pc:sldMk cId="3055764697" sldId="300"/>
        </pc:sldMkLst>
        <pc:spChg chg="mod">
          <ac:chgData name="mubeen1601@gmail.com" userId="59b1803ba12ec0f2" providerId="LiveId" clId="{F5A23FD7-65F6-8949-A44B-C550838A1586}" dt="2021-03-10T13:53:08.447" v="7473" actId="20577"/>
          <ac:spMkLst>
            <pc:docMk/>
            <pc:sldMk cId="3055764697" sldId="300"/>
            <ac:spMk id="3" creationId="{DFD07A4A-4A72-FF4A-A91A-041910710B08}"/>
          </ac:spMkLst>
        </pc:spChg>
      </pc:sldChg>
      <pc:sldChg chg="add">
        <pc:chgData name="mubeen1601@gmail.com" userId="59b1803ba12ec0f2" providerId="LiveId" clId="{F5A23FD7-65F6-8949-A44B-C550838A1586}" dt="2021-03-09T12:31:03.654" v="2787" actId="22"/>
        <pc:sldMkLst>
          <pc:docMk/>
          <pc:sldMk cId="3659950287" sldId="302"/>
        </pc:sldMkLst>
      </pc:sldChg>
      <pc:sldChg chg="new del">
        <pc:chgData name="mubeen1601@gmail.com" userId="59b1803ba12ec0f2" providerId="LiveId" clId="{F5A23FD7-65F6-8949-A44B-C550838A1586}" dt="2021-03-09T12:52:15.242" v="3074" actId="2696"/>
        <pc:sldMkLst>
          <pc:docMk/>
          <pc:sldMk cId="1322557003" sldId="303"/>
        </pc:sldMkLst>
      </pc:sldChg>
      <pc:sldChg chg="addSp delSp modSp new mod setBg">
        <pc:chgData name="mubeen1601@gmail.com" userId="59b1803ba12ec0f2" providerId="LiveId" clId="{F5A23FD7-65F6-8949-A44B-C550838A1586}" dt="2021-03-09T19:35:30.613" v="7442" actId="20577"/>
        <pc:sldMkLst>
          <pc:docMk/>
          <pc:sldMk cId="1399039445" sldId="303"/>
        </pc:sldMkLst>
        <pc:spChg chg="mod">
          <ac:chgData name="mubeen1601@gmail.com" userId="59b1803ba12ec0f2" providerId="LiveId" clId="{F5A23FD7-65F6-8949-A44B-C550838A1586}" dt="2021-03-09T19:35:30.613" v="7442" actId="20577"/>
          <ac:spMkLst>
            <pc:docMk/>
            <pc:sldMk cId="1399039445" sldId="303"/>
            <ac:spMk id="2" creationId="{DFD83F0E-D907-EC4A-B9F2-1ECBCC3544C3}"/>
          </ac:spMkLst>
        </pc:spChg>
        <pc:spChg chg="del">
          <ac:chgData name="mubeen1601@gmail.com" userId="59b1803ba12ec0f2" providerId="LiveId" clId="{F5A23FD7-65F6-8949-A44B-C550838A1586}" dt="2021-03-09T12:54:42.995" v="3079" actId="931"/>
          <ac:spMkLst>
            <pc:docMk/>
            <pc:sldMk cId="1399039445" sldId="303"/>
            <ac:spMk id="3" creationId="{6E112353-AC17-8441-A418-4E61F98A094A}"/>
          </ac:spMkLst>
        </pc:spChg>
        <pc:picChg chg="add mod ord">
          <ac:chgData name="mubeen1601@gmail.com" userId="59b1803ba12ec0f2" providerId="LiveId" clId="{F5A23FD7-65F6-8949-A44B-C550838A1586}" dt="2021-03-09T12:55:05.123" v="3084" actId="14100"/>
          <ac:picMkLst>
            <pc:docMk/>
            <pc:sldMk cId="1399039445" sldId="303"/>
            <ac:picMk id="4" creationId="{CD897F65-5536-044D-9968-2F78928B700C}"/>
          </ac:picMkLst>
        </pc:picChg>
      </pc:sldChg>
      <pc:sldChg chg="add del">
        <pc:chgData name="mubeen1601@gmail.com" userId="59b1803ba12ec0f2" providerId="LiveId" clId="{F5A23FD7-65F6-8949-A44B-C550838A1586}" dt="2021-03-09T12:44:21.064" v="2807" actId="2696"/>
        <pc:sldMkLst>
          <pc:docMk/>
          <pc:sldMk cId="2375628184" sldId="303"/>
        </pc:sldMkLst>
      </pc:sldChg>
      <pc:sldChg chg="addSp delSp modSp new mod setBg">
        <pc:chgData name="mubeen1601@gmail.com" userId="59b1803ba12ec0f2" providerId="LiveId" clId="{F5A23FD7-65F6-8949-A44B-C550838A1586}" dt="2021-03-10T13:55:22.023" v="7486" actId="20577"/>
        <pc:sldMkLst>
          <pc:docMk/>
          <pc:sldMk cId="249995364" sldId="304"/>
        </pc:sldMkLst>
        <pc:spChg chg="mod">
          <ac:chgData name="mubeen1601@gmail.com" userId="59b1803ba12ec0f2" providerId="LiveId" clId="{F5A23FD7-65F6-8949-A44B-C550838A1586}" dt="2021-03-10T13:55:22.023" v="7486" actId="20577"/>
          <ac:spMkLst>
            <pc:docMk/>
            <pc:sldMk cId="249995364" sldId="304"/>
            <ac:spMk id="2" creationId="{A13F628B-DF8E-CD4F-9146-66BC68E1AE25}"/>
          </ac:spMkLst>
        </pc:spChg>
        <pc:spChg chg="del">
          <ac:chgData name="mubeen1601@gmail.com" userId="59b1803ba12ec0f2" providerId="LiveId" clId="{F5A23FD7-65F6-8949-A44B-C550838A1586}" dt="2021-03-09T13:13:02.017" v="3446" actId="931"/>
          <ac:spMkLst>
            <pc:docMk/>
            <pc:sldMk cId="249995364" sldId="304"/>
            <ac:spMk id="3" creationId="{5C8019CB-18E1-6C49-A4EB-EA5A4B6766FC}"/>
          </ac:spMkLst>
        </pc:spChg>
        <pc:picChg chg="add mod ord">
          <ac:chgData name="mubeen1601@gmail.com" userId="59b1803ba12ec0f2" providerId="LiveId" clId="{F5A23FD7-65F6-8949-A44B-C550838A1586}" dt="2021-03-09T13:13:10.267" v="3451" actId="14100"/>
          <ac:picMkLst>
            <pc:docMk/>
            <pc:sldMk cId="249995364" sldId="304"/>
            <ac:picMk id="4" creationId="{8287A22C-41DC-4048-A43F-15691BE3BEF0}"/>
          </ac:picMkLst>
        </pc:picChg>
      </pc:sldChg>
      <pc:sldChg chg="add del">
        <pc:chgData name="mubeen1601@gmail.com" userId="59b1803ba12ec0f2" providerId="LiveId" clId="{F5A23FD7-65F6-8949-A44B-C550838A1586}" dt="2021-03-09T12:42:57.025" v="2804" actId="2696"/>
        <pc:sldMkLst>
          <pc:docMk/>
          <pc:sldMk cId="812176576" sldId="304"/>
        </pc:sldMkLst>
      </pc:sldChg>
      <pc:sldChg chg="addSp delSp modSp add">
        <pc:chgData name="mubeen1601@gmail.com" userId="59b1803ba12ec0f2" providerId="LiveId" clId="{F5A23FD7-65F6-8949-A44B-C550838A1586}" dt="2021-03-09T13:29:52.112" v="4093" actId="20577"/>
        <pc:sldMkLst>
          <pc:docMk/>
          <pc:sldMk cId="2494099847" sldId="305"/>
        </pc:sldMkLst>
        <pc:spChg chg="mod">
          <ac:chgData name="mubeen1601@gmail.com" userId="59b1803ba12ec0f2" providerId="LiveId" clId="{F5A23FD7-65F6-8949-A44B-C550838A1586}" dt="2021-03-09T13:29:52.112" v="4093" actId="20577"/>
          <ac:spMkLst>
            <pc:docMk/>
            <pc:sldMk cId="2494099847" sldId="305"/>
            <ac:spMk id="2" creationId="{A13F628B-DF8E-CD4F-9146-66BC68E1AE25}"/>
          </ac:spMkLst>
        </pc:spChg>
        <pc:spChg chg="del">
          <ac:chgData name="mubeen1601@gmail.com" userId="59b1803ba12ec0f2" providerId="LiveId" clId="{F5A23FD7-65F6-8949-A44B-C550838A1586}" dt="2021-03-09T13:22:37.619" v="3908" actId="931"/>
          <ac:spMkLst>
            <pc:docMk/>
            <pc:sldMk cId="2494099847" sldId="305"/>
            <ac:spMk id="3" creationId="{5C8019CB-18E1-6C49-A4EB-EA5A4B6766FC}"/>
          </ac:spMkLst>
        </pc:spChg>
        <pc:picChg chg="add mod ord">
          <ac:chgData name="mubeen1601@gmail.com" userId="59b1803ba12ec0f2" providerId="LiveId" clId="{F5A23FD7-65F6-8949-A44B-C550838A1586}" dt="2021-03-09T13:22:47.851" v="3913" actId="14100"/>
          <ac:picMkLst>
            <pc:docMk/>
            <pc:sldMk cId="2494099847" sldId="305"/>
            <ac:picMk id="4" creationId="{B4C2774B-B325-4344-8C78-4B3193CE47C7}"/>
          </ac:picMkLst>
        </pc:picChg>
      </pc:sldChg>
      <pc:sldChg chg="addSp delSp modSp add">
        <pc:chgData name="mubeen1601@gmail.com" userId="59b1803ba12ec0f2" providerId="LiveId" clId="{F5A23FD7-65F6-8949-A44B-C550838A1586}" dt="2021-03-09T13:37:06.555" v="4353" actId="20577"/>
        <pc:sldMkLst>
          <pc:docMk/>
          <pc:sldMk cId="2906896566" sldId="306"/>
        </pc:sldMkLst>
        <pc:spChg chg="mod">
          <ac:chgData name="mubeen1601@gmail.com" userId="59b1803ba12ec0f2" providerId="LiveId" clId="{F5A23FD7-65F6-8949-A44B-C550838A1586}" dt="2021-03-09T13:37:06.555" v="4353" actId="20577"/>
          <ac:spMkLst>
            <pc:docMk/>
            <pc:sldMk cId="2906896566" sldId="306"/>
            <ac:spMk id="2" creationId="{A13F628B-DF8E-CD4F-9146-66BC68E1AE25}"/>
          </ac:spMkLst>
        </pc:spChg>
        <pc:spChg chg="del">
          <ac:chgData name="mubeen1601@gmail.com" userId="59b1803ba12ec0f2" providerId="LiveId" clId="{F5A23FD7-65F6-8949-A44B-C550838A1586}" dt="2021-03-09T13:30:11.054" v="4094" actId="931"/>
          <ac:spMkLst>
            <pc:docMk/>
            <pc:sldMk cId="2906896566" sldId="306"/>
            <ac:spMk id="3" creationId="{5C8019CB-18E1-6C49-A4EB-EA5A4B6766FC}"/>
          </ac:spMkLst>
        </pc:spChg>
        <pc:picChg chg="add mod ord modCrop">
          <ac:chgData name="mubeen1601@gmail.com" userId="59b1803ba12ec0f2" providerId="LiveId" clId="{F5A23FD7-65F6-8949-A44B-C550838A1586}" dt="2021-03-09T13:30:52.880" v="4106" actId="14100"/>
          <ac:picMkLst>
            <pc:docMk/>
            <pc:sldMk cId="2906896566" sldId="306"/>
            <ac:picMk id="4" creationId="{800D6EE0-8BAF-6A4D-80FA-B895372B9140}"/>
          </ac:picMkLst>
        </pc:picChg>
      </pc:sldChg>
      <pc:sldChg chg="addSp delSp modSp add">
        <pc:chgData name="mubeen1601@gmail.com" userId="59b1803ba12ec0f2" providerId="LiveId" clId="{F5A23FD7-65F6-8949-A44B-C550838A1586}" dt="2021-03-09T13:43:47.345" v="4518" actId="14100"/>
        <pc:sldMkLst>
          <pc:docMk/>
          <pc:sldMk cId="1805911629" sldId="307"/>
        </pc:sldMkLst>
        <pc:spChg chg="mod">
          <ac:chgData name="mubeen1601@gmail.com" userId="59b1803ba12ec0f2" providerId="LiveId" clId="{F5A23FD7-65F6-8949-A44B-C550838A1586}" dt="2021-03-09T13:43:47.345" v="4518" actId="14100"/>
          <ac:spMkLst>
            <pc:docMk/>
            <pc:sldMk cId="1805911629" sldId="307"/>
            <ac:spMk id="2" creationId="{A13F628B-DF8E-CD4F-9146-66BC68E1AE25}"/>
          </ac:spMkLst>
        </pc:spChg>
        <pc:spChg chg="del">
          <ac:chgData name="mubeen1601@gmail.com" userId="59b1803ba12ec0f2" providerId="LiveId" clId="{F5A23FD7-65F6-8949-A44B-C550838A1586}" dt="2021-03-09T13:37:33.898" v="4354" actId="931"/>
          <ac:spMkLst>
            <pc:docMk/>
            <pc:sldMk cId="1805911629" sldId="307"/>
            <ac:spMk id="3" creationId="{5C8019CB-18E1-6C49-A4EB-EA5A4B6766FC}"/>
          </ac:spMkLst>
        </pc:spChg>
        <pc:picChg chg="add mod ord modCrop">
          <ac:chgData name="mubeen1601@gmail.com" userId="59b1803ba12ec0f2" providerId="LiveId" clId="{F5A23FD7-65F6-8949-A44B-C550838A1586}" dt="2021-03-09T13:38:00.241" v="4362" actId="1076"/>
          <ac:picMkLst>
            <pc:docMk/>
            <pc:sldMk cId="1805911629" sldId="307"/>
            <ac:picMk id="4" creationId="{2B394216-8504-0140-B7BC-2406C0D3EBC5}"/>
          </ac:picMkLst>
        </pc:picChg>
      </pc:sldChg>
      <pc:sldChg chg="addSp delSp modSp add">
        <pc:chgData name="mubeen1601@gmail.com" userId="59b1803ba12ec0f2" providerId="LiveId" clId="{F5A23FD7-65F6-8949-A44B-C550838A1586}" dt="2021-03-09T13:48:32.721" v="4764" actId="20577"/>
        <pc:sldMkLst>
          <pc:docMk/>
          <pc:sldMk cId="2144314815" sldId="308"/>
        </pc:sldMkLst>
        <pc:spChg chg="mod">
          <ac:chgData name="mubeen1601@gmail.com" userId="59b1803ba12ec0f2" providerId="LiveId" clId="{F5A23FD7-65F6-8949-A44B-C550838A1586}" dt="2021-03-09T13:48:32.721" v="4764" actId="20577"/>
          <ac:spMkLst>
            <pc:docMk/>
            <pc:sldMk cId="2144314815" sldId="308"/>
            <ac:spMk id="2" creationId="{A13F628B-DF8E-CD4F-9146-66BC68E1AE25}"/>
          </ac:spMkLst>
        </pc:spChg>
        <pc:spChg chg="del">
          <ac:chgData name="mubeen1601@gmail.com" userId="59b1803ba12ec0f2" providerId="LiveId" clId="{F5A23FD7-65F6-8949-A44B-C550838A1586}" dt="2021-03-09T13:43:17.813" v="4514" actId="931"/>
          <ac:spMkLst>
            <pc:docMk/>
            <pc:sldMk cId="2144314815" sldId="308"/>
            <ac:spMk id="3" creationId="{5C8019CB-18E1-6C49-A4EB-EA5A4B6766FC}"/>
          </ac:spMkLst>
        </pc:spChg>
        <pc:picChg chg="add mod ord">
          <ac:chgData name="mubeen1601@gmail.com" userId="59b1803ba12ec0f2" providerId="LiveId" clId="{F5A23FD7-65F6-8949-A44B-C550838A1586}" dt="2021-03-09T13:43:29.001" v="4517" actId="14100"/>
          <ac:picMkLst>
            <pc:docMk/>
            <pc:sldMk cId="2144314815" sldId="308"/>
            <ac:picMk id="4" creationId="{4BCB783B-4D07-7040-B837-95154F215A62}"/>
          </ac:picMkLst>
        </pc:picChg>
      </pc:sldChg>
      <pc:sldChg chg="addSp delSp modSp add">
        <pc:chgData name="mubeen1601@gmail.com" userId="59b1803ba12ec0f2" providerId="LiveId" clId="{F5A23FD7-65F6-8949-A44B-C550838A1586}" dt="2021-03-09T13:52:13.872" v="4926" actId="20577"/>
        <pc:sldMkLst>
          <pc:docMk/>
          <pc:sldMk cId="1882017095" sldId="309"/>
        </pc:sldMkLst>
        <pc:spChg chg="mod">
          <ac:chgData name="mubeen1601@gmail.com" userId="59b1803ba12ec0f2" providerId="LiveId" clId="{F5A23FD7-65F6-8949-A44B-C550838A1586}" dt="2021-03-09T13:52:13.872" v="4926" actId="20577"/>
          <ac:spMkLst>
            <pc:docMk/>
            <pc:sldMk cId="1882017095" sldId="309"/>
            <ac:spMk id="2" creationId="{A13F628B-DF8E-CD4F-9146-66BC68E1AE25}"/>
          </ac:spMkLst>
        </pc:spChg>
        <pc:spChg chg="del">
          <ac:chgData name="mubeen1601@gmail.com" userId="59b1803ba12ec0f2" providerId="LiveId" clId="{F5A23FD7-65F6-8949-A44B-C550838A1586}" dt="2021-03-09T13:48:51.908" v="4765" actId="931"/>
          <ac:spMkLst>
            <pc:docMk/>
            <pc:sldMk cId="1882017095" sldId="309"/>
            <ac:spMk id="3" creationId="{5C8019CB-18E1-6C49-A4EB-EA5A4B6766FC}"/>
          </ac:spMkLst>
        </pc:spChg>
        <pc:picChg chg="add mod ord modCrop">
          <ac:chgData name="mubeen1601@gmail.com" userId="59b1803ba12ec0f2" providerId="LiveId" clId="{F5A23FD7-65F6-8949-A44B-C550838A1586}" dt="2021-03-09T13:49:12.699" v="4771" actId="1076"/>
          <ac:picMkLst>
            <pc:docMk/>
            <pc:sldMk cId="1882017095" sldId="309"/>
            <ac:picMk id="4" creationId="{73DB5B76-AA29-2848-BC88-4DC889610467}"/>
          </ac:picMkLst>
        </pc:picChg>
      </pc:sldChg>
      <pc:sldChg chg="addSp delSp modSp add">
        <pc:chgData name="mubeen1601@gmail.com" userId="59b1803ba12ec0f2" providerId="LiveId" clId="{F5A23FD7-65F6-8949-A44B-C550838A1586}" dt="2021-03-09T13:56:01.601" v="5091" actId="20577"/>
        <pc:sldMkLst>
          <pc:docMk/>
          <pc:sldMk cId="2231512917" sldId="310"/>
        </pc:sldMkLst>
        <pc:spChg chg="mod">
          <ac:chgData name="mubeen1601@gmail.com" userId="59b1803ba12ec0f2" providerId="LiveId" clId="{F5A23FD7-65F6-8949-A44B-C550838A1586}" dt="2021-03-09T13:56:01.601" v="5091" actId="20577"/>
          <ac:spMkLst>
            <pc:docMk/>
            <pc:sldMk cId="2231512917" sldId="310"/>
            <ac:spMk id="2" creationId="{A13F628B-DF8E-CD4F-9146-66BC68E1AE25}"/>
          </ac:spMkLst>
        </pc:spChg>
        <pc:spChg chg="del">
          <ac:chgData name="mubeen1601@gmail.com" userId="59b1803ba12ec0f2" providerId="LiveId" clId="{F5A23FD7-65F6-8949-A44B-C550838A1586}" dt="2021-03-09T13:52:52.228" v="4927" actId="931"/>
          <ac:spMkLst>
            <pc:docMk/>
            <pc:sldMk cId="2231512917" sldId="310"/>
            <ac:spMk id="3" creationId="{5C8019CB-18E1-6C49-A4EB-EA5A4B6766FC}"/>
          </ac:spMkLst>
        </pc:spChg>
        <pc:picChg chg="add mod ord">
          <ac:chgData name="mubeen1601@gmail.com" userId="59b1803ba12ec0f2" providerId="LiveId" clId="{F5A23FD7-65F6-8949-A44B-C550838A1586}" dt="2021-03-09T13:53:04.210" v="4930" actId="14100"/>
          <ac:picMkLst>
            <pc:docMk/>
            <pc:sldMk cId="2231512917" sldId="310"/>
            <ac:picMk id="4" creationId="{9CB463BB-C223-4E40-B43B-0E6FC693462B}"/>
          </ac:picMkLst>
        </pc:picChg>
      </pc:sldChg>
      <pc:sldChg chg="addSp delSp modSp add">
        <pc:chgData name="mubeen1601@gmail.com" userId="59b1803ba12ec0f2" providerId="LiveId" clId="{F5A23FD7-65F6-8949-A44B-C550838A1586}" dt="2021-03-09T14:00:29.551" v="5295" actId="20577"/>
        <pc:sldMkLst>
          <pc:docMk/>
          <pc:sldMk cId="1847493026" sldId="311"/>
        </pc:sldMkLst>
        <pc:spChg chg="mod">
          <ac:chgData name="mubeen1601@gmail.com" userId="59b1803ba12ec0f2" providerId="LiveId" clId="{F5A23FD7-65F6-8949-A44B-C550838A1586}" dt="2021-03-09T14:00:29.551" v="5295" actId="20577"/>
          <ac:spMkLst>
            <pc:docMk/>
            <pc:sldMk cId="1847493026" sldId="311"/>
            <ac:spMk id="2" creationId="{A13F628B-DF8E-CD4F-9146-66BC68E1AE25}"/>
          </ac:spMkLst>
        </pc:spChg>
        <pc:spChg chg="del">
          <ac:chgData name="mubeen1601@gmail.com" userId="59b1803ba12ec0f2" providerId="LiveId" clId="{F5A23FD7-65F6-8949-A44B-C550838A1586}" dt="2021-03-09T13:56:27.517" v="5092" actId="931"/>
          <ac:spMkLst>
            <pc:docMk/>
            <pc:sldMk cId="1847493026" sldId="311"/>
            <ac:spMk id="3" creationId="{5C8019CB-18E1-6C49-A4EB-EA5A4B6766FC}"/>
          </ac:spMkLst>
        </pc:spChg>
        <pc:picChg chg="add mod ord">
          <ac:chgData name="mubeen1601@gmail.com" userId="59b1803ba12ec0f2" providerId="LiveId" clId="{F5A23FD7-65F6-8949-A44B-C550838A1586}" dt="2021-03-09T13:58:41.343" v="5193" actId="1076"/>
          <ac:picMkLst>
            <pc:docMk/>
            <pc:sldMk cId="1847493026" sldId="311"/>
            <ac:picMk id="4" creationId="{D07EE34E-F2F1-D548-98FA-588E41224C16}"/>
          </ac:picMkLst>
        </pc:picChg>
      </pc:sldChg>
      <pc:sldChg chg="addSp delSp modSp add">
        <pc:chgData name="mubeen1601@gmail.com" userId="59b1803ba12ec0f2" providerId="LiveId" clId="{F5A23FD7-65F6-8949-A44B-C550838A1586}" dt="2021-03-09T14:06:21.243" v="5495" actId="20577"/>
        <pc:sldMkLst>
          <pc:docMk/>
          <pc:sldMk cId="3498760949" sldId="312"/>
        </pc:sldMkLst>
        <pc:spChg chg="mod">
          <ac:chgData name="mubeen1601@gmail.com" userId="59b1803ba12ec0f2" providerId="LiveId" clId="{F5A23FD7-65F6-8949-A44B-C550838A1586}" dt="2021-03-09T14:06:21.243" v="5495" actId="20577"/>
          <ac:spMkLst>
            <pc:docMk/>
            <pc:sldMk cId="3498760949" sldId="312"/>
            <ac:spMk id="2" creationId="{A13F628B-DF8E-CD4F-9146-66BC68E1AE25}"/>
          </ac:spMkLst>
        </pc:spChg>
        <pc:spChg chg="del">
          <ac:chgData name="mubeen1601@gmail.com" userId="59b1803ba12ec0f2" providerId="LiveId" clId="{F5A23FD7-65F6-8949-A44B-C550838A1586}" dt="2021-03-09T14:00:47.098" v="5296" actId="931"/>
          <ac:spMkLst>
            <pc:docMk/>
            <pc:sldMk cId="3498760949" sldId="312"/>
            <ac:spMk id="3" creationId="{5C8019CB-18E1-6C49-A4EB-EA5A4B6766FC}"/>
          </ac:spMkLst>
        </pc:spChg>
        <pc:picChg chg="add mod ord">
          <ac:chgData name="mubeen1601@gmail.com" userId="59b1803ba12ec0f2" providerId="LiveId" clId="{F5A23FD7-65F6-8949-A44B-C550838A1586}" dt="2021-03-09T14:00:52.009" v="5298" actId="14100"/>
          <ac:picMkLst>
            <pc:docMk/>
            <pc:sldMk cId="3498760949" sldId="312"/>
            <ac:picMk id="4" creationId="{1ADA2E80-830F-4E49-B948-65F5E0D07988}"/>
          </ac:picMkLst>
        </pc:picChg>
      </pc:sldChg>
      <pc:sldChg chg="addSp delSp modSp add">
        <pc:chgData name="mubeen1601@gmail.com" userId="59b1803ba12ec0f2" providerId="LiveId" clId="{F5A23FD7-65F6-8949-A44B-C550838A1586}" dt="2021-03-09T19:38:04.442" v="7453" actId="20577"/>
        <pc:sldMkLst>
          <pc:docMk/>
          <pc:sldMk cId="2245904596" sldId="313"/>
        </pc:sldMkLst>
        <pc:spChg chg="mod">
          <ac:chgData name="mubeen1601@gmail.com" userId="59b1803ba12ec0f2" providerId="LiveId" clId="{F5A23FD7-65F6-8949-A44B-C550838A1586}" dt="2021-03-09T19:38:04.442" v="7453" actId="20577"/>
          <ac:spMkLst>
            <pc:docMk/>
            <pc:sldMk cId="2245904596" sldId="313"/>
            <ac:spMk id="2" creationId="{A13F628B-DF8E-CD4F-9146-66BC68E1AE25}"/>
          </ac:spMkLst>
        </pc:spChg>
        <pc:spChg chg="del">
          <ac:chgData name="mubeen1601@gmail.com" userId="59b1803ba12ec0f2" providerId="LiveId" clId="{F5A23FD7-65F6-8949-A44B-C550838A1586}" dt="2021-03-09T13:17:55.276" v="3685" actId="931"/>
          <ac:spMkLst>
            <pc:docMk/>
            <pc:sldMk cId="2245904596" sldId="313"/>
            <ac:spMk id="3" creationId="{5C8019CB-18E1-6C49-A4EB-EA5A4B6766FC}"/>
          </ac:spMkLst>
        </pc:spChg>
        <pc:picChg chg="add mod ord">
          <ac:chgData name="mubeen1601@gmail.com" userId="59b1803ba12ec0f2" providerId="LiveId" clId="{F5A23FD7-65F6-8949-A44B-C550838A1586}" dt="2021-03-09T13:18:05.772" v="3691" actId="14100"/>
          <ac:picMkLst>
            <pc:docMk/>
            <pc:sldMk cId="2245904596" sldId="313"/>
            <ac:picMk id="4" creationId="{D9A6688C-C4FB-E549-978A-3738409A5E92}"/>
          </ac:picMkLst>
        </pc:picChg>
      </pc:sldChg>
      <pc:sldChg chg="modSp add mod setBg">
        <pc:chgData name="mubeen1601@gmail.com" userId="59b1803ba12ec0f2" providerId="LiveId" clId="{F5A23FD7-65F6-8949-A44B-C550838A1586}" dt="2021-03-09T14:08:40.289" v="5502" actId="1076"/>
        <pc:sldMkLst>
          <pc:docMk/>
          <pc:sldMk cId="3767913561" sldId="332"/>
        </pc:sldMkLst>
        <pc:spChg chg="mod">
          <ac:chgData name="mubeen1601@gmail.com" userId="59b1803ba12ec0f2" providerId="LiveId" clId="{F5A23FD7-65F6-8949-A44B-C550838A1586}" dt="2021-03-09T14:08:27.029" v="5498" actId="255"/>
          <ac:spMkLst>
            <pc:docMk/>
            <pc:sldMk cId="3767913561" sldId="332"/>
            <ac:spMk id="3" creationId="{341D39C6-9990-2F45-999C-6B45EC104B26}"/>
          </ac:spMkLst>
        </pc:spChg>
        <pc:graphicFrameChg chg="mod modGraphic">
          <ac:chgData name="mubeen1601@gmail.com" userId="59b1803ba12ec0f2" providerId="LiveId" clId="{F5A23FD7-65F6-8949-A44B-C550838A1586}" dt="2021-03-09T14:08:40.289" v="5502" actId="1076"/>
          <ac:graphicFrameMkLst>
            <pc:docMk/>
            <pc:sldMk cId="3767913561" sldId="332"/>
            <ac:graphicFrameMk id="2" creationId="{6F202507-5524-4146-9D5F-98E38C017C38}"/>
          </ac:graphicFrameMkLst>
        </pc:graphicFrameChg>
      </pc:sldChg>
      <pc:sldChg chg="addSp delSp modSp new del mod setBg">
        <pc:chgData name="mubeen1601@gmail.com" userId="59b1803ba12ec0f2" providerId="LiveId" clId="{F5A23FD7-65F6-8949-A44B-C550838A1586}" dt="2021-03-09T14:48:16.569" v="5699" actId="2696"/>
        <pc:sldMkLst>
          <pc:docMk/>
          <pc:sldMk cId="1166494024" sldId="333"/>
        </pc:sldMkLst>
        <pc:spChg chg="mod">
          <ac:chgData name="mubeen1601@gmail.com" userId="59b1803ba12ec0f2" providerId="LiveId" clId="{F5A23FD7-65F6-8949-A44B-C550838A1586}" dt="2021-03-09T14:40:30.932" v="5551" actId="1076"/>
          <ac:spMkLst>
            <pc:docMk/>
            <pc:sldMk cId="1166494024" sldId="333"/>
            <ac:spMk id="2" creationId="{7427176D-4B37-D346-B2FE-29840C533BD0}"/>
          </ac:spMkLst>
        </pc:spChg>
        <pc:spChg chg="del">
          <ac:chgData name="mubeen1601@gmail.com" userId="59b1803ba12ec0f2" providerId="LiveId" clId="{F5A23FD7-65F6-8949-A44B-C550838A1586}" dt="2021-03-09T14:40:55.203" v="5552" actId="931"/>
          <ac:spMkLst>
            <pc:docMk/>
            <pc:sldMk cId="1166494024" sldId="333"/>
            <ac:spMk id="3" creationId="{3BE23078-93AD-AB42-AAE6-14DF3AAE0F68}"/>
          </ac:spMkLst>
        </pc:spChg>
        <pc:spChg chg="add del mod">
          <ac:chgData name="mubeen1601@gmail.com" userId="59b1803ba12ec0f2" providerId="LiveId" clId="{F5A23FD7-65F6-8949-A44B-C550838A1586}" dt="2021-03-09T14:43:12.041" v="5566" actId="478"/>
          <ac:spMkLst>
            <pc:docMk/>
            <pc:sldMk cId="1166494024" sldId="333"/>
            <ac:spMk id="6" creationId="{04E5E15E-8281-DF45-919B-AA5600C6B903}"/>
          </ac:spMkLst>
        </pc:spChg>
        <pc:picChg chg="add mod ord">
          <ac:chgData name="mubeen1601@gmail.com" userId="59b1803ba12ec0f2" providerId="LiveId" clId="{F5A23FD7-65F6-8949-A44B-C550838A1586}" dt="2021-03-09T14:41:05.829" v="5555" actId="14100"/>
          <ac:picMkLst>
            <pc:docMk/>
            <pc:sldMk cId="1166494024" sldId="333"/>
            <ac:picMk id="4" creationId="{15861065-4519-4E45-898C-838BD26A2478}"/>
          </ac:picMkLst>
        </pc:picChg>
        <pc:picChg chg="add mod">
          <ac:chgData name="mubeen1601@gmail.com" userId="59b1803ba12ec0f2" providerId="LiveId" clId="{F5A23FD7-65F6-8949-A44B-C550838A1586}" dt="2021-03-09T14:42:21.655" v="5562" actId="14100"/>
          <ac:picMkLst>
            <pc:docMk/>
            <pc:sldMk cId="1166494024" sldId="333"/>
            <ac:picMk id="5" creationId="{42937D46-AF29-064C-A7A2-02AE57D3F4C3}"/>
          </ac:picMkLst>
        </pc:picChg>
      </pc:sldChg>
      <pc:sldChg chg="addSp delSp modSp new mod setBg">
        <pc:chgData name="mubeen1601@gmail.com" userId="59b1803ba12ec0f2" providerId="LiveId" clId="{F5A23FD7-65F6-8949-A44B-C550838A1586}" dt="2021-03-09T15:29:18.767" v="5974"/>
        <pc:sldMkLst>
          <pc:docMk/>
          <pc:sldMk cId="131604523" sldId="334"/>
        </pc:sldMkLst>
        <pc:spChg chg="mod">
          <ac:chgData name="mubeen1601@gmail.com" userId="59b1803ba12ec0f2" providerId="LiveId" clId="{F5A23FD7-65F6-8949-A44B-C550838A1586}" dt="2021-03-09T14:48:41.045" v="5704" actId="1076"/>
          <ac:spMkLst>
            <pc:docMk/>
            <pc:sldMk cId="131604523" sldId="334"/>
            <ac:spMk id="2" creationId="{688A2EE7-680F-794A-8DAF-69A7AB3B35C0}"/>
          </ac:spMkLst>
        </pc:spChg>
        <pc:spChg chg="mod">
          <ac:chgData name="mubeen1601@gmail.com" userId="59b1803ba12ec0f2" providerId="LiveId" clId="{F5A23FD7-65F6-8949-A44B-C550838A1586}" dt="2021-03-09T15:02:28.320" v="5884" actId="313"/>
          <ac:spMkLst>
            <pc:docMk/>
            <pc:sldMk cId="131604523" sldId="334"/>
            <ac:spMk id="3" creationId="{EE8E6DB0-BECD-E74E-94A6-E7E728EE1989}"/>
          </ac:spMkLst>
        </pc:spChg>
        <pc:picChg chg="add mod ord">
          <ac:chgData name="mubeen1601@gmail.com" userId="59b1803ba12ec0f2" providerId="LiveId" clId="{F5A23FD7-65F6-8949-A44B-C550838A1586}" dt="2021-03-09T14:49:34.256" v="5711" actId="14100"/>
          <ac:picMkLst>
            <pc:docMk/>
            <pc:sldMk cId="131604523" sldId="334"/>
            <ac:picMk id="4" creationId="{8461BABD-34F7-334B-ACBB-84056F3CE56C}"/>
          </ac:picMkLst>
        </pc:picChg>
        <pc:inkChg chg="add del">
          <ac:chgData name="mubeen1601@gmail.com" userId="59b1803ba12ec0f2" providerId="LiveId" clId="{F5A23FD7-65F6-8949-A44B-C550838A1586}" dt="2021-03-09T14:49:22.854" v="5708"/>
          <ac:inkMkLst>
            <pc:docMk/>
            <pc:sldMk cId="131604523" sldId="334"/>
            <ac:inkMk id="5" creationId="{33F91C21-7F4E-5749-9303-57DAC38AD231}"/>
          </ac:inkMkLst>
        </pc:inkChg>
        <pc:inkChg chg="add">
          <ac:chgData name="mubeen1601@gmail.com" userId="59b1803ba12ec0f2" providerId="LiveId" clId="{F5A23FD7-65F6-8949-A44B-C550838A1586}" dt="2021-03-09T15:29:18.767" v="5974"/>
          <ac:inkMkLst>
            <pc:docMk/>
            <pc:sldMk cId="131604523" sldId="334"/>
            <ac:inkMk id="5" creationId="{BA01BA08-645C-2745-B7DA-C35E2426FF80}"/>
          </ac:inkMkLst>
        </pc:inkChg>
        <pc:inkChg chg="add del">
          <ac:chgData name="mubeen1601@gmail.com" userId="59b1803ba12ec0f2" providerId="LiveId" clId="{F5A23FD7-65F6-8949-A44B-C550838A1586}" dt="2021-03-09T14:50:03.064" v="5714"/>
          <ac:inkMkLst>
            <pc:docMk/>
            <pc:sldMk cId="131604523" sldId="334"/>
            <ac:inkMk id="6" creationId="{D78F9928-A82B-004B-97AF-3FF93A99EEC0}"/>
          </ac:inkMkLst>
        </pc:inkChg>
        <pc:inkChg chg="add del">
          <ac:chgData name="mubeen1601@gmail.com" userId="59b1803ba12ec0f2" providerId="LiveId" clId="{F5A23FD7-65F6-8949-A44B-C550838A1586}" dt="2021-03-09T14:50:03.064" v="5714"/>
          <ac:inkMkLst>
            <pc:docMk/>
            <pc:sldMk cId="131604523" sldId="334"/>
            <ac:inkMk id="7" creationId="{2165A54F-2528-2445-BB74-56E3EF417008}"/>
          </ac:inkMkLst>
        </pc:inkChg>
        <pc:inkChg chg="add del reco">
          <ac:chgData name="mubeen1601@gmail.com" userId="59b1803ba12ec0f2" providerId="LiveId" clId="{F5A23FD7-65F6-8949-A44B-C550838A1586}" dt="2021-03-09T15:28:46.542" v="5973"/>
          <ac:inkMkLst>
            <pc:docMk/>
            <pc:sldMk cId="131604523" sldId="334"/>
            <ac:inkMk id="8" creationId="{0759A16D-6E4F-614B-BC56-2EB50832CB1C}"/>
          </ac:inkMkLst>
        </pc:inkChg>
      </pc:sldChg>
      <pc:sldChg chg="addSp delSp modSp new mod setBg">
        <pc:chgData name="mubeen1601@gmail.com" userId="59b1803ba12ec0f2" providerId="LiveId" clId="{F5A23FD7-65F6-8949-A44B-C550838A1586}" dt="2021-03-09T15:25:51.491" v="5949"/>
        <pc:sldMkLst>
          <pc:docMk/>
          <pc:sldMk cId="2629818277" sldId="335"/>
        </pc:sldMkLst>
        <pc:spChg chg="mod">
          <ac:chgData name="mubeen1601@gmail.com" userId="59b1803ba12ec0f2" providerId="LiveId" clId="{F5A23FD7-65F6-8949-A44B-C550838A1586}" dt="2021-03-09T15:03:38.054" v="5901" actId="20577"/>
          <ac:spMkLst>
            <pc:docMk/>
            <pc:sldMk cId="2629818277" sldId="335"/>
            <ac:spMk id="2" creationId="{3051FCFA-D936-1044-85EE-C47D093442B9}"/>
          </ac:spMkLst>
        </pc:spChg>
        <pc:spChg chg="del">
          <ac:chgData name="mubeen1601@gmail.com" userId="59b1803ba12ec0f2" providerId="LiveId" clId="{F5A23FD7-65F6-8949-A44B-C550838A1586}" dt="2021-03-09T14:50:59.834" v="5743" actId="931"/>
          <ac:spMkLst>
            <pc:docMk/>
            <pc:sldMk cId="2629818277" sldId="335"/>
            <ac:spMk id="3" creationId="{F20573EB-367A-B84E-82DC-58C533D23EEB}"/>
          </ac:spMkLst>
        </pc:spChg>
        <pc:spChg chg="add del mod">
          <ac:chgData name="mubeen1601@gmail.com" userId="59b1803ba12ec0f2" providerId="LiveId" clId="{F5A23FD7-65F6-8949-A44B-C550838A1586}" dt="2021-03-09T14:55:02.780" v="5762" actId="478"/>
          <ac:spMkLst>
            <pc:docMk/>
            <pc:sldMk cId="2629818277" sldId="335"/>
            <ac:spMk id="6" creationId="{AB20D264-ECF8-B546-BC4B-D4382DA8B9A3}"/>
          </ac:spMkLst>
        </pc:spChg>
        <pc:picChg chg="add mod">
          <ac:chgData name="mubeen1601@gmail.com" userId="59b1803ba12ec0f2" providerId="LiveId" clId="{F5A23FD7-65F6-8949-A44B-C550838A1586}" dt="2021-03-09T15:25:42.086" v="5948" actId="1076"/>
          <ac:picMkLst>
            <pc:docMk/>
            <pc:sldMk cId="2629818277" sldId="335"/>
            <ac:picMk id="3" creationId="{00B36454-05D9-4844-8A58-1953C4403FB8}"/>
          </ac:picMkLst>
        </pc:picChg>
        <pc:picChg chg="add del mod ord">
          <ac:chgData name="mubeen1601@gmail.com" userId="59b1803ba12ec0f2" providerId="LiveId" clId="{F5A23FD7-65F6-8949-A44B-C550838A1586}" dt="2021-03-09T14:54:51.262" v="5759" actId="478"/>
          <ac:picMkLst>
            <pc:docMk/>
            <pc:sldMk cId="2629818277" sldId="335"/>
            <ac:picMk id="4" creationId="{2D8F4062-9FC3-BB48-9097-3E33B68712B4}"/>
          </ac:picMkLst>
        </pc:picChg>
        <pc:picChg chg="add del mod">
          <ac:chgData name="mubeen1601@gmail.com" userId="59b1803ba12ec0f2" providerId="LiveId" clId="{F5A23FD7-65F6-8949-A44B-C550838A1586}" dt="2021-03-09T15:20:41.722" v="5933" actId="478"/>
          <ac:picMkLst>
            <pc:docMk/>
            <pc:sldMk cId="2629818277" sldId="335"/>
            <ac:picMk id="5" creationId="{CB88F0BB-48A0-9848-83F2-98FA5259A690}"/>
          </ac:picMkLst>
        </pc:picChg>
        <pc:inkChg chg="add">
          <ac:chgData name="mubeen1601@gmail.com" userId="59b1803ba12ec0f2" providerId="LiveId" clId="{F5A23FD7-65F6-8949-A44B-C550838A1586}" dt="2021-03-09T15:25:51.491" v="5949"/>
          <ac:inkMkLst>
            <pc:docMk/>
            <pc:sldMk cId="2629818277" sldId="335"/>
            <ac:inkMk id="4" creationId="{1ADD6A32-1D6E-BA42-BF30-498D98B62B16}"/>
          </ac:inkMkLst>
        </pc:inkChg>
        <pc:inkChg chg="add del">
          <ac:chgData name="mubeen1601@gmail.com" userId="59b1803ba12ec0f2" providerId="LiveId" clId="{F5A23FD7-65F6-8949-A44B-C550838A1586}" dt="2021-03-09T15:25:32.199" v="5947"/>
          <ac:inkMkLst>
            <pc:docMk/>
            <pc:sldMk cId="2629818277" sldId="335"/>
            <ac:inkMk id="7" creationId="{63C3A71E-71EA-4548-BCE1-3A40557C8A76}"/>
          </ac:inkMkLst>
        </pc:inkChg>
      </pc:sldChg>
      <pc:sldChg chg="addSp delSp modSp add del">
        <pc:chgData name="mubeen1601@gmail.com" userId="59b1803ba12ec0f2" providerId="LiveId" clId="{F5A23FD7-65F6-8949-A44B-C550838A1586}" dt="2021-03-09T14:55:38.313" v="5767" actId="2696"/>
        <pc:sldMkLst>
          <pc:docMk/>
          <pc:sldMk cId="28530976" sldId="336"/>
        </pc:sldMkLst>
        <pc:spChg chg="del mod">
          <ac:chgData name="mubeen1601@gmail.com" userId="59b1803ba12ec0f2" providerId="LiveId" clId="{F5A23FD7-65F6-8949-A44B-C550838A1586}" dt="2021-03-09T14:45:11.838" v="5644" actId="478"/>
          <ac:spMkLst>
            <pc:docMk/>
            <pc:sldMk cId="28530976" sldId="336"/>
            <ac:spMk id="3" creationId="{75678F29-1257-D54A-9493-545D50863B26}"/>
          </ac:spMkLst>
        </pc:spChg>
        <pc:spChg chg="add mod">
          <ac:chgData name="mubeen1601@gmail.com" userId="59b1803ba12ec0f2" providerId="LiveId" clId="{F5A23FD7-65F6-8949-A44B-C550838A1586}" dt="2021-03-09T14:45:11.838" v="5644" actId="478"/>
          <ac:spMkLst>
            <pc:docMk/>
            <pc:sldMk cId="28530976" sldId="336"/>
            <ac:spMk id="5" creationId="{133745A3-9D65-7F43-8439-3630F4D9180B}"/>
          </ac:spMkLst>
        </pc:spChg>
      </pc:sldChg>
      <pc:sldChg chg="addSp delSp modSp add">
        <pc:chgData name="mubeen1601@gmail.com" userId="59b1803ba12ec0f2" providerId="LiveId" clId="{F5A23FD7-65F6-8949-A44B-C550838A1586}" dt="2021-03-09T15:28:26.933" v="5970"/>
        <pc:sldMkLst>
          <pc:docMk/>
          <pc:sldMk cId="1632628670" sldId="336"/>
        </pc:sldMkLst>
        <pc:spChg chg="mod">
          <ac:chgData name="mubeen1601@gmail.com" userId="59b1803ba12ec0f2" providerId="LiveId" clId="{F5A23FD7-65F6-8949-A44B-C550838A1586}" dt="2021-03-09T15:03:55.861" v="5905" actId="14100"/>
          <ac:spMkLst>
            <pc:docMk/>
            <pc:sldMk cId="1632628670" sldId="336"/>
            <ac:spMk id="2" creationId="{3051FCFA-D936-1044-85EE-C47D093442B9}"/>
          </ac:spMkLst>
        </pc:spChg>
        <pc:picChg chg="add del mod modCrop">
          <ac:chgData name="mubeen1601@gmail.com" userId="59b1803ba12ec0f2" providerId="LiveId" clId="{F5A23FD7-65F6-8949-A44B-C550838A1586}" dt="2021-03-09T15:20:35.355" v="5932" actId="478"/>
          <ac:picMkLst>
            <pc:docMk/>
            <pc:sldMk cId="1632628670" sldId="336"/>
            <ac:picMk id="3" creationId="{607CF0A6-F41D-A248-B47A-588F8F3F2105}"/>
          </ac:picMkLst>
        </pc:picChg>
        <pc:picChg chg="add mod">
          <ac:chgData name="mubeen1601@gmail.com" userId="59b1803ba12ec0f2" providerId="LiveId" clId="{F5A23FD7-65F6-8949-A44B-C550838A1586}" dt="2021-03-09T15:28:11.830" v="5969" actId="1076"/>
          <ac:picMkLst>
            <pc:docMk/>
            <pc:sldMk cId="1632628670" sldId="336"/>
            <ac:picMk id="4" creationId="{14C9B020-8A82-E34B-A1B2-0C4FD2468BE9}"/>
          </ac:picMkLst>
        </pc:picChg>
        <pc:picChg chg="del">
          <ac:chgData name="mubeen1601@gmail.com" userId="59b1803ba12ec0f2" providerId="LiveId" clId="{F5A23FD7-65F6-8949-A44B-C550838A1586}" dt="2021-03-09T14:56:27.416" v="5785" actId="478"/>
          <ac:picMkLst>
            <pc:docMk/>
            <pc:sldMk cId="1632628670" sldId="336"/>
            <ac:picMk id="5" creationId="{CB88F0BB-48A0-9848-83F2-98FA5259A690}"/>
          </ac:picMkLst>
        </pc:picChg>
        <pc:inkChg chg="add">
          <ac:chgData name="mubeen1601@gmail.com" userId="59b1803ba12ec0f2" providerId="LiveId" clId="{F5A23FD7-65F6-8949-A44B-C550838A1586}" dt="2021-03-09T15:28:26.933" v="5970"/>
          <ac:inkMkLst>
            <pc:docMk/>
            <pc:sldMk cId="1632628670" sldId="336"/>
            <ac:inkMk id="3" creationId="{2C1BBF3F-F0F1-4949-811C-DF862C08197C}"/>
          </ac:inkMkLst>
        </pc:inkChg>
        <pc:inkChg chg="del">
          <ac:chgData name="mubeen1601@gmail.com" userId="59b1803ba12ec0f2" providerId="LiveId" clId="{F5A23FD7-65F6-8949-A44B-C550838A1586}" dt="2021-03-09T15:25:59.064" v="5950"/>
          <ac:inkMkLst>
            <pc:docMk/>
            <pc:sldMk cId="1632628670" sldId="336"/>
            <ac:inkMk id="7" creationId="{63C3A71E-71EA-4548-BCE1-3A40557C8A76}"/>
          </ac:inkMkLst>
        </pc:inkChg>
      </pc:sldChg>
      <pc:sldChg chg="addSp delSp modSp add del">
        <pc:chgData name="mubeen1601@gmail.com" userId="59b1803ba12ec0f2" providerId="LiveId" clId="{F5A23FD7-65F6-8949-A44B-C550838A1586}" dt="2021-03-09T14:54:44.516" v="5756" actId="2696"/>
        <pc:sldMkLst>
          <pc:docMk/>
          <pc:sldMk cId="31036731" sldId="337"/>
        </pc:sldMkLst>
        <pc:spChg chg="mod">
          <ac:chgData name="mubeen1601@gmail.com" userId="59b1803ba12ec0f2" providerId="LiveId" clId="{F5A23FD7-65F6-8949-A44B-C550838A1586}" dt="2021-03-09T14:53:09.991" v="5751" actId="20577"/>
          <ac:spMkLst>
            <pc:docMk/>
            <pc:sldMk cId="31036731" sldId="337"/>
            <ac:spMk id="3" creationId="{EE8E6DB0-BECD-E74E-94A6-E7E728EE1989}"/>
          </ac:spMkLst>
        </pc:spChg>
        <pc:picChg chg="del">
          <ac:chgData name="mubeen1601@gmail.com" userId="59b1803ba12ec0f2" providerId="LiveId" clId="{F5A23FD7-65F6-8949-A44B-C550838A1586}" dt="2021-03-09T14:53:23.870" v="5752" actId="478"/>
          <ac:picMkLst>
            <pc:docMk/>
            <pc:sldMk cId="31036731" sldId="337"/>
            <ac:picMk id="4" creationId="{8461BABD-34F7-334B-ACBB-84056F3CE56C}"/>
          </ac:picMkLst>
        </pc:picChg>
        <pc:picChg chg="add del">
          <ac:chgData name="mubeen1601@gmail.com" userId="59b1803ba12ec0f2" providerId="LiveId" clId="{F5A23FD7-65F6-8949-A44B-C550838A1586}" dt="2021-03-09T14:53:43.387" v="5754" actId="21"/>
          <ac:picMkLst>
            <pc:docMk/>
            <pc:sldMk cId="31036731" sldId="337"/>
            <ac:picMk id="5" creationId="{8F39E5D4-9010-BA44-8133-08F2E95BA065}"/>
          </ac:picMkLst>
        </pc:picChg>
      </pc:sldChg>
      <pc:sldChg chg="add del">
        <pc:chgData name="mubeen1601@gmail.com" userId="59b1803ba12ec0f2" providerId="LiveId" clId="{F5A23FD7-65F6-8949-A44B-C550838A1586}" dt="2021-03-09T14:52:50.261" v="5745" actId="2696"/>
        <pc:sldMkLst>
          <pc:docMk/>
          <pc:sldMk cId="2324073044" sldId="337"/>
        </pc:sldMkLst>
      </pc:sldChg>
      <pc:sldChg chg="addSp delSp modSp add">
        <pc:chgData name="mubeen1601@gmail.com" userId="59b1803ba12ec0f2" providerId="LiveId" clId="{F5A23FD7-65F6-8949-A44B-C550838A1586}" dt="2021-03-09T15:28:33.592" v="5971"/>
        <pc:sldMkLst>
          <pc:docMk/>
          <pc:sldMk cId="3014181417" sldId="337"/>
        </pc:sldMkLst>
        <pc:spChg chg="mod">
          <ac:chgData name="mubeen1601@gmail.com" userId="59b1803ba12ec0f2" providerId="LiveId" clId="{F5A23FD7-65F6-8949-A44B-C550838A1586}" dt="2021-03-09T15:05:25.616" v="5916" actId="20577"/>
          <ac:spMkLst>
            <pc:docMk/>
            <pc:sldMk cId="3014181417" sldId="337"/>
            <ac:spMk id="2" creationId="{3051FCFA-D936-1044-85EE-C47D093442B9}"/>
          </ac:spMkLst>
        </pc:spChg>
        <pc:picChg chg="add del mod">
          <ac:chgData name="mubeen1601@gmail.com" userId="59b1803ba12ec0f2" providerId="LiveId" clId="{F5A23FD7-65F6-8949-A44B-C550838A1586}" dt="2021-03-09T15:20:26.430" v="5931" actId="21"/>
          <ac:picMkLst>
            <pc:docMk/>
            <pc:sldMk cId="3014181417" sldId="337"/>
            <ac:picMk id="3" creationId="{0DE90A43-0ABE-0748-8179-22F3012DCAA4}"/>
          </ac:picMkLst>
        </pc:picChg>
        <pc:picChg chg="add mod">
          <ac:chgData name="mubeen1601@gmail.com" userId="59b1803ba12ec0f2" providerId="LiveId" clId="{F5A23FD7-65F6-8949-A44B-C550838A1586}" dt="2021-03-09T15:27:59.483" v="5964" actId="14100"/>
          <ac:picMkLst>
            <pc:docMk/>
            <pc:sldMk cId="3014181417" sldId="337"/>
            <ac:picMk id="4" creationId="{80A54768-65FC-0E41-A6B6-6BC040BC46C9}"/>
          </ac:picMkLst>
        </pc:picChg>
        <pc:picChg chg="del">
          <ac:chgData name="mubeen1601@gmail.com" userId="59b1803ba12ec0f2" providerId="LiveId" clId="{F5A23FD7-65F6-8949-A44B-C550838A1586}" dt="2021-03-09T14:57:30.402" v="5797" actId="21"/>
          <ac:picMkLst>
            <pc:docMk/>
            <pc:sldMk cId="3014181417" sldId="337"/>
            <ac:picMk id="5" creationId="{CB88F0BB-48A0-9848-83F2-98FA5259A690}"/>
          </ac:picMkLst>
        </pc:picChg>
        <pc:inkChg chg="add">
          <ac:chgData name="mubeen1601@gmail.com" userId="59b1803ba12ec0f2" providerId="LiveId" clId="{F5A23FD7-65F6-8949-A44B-C550838A1586}" dt="2021-03-09T15:28:33.592" v="5971"/>
          <ac:inkMkLst>
            <pc:docMk/>
            <pc:sldMk cId="3014181417" sldId="337"/>
            <ac:inkMk id="3" creationId="{016C7526-239F-2547-B6E4-B9FF8BFF23A8}"/>
          </ac:inkMkLst>
        </pc:inkChg>
        <pc:inkChg chg="del">
          <ac:chgData name="mubeen1601@gmail.com" userId="59b1803ba12ec0f2" providerId="LiveId" clId="{F5A23FD7-65F6-8949-A44B-C550838A1586}" dt="2021-03-09T15:26:31.931" v="5952"/>
          <ac:inkMkLst>
            <pc:docMk/>
            <pc:sldMk cId="3014181417" sldId="337"/>
            <ac:inkMk id="7" creationId="{63C3A71E-71EA-4548-BCE1-3A40557C8A76}"/>
          </ac:inkMkLst>
        </pc:inkChg>
      </pc:sldChg>
      <pc:sldChg chg="addSp delSp modSp add">
        <pc:chgData name="mubeen1601@gmail.com" userId="59b1803ba12ec0f2" providerId="LiveId" clId="{F5A23FD7-65F6-8949-A44B-C550838A1586}" dt="2021-03-09T15:28:38.876" v="5972"/>
        <pc:sldMkLst>
          <pc:docMk/>
          <pc:sldMk cId="2948522963" sldId="338"/>
        </pc:sldMkLst>
        <pc:spChg chg="mod">
          <ac:chgData name="mubeen1601@gmail.com" userId="59b1803ba12ec0f2" providerId="LiveId" clId="{F5A23FD7-65F6-8949-A44B-C550838A1586}" dt="2021-03-09T15:04:52.415" v="5913" actId="20577"/>
          <ac:spMkLst>
            <pc:docMk/>
            <pc:sldMk cId="2948522963" sldId="338"/>
            <ac:spMk id="2" creationId="{3051FCFA-D936-1044-85EE-C47D093442B9}"/>
          </ac:spMkLst>
        </pc:spChg>
        <pc:picChg chg="add del mod">
          <ac:chgData name="mubeen1601@gmail.com" userId="59b1803ba12ec0f2" providerId="LiveId" clId="{F5A23FD7-65F6-8949-A44B-C550838A1586}" dt="2021-03-09T15:20:19.187" v="5930" actId="478"/>
          <ac:picMkLst>
            <pc:docMk/>
            <pc:sldMk cId="2948522963" sldId="338"/>
            <ac:picMk id="3" creationId="{8D194C9F-69D1-DE41-98E8-1C5B5F9A0C4D}"/>
          </ac:picMkLst>
        </pc:picChg>
        <pc:picChg chg="add mod">
          <ac:chgData name="mubeen1601@gmail.com" userId="59b1803ba12ec0f2" providerId="LiveId" clId="{F5A23FD7-65F6-8949-A44B-C550838A1586}" dt="2021-03-09T15:27:49.549" v="5961" actId="1076"/>
          <ac:picMkLst>
            <pc:docMk/>
            <pc:sldMk cId="2948522963" sldId="338"/>
            <ac:picMk id="5" creationId="{464DFBF1-CA0A-F94B-A4F1-E36DB326FE04}"/>
          </ac:picMkLst>
        </pc:picChg>
        <pc:picChg chg="del">
          <ac:chgData name="mubeen1601@gmail.com" userId="59b1803ba12ec0f2" providerId="LiveId" clId="{F5A23FD7-65F6-8949-A44B-C550838A1586}" dt="2021-03-09T14:59:33.353" v="5840" actId="21"/>
          <ac:picMkLst>
            <pc:docMk/>
            <pc:sldMk cId="2948522963" sldId="338"/>
            <ac:picMk id="5" creationId="{CB88F0BB-48A0-9848-83F2-98FA5259A690}"/>
          </ac:picMkLst>
        </pc:picChg>
        <pc:inkChg chg="add">
          <ac:chgData name="mubeen1601@gmail.com" userId="59b1803ba12ec0f2" providerId="LiveId" clId="{F5A23FD7-65F6-8949-A44B-C550838A1586}" dt="2021-03-09T15:28:38.876" v="5972"/>
          <ac:inkMkLst>
            <pc:docMk/>
            <pc:sldMk cId="2948522963" sldId="338"/>
            <ac:inkMk id="3" creationId="{DB32DC17-8F97-614C-AA28-09658F815789}"/>
          </ac:inkMkLst>
        </pc:inkChg>
        <pc:inkChg chg="add">
          <ac:chgData name="mubeen1601@gmail.com" userId="59b1803ba12ec0f2" providerId="LiveId" clId="{F5A23FD7-65F6-8949-A44B-C550838A1586}" dt="2021-03-09T15:01:08.951" v="5850"/>
          <ac:inkMkLst>
            <pc:docMk/>
            <pc:sldMk cId="2948522963" sldId="338"/>
            <ac:inkMk id="4" creationId="{FEBD1404-231A-4243-916B-035113A483B8}"/>
          </ac:inkMkLst>
        </pc:inkChg>
        <pc:inkChg chg="add del">
          <ac:chgData name="mubeen1601@gmail.com" userId="59b1803ba12ec0f2" providerId="LiveId" clId="{F5A23FD7-65F6-8949-A44B-C550838A1586}" dt="2021-03-09T15:01:14.158" v="5853"/>
          <ac:inkMkLst>
            <pc:docMk/>
            <pc:sldMk cId="2948522963" sldId="338"/>
            <ac:inkMk id="5" creationId="{37676688-C64D-DB45-A118-43B21DBE6662}"/>
          </ac:inkMkLst>
        </pc:inkChg>
        <pc:inkChg chg="add del">
          <ac:chgData name="mubeen1601@gmail.com" userId="59b1803ba12ec0f2" providerId="LiveId" clId="{F5A23FD7-65F6-8949-A44B-C550838A1586}" dt="2021-03-09T15:01:14.158" v="5853"/>
          <ac:inkMkLst>
            <pc:docMk/>
            <pc:sldMk cId="2948522963" sldId="338"/>
            <ac:inkMk id="6" creationId="{FCA90A50-B078-A941-A729-A621D02E4E2E}"/>
          </ac:inkMkLst>
        </pc:inkChg>
        <pc:inkChg chg="del">
          <ac:chgData name="mubeen1601@gmail.com" userId="59b1803ba12ec0f2" providerId="LiveId" clId="{F5A23FD7-65F6-8949-A44B-C550838A1586}" dt="2021-03-09T15:00:47.117" v="5848"/>
          <ac:inkMkLst>
            <pc:docMk/>
            <pc:sldMk cId="2948522963" sldId="338"/>
            <ac:inkMk id="7" creationId="{63C3A71E-71EA-4548-BCE1-3A40557C8A76}"/>
          </ac:inkMkLst>
        </pc:inkChg>
        <pc:inkChg chg="add del reco">
          <ac:chgData name="mubeen1601@gmail.com" userId="59b1803ba12ec0f2" providerId="LiveId" clId="{F5A23FD7-65F6-8949-A44B-C550838A1586}" dt="2021-03-09T15:26:53.540" v="5954"/>
          <ac:inkMkLst>
            <pc:docMk/>
            <pc:sldMk cId="2948522963" sldId="338"/>
            <ac:inkMk id="8" creationId="{9A9F9EBD-04F0-5E4B-8C25-2FE7E7A88F12}"/>
          </ac:inkMkLst>
        </pc:inkChg>
      </pc:sldChg>
      <pc:sldChg chg="modSp new">
        <pc:chgData name="mubeen1601@gmail.com" userId="59b1803ba12ec0f2" providerId="LiveId" clId="{F5A23FD7-65F6-8949-A44B-C550838A1586}" dt="2021-03-09T18:54:55.189" v="6877" actId="20577"/>
        <pc:sldMkLst>
          <pc:docMk/>
          <pc:sldMk cId="1076220797" sldId="339"/>
        </pc:sldMkLst>
        <pc:spChg chg="mod">
          <ac:chgData name="mubeen1601@gmail.com" userId="59b1803ba12ec0f2" providerId="LiveId" clId="{F5A23FD7-65F6-8949-A44B-C550838A1586}" dt="2021-03-09T18:22:45.549" v="6086" actId="27636"/>
          <ac:spMkLst>
            <pc:docMk/>
            <pc:sldMk cId="1076220797" sldId="339"/>
            <ac:spMk id="2" creationId="{76321B5D-C6C5-7F41-86AF-47301D447C0F}"/>
          </ac:spMkLst>
        </pc:spChg>
        <pc:spChg chg="mod">
          <ac:chgData name="mubeen1601@gmail.com" userId="59b1803ba12ec0f2" providerId="LiveId" clId="{F5A23FD7-65F6-8949-A44B-C550838A1586}" dt="2021-03-09T18:54:55.189" v="6877" actId="20577"/>
          <ac:spMkLst>
            <pc:docMk/>
            <pc:sldMk cId="1076220797" sldId="339"/>
            <ac:spMk id="3" creationId="{EC76B2AC-4DB3-AB4E-922A-D13A178F99B2}"/>
          </ac:spMkLst>
        </pc:spChg>
      </pc:sldChg>
      <pc:sldChg chg="add del">
        <pc:chgData name="mubeen1601@gmail.com" userId="59b1803ba12ec0f2" providerId="LiveId" clId="{F5A23FD7-65F6-8949-A44B-C550838A1586}" dt="2021-03-09T14:56:02.864" v="5772" actId="2696"/>
        <pc:sldMkLst>
          <pc:docMk/>
          <pc:sldMk cId="2252040993" sldId="339"/>
        </pc:sldMkLst>
      </pc:sldChg>
      <pc:sldChg chg="delSp modSp new">
        <pc:chgData name="mubeen1601@gmail.com" userId="59b1803ba12ec0f2" providerId="LiveId" clId="{F5A23FD7-65F6-8949-A44B-C550838A1586}" dt="2021-03-09T19:11:09.307" v="7263" actId="20577"/>
        <pc:sldMkLst>
          <pc:docMk/>
          <pc:sldMk cId="303599309" sldId="340"/>
        </pc:sldMkLst>
        <pc:spChg chg="del">
          <ac:chgData name="mubeen1601@gmail.com" userId="59b1803ba12ec0f2" providerId="LiveId" clId="{F5A23FD7-65F6-8949-A44B-C550838A1586}" dt="2021-03-09T18:55:06.558" v="6878" actId="478"/>
          <ac:spMkLst>
            <pc:docMk/>
            <pc:sldMk cId="303599309" sldId="340"/>
            <ac:spMk id="2" creationId="{E0899F73-0BA8-2A45-BB02-DA27D66AE64F}"/>
          </ac:spMkLst>
        </pc:spChg>
        <pc:spChg chg="mod">
          <ac:chgData name="mubeen1601@gmail.com" userId="59b1803ba12ec0f2" providerId="LiveId" clId="{F5A23FD7-65F6-8949-A44B-C550838A1586}" dt="2021-03-09T19:11:09.307" v="7263" actId="20577"/>
          <ac:spMkLst>
            <pc:docMk/>
            <pc:sldMk cId="303599309" sldId="340"/>
            <ac:spMk id="3" creationId="{0833FE4C-937D-C548-B880-3D94A100AC5D}"/>
          </ac:spMkLst>
        </pc:spChg>
      </pc:sldChg>
      <pc:sldChg chg="addSp delSp modSp new mod setBg">
        <pc:chgData name="mubeen1601@gmail.com" userId="59b1803ba12ec0f2" providerId="LiveId" clId="{F5A23FD7-65F6-8949-A44B-C550838A1586}" dt="2021-03-09T18:20:56.039" v="6077"/>
        <pc:sldMkLst>
          <pc:docMk/>
          <pc:sldMk cId="3323691800" sldId="341"/>
        </pc:sldMkLst>
        <pc:spChg chg="mod">
          <ac:chgData name="mubeen1601@gmail.com" userId="59b1803ba12ec0f2" providerId="LiveId" clId="{F5A23FD7-65F6-8949-A44B-C550838A1586}" dt="2021-03-09T15:32:37.511" v="6010" actId="14100"/>
          <ac:spMkLst>
            <pc:docMk/>
            <pc:sldMk cId="3323691800" sldId="341"/>
            <ac:spMk id="2" creationId="{B4E7E082-986B-C441-A50E-C88EE7197052}"/>
          </ac:spMkLst>
        </pc:spChg>
        <pc:spChg chg="del mod">
          <ac:chgData name="mubeen1601@gmail.com" userId="59b1803ba12ec0f2" providerId="LiveId" clId="{F5A23FD7-65F6-8949-A44B-C550838A1586}" dt="2021-03-09T15:31:40.360" v="6007" actId="22"/>
          <ac:spMkLst>
            <pc:docMk/>
            <pc:sldMk cId="3323691800" sldId="341"/>
            <ac:spMk id="3" creationId="{A3C0E1DE-FF65-234E-A662-3C01ABBC92A5}"/>
          </ac:spMkLst>
        </pc:spChg>
        <pc:spChg chg="add mod">
          <ac:chgData name="mubeen1601@gmail.com" userId="59b1803ba12ec0f2" providerId="LiveId" clId="{F5A23FD7-65F6-8949-A44B-C550838A1586}" dt="2021-03-09T15:32:42.662" v="6011" actId="14100"/>
          <ac:spMkLst>
            <pc:docMk/>
            <pc:sldMk cId="3323691800" sldId="341"/>
            <ac:spMk id="5" creationId="{0341EA89-D676-FC4E-8ACB-25667A3BE26A}"/>
          </ac:spMkLst>
        </pc:spChg>
        <pc:picChg chg="add mod">
          <ac:chgData name="mubeen1601@gmail.com" userId="59b1803ba12ec0f2" providerId="LiveId" clId="{F5A23FD7-65F6-8949-A44B-C550838A1586}" dt="2021-03-09T18:18:47.781" v="6018" actId="14100"/>
          <ac:picMkLst>
            <pc:docMk/>
            <pc:sldMk cId="3323691800" sldId="341"/>
            <ac:picMk id="3" creationId="{9251E785-2CED-3F4B-80A5-1C3E33F2313E}"/>
          </ac:picMkLst>
        </pc:picChg>
        <pc:inkChg chg="add">
          <ac:chgData name="mubeen1601@gmail.com" userId="59b1803ba12ec0f2" providerId="LiveId" clId="{F5A23FD7-65F6-8949-A44B-C550838A1586}" dt="2021-03-09T18:20:56.039" v="6077"/>
          <ac:inkMkLst>
            <pc:docMk/>
            <pc:sldMk cId="3323691800" sldId="341"/>
            <ac:inkMk id="4" creationId="{B93A6382-8DD3-0644-9706-2077FF9C76BB}"/>
          </ac:inkMkLst>
        </pc:inkChg>
      </pc:sldChg>
      <pc:sldChg chg="new del">
        <pc:chgData name="mubeen1601@gmail.com" userId="59b1803ba12ec0f2" providerId="LiveId" clId="{F5A23FD7-65F6-8949-A44B-C550838A1586}" dt="2021-03-09T15:07:52.014" v="5920" actId="2696"/>
        <pc:sldMkLst>
          <pc:docMk/>
          <pc:sldMk cId="4005550346" sldId="341"/>
        </pc:sldMkLst>
      </pc:sldChg>
      <pc:sldChg chg="new del">
        <pc:chgData name="mubeen1601@gmail.com" userId="59b1803ba12ec0f2" providerId="LiveId" clId="{F5A23FD7-65F6-8949-A44B-C550838A1586}" dt="2021-03-09T15:30:11.177" v="5982" actId="2696"/>
        <pc:sldMkLst>
          <pc:docMk/>
          <pc:sldMk cId="4182888686" sldId="341"/>
        </pc:sldMkLst>
      </pc:sldChg>
      <pc:sldChg chg="new del">
        <pc:chgData name="mubeen1601@gmail.com" userId="59b1803ba12ec0f2" providerId="LiveId" clId="{F5A23FD7-65F6-8949-A44B-C550838A1586}" dt="2021-03-09T15:30:03.251" v="5981" actId="2696"/>
        <pc:sldMkLst>
          <pc:docMk/>
          <pc:sldMk cId="2592709459" sldId="342"/>
        </pc:sldMkLst>
      </pc:sldChg>
      <pc:sldChg chg="addSp delSp modSp new mod setBg">
        <pc:chgData name="mubeen1601@gmail.com" userId="59b1803ba12ec0f2" providerId="LiveId" clId="{F5A23FD7-65F6-8949-A44B-C550838A1586}" dt="2021-03-09T18:20:46.743" v="6076"/>
        <pc:sldMkLst>
          <pc:docMk/>
          <pc:sldMk cId="3535819985" sldId="342"/>
        </pc:sldMkLst>
        <pc:spChg chg="mod">
          <ac:chgData name="mubeen1601@gmail.com" userId="59b1803ba12ec0f2" providerId="LiveId" clId="{F5A23FD7-65F6-8949-A44B-C550838A1586}" dt="2021-03-09T18:20:35.560" v="6075" actId="1076"/>
          <ac:spMkLst>
            <pc:docMk/>
            <pc:sldMk cId="3535819985" sldId="342"/>
            <ac:spMk id="2" creationId="{E490C5A6-CC96-0344-833E-E0334180F1D9}"/>
          </ac:spMkLst>
        </pc:spChg>
        <pc:spChg chg="del">
          <ac:chgData name="mubeen1601@gmail.com" userId="59b1803ba12ec0f2" providerId="LiveId" clId="{F5A23FD7-65F6-8949-A44B-C550838A1586}" dt="2021-03-09T18:19:27.058" v="6021" actId="931"/>
          <ac:spMkLst>
            <pc:docMk/>
            <pc:sldMk cId="3535819985" sldId="342"/>
            <ac:spMk id="3" creationId="{5B38E10C-77E1-E844-BD39-0B64835A8904}"/>
          </ac:spMkLst>
        </pc:spChg>
        <pc:picChg chg="add mod ord">
          <ac:chgData name="mubeen1601@gmail.com" userId="59b1803ba12ec0f2" providerId="LiveId" clId="{F5A23FD7-65F6-8949-A44B-C550838A1586}" dt="2021-03-09T18:19:37.389" v="6026" actId="14100"/>
          <ac:picMkLst>
            <pc:docMk/>
            <pc:sldMk cId="3535819985" sldId="342"/>
            <ac:picMk id="4" creationId="{606E99D4-4795-1A42-91C5-451FD8B13DCC}"/>
          </ac:picMkLst>
        </pc:picChg>
        <pc:inkChg chg="add">
          <ac:chgData name="mubeen1601@gmail.com" userId="59b1803ba12ec0f2" providerId="LiveId" clId="{F5A23FD7-65F6-8949-A44B-C550838A1586}" dt="2021-03-09T18:20:46.743" v="6076"/>
          <ac:inkMkLst>
            <pc:docMk/>
            <pc:sldMk cId="3535819985" sldId="342"/>
            <ac:inkMk id="5" creationId="{7C68DBA9-07BB-BA48-94C8-41831671359F}"/>
          </ac:inkMkLst>
        </pc:inkChg>
      </pc:sldChg>
      <pc:sldChg chg="delSp modSp new mod modClrScheme chgLayout">
        <pc:chgData name="mubeen1601@gmail.com" userId="59b1803ba12ec0f2" providerId="LiveId" clId="{F5A23FD7-65F6-8949-A44B-C550838A1586}" dt="2021-03-09T19:12:53.522" v="7293" actId="20577"/>
        <pc:sldMkLst>
          <pc:docMk/>
          <pc:sldMk cId="98972751" sldId="343"/>
        </pc:sldMkLst>
        <pc:spChg chg="mod ord">
          <ac:chgData name="mubeen1601@gmail.com" userId="59b1803ba12ec0f2" providerId="LiveId" clId="{F5A23FD7-65F6-8949-A44B-C550838A1586}" dt="2021-03-09T19:12:53.522" v="7293" actId="20577"/>
          <ac:spMkLst>
            <pc:docMk/>
            <pc:sldMk cId="98972751" sldId="343"/>
            <ac:spMk id="2" creationId="{0451B918-C2C9-9D4A-BDF2-1C1B15660E3F}"/>
          </ac:spMkLst>
        </pc:spChg>
        <pc:spChg chg="del">
          <ac:chgData name="mubeen1601@gmail.com" userId="59b1803ba12ec0f2" providerId="LiveId" clId="{F5A23FD7-65F6-8949-A44B-C550838A1586}" dt="2021-03-09T19:11:40.470" v="7265" actId="700"/>
          <ac:spMkLst>
            <pc:docMk/>
            <pc:sldMk cId="98972751" sldId="343"/>
            <ac:spMk id="3" creationId="{2CEFCA00-1EAE-B648-AE5A-33AFF06D3149}"/>
          </ac:spMkLst>
        </pc:spChg>
      </pc:sldChg>
      <pc:sldChg chg="new del">
        <pc:chgData name="mubeen1601@gmail.com" userId="59b1803ba12ec0f2" providerId="LiveId" clId="{F5A23FD7-65F6-8949-A44B-C550838A1586}" dt="2021-03-09T15:29:59.800" v="5980" actId="2696"/>
        <pc:sldMkLst>
          <pc:docMk/>
          <pc:sldMk cId="1113415740" sldId="343"/>
        </pc:sldMkLst>
      </pc:sldChg>
      <pc:sldChg chg="new del">
        <pc:chgData name="mubeen1601@gmail.com" userId="59b1803ba12ec0f2" providerId="LiveId" clId="{F5A23FD7-65F6-8949-A44B-C550838A1586}" dt="2021-03-09T15:29:54.647" v="5979" actId="2696"/>
        <pc:sldMkLst>
          <pc:docMk/>
          <pc:sldMk cId="950128950" sldId="344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15:29:18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1 222,'0'0,"0"0,0 0,0 0,0 0,0 0,0 0,0 0,0 0,0 0,0 0,0 0,0 0,0 0,30-15,51-26,66-14,1 18,-111 26,55-15,19 8,0-1,0 19,18 0,-19 0,-79 0,68 0,30 0,0 0,-89 0,49 0,41 0,-1 0,0 0,-26 0,-77 0,103 0,-18 19,-29-19,-53 0,82 0,18 0,-29 0,-71 0,100 0,1 0,-1 0,-18 0,18 18,-34-4,-61-9,95-5,-101 0,55 18,46 0,0-18,-18 0,-31 14,-49-9,80 13,-86-13,79-10,7 5,18 19,-99-15,69 10,30-14,-18 0,18 19,-39-19,-51 0,91 18,-103-14,75-8,46 4,-19 0,18 19,-41-6,-64-8,106-5,-1 0,20 0,-20 0,-111 0,94 0,18 0,0 0,-1 0,-41 0,-64 0,106 0,-112 0,75 0,37 0,0-18,-1 18,-38 0,-70 0,90 0,1 0,-1 0,0 0,-102 0,75 0,27 0,1 0,-1 0,-39 0,-51 0,90 0,-103 0,77 0,45 18,0 1,-115-19,82 0,32 18,1-18,-121 0,75 0,46 0,-19 0,-94 0,78 0,16-18,0 18,-103 0,77-19,26 19,1 0,-110-3,89-12,2 15,18 0,-18 0,-1-19,-17 19,-80 0,66 0,13-18,1-1,-1 1,-33 6,-26 5,41-11,0 18,0-19,0 19,-66 0,57 0,9-18,-18 18,-1-18,-22 18,-11 0,15 0,0-19,0 19,-18 0,-17 0,14 0,2-18,1 18,-1 0,-18 0,0 0,0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15:25:51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0 314,'0'0,"0"0,0 0,0 0,0 0,0 0,0 0,0 0,0 0,0 0,0 0,0 0,0 0,0 0,0 0,0 0,0 0,0 0,0 0,0 0,0 0,0 0,111-18,-64 10,54-2,35 10,-125 0,137 0,-77 0,6 0,52 0,-18 0,-57 0,2 0,69 0,-120 0,124 0,-67 0,5 0,62 0,-18 0,-56 0,1 0,50 0,-102 0,107 0,-47 0,1 0,65 0,-20 0,-49-9,8-1,41-8,-110 18,111 0,-59-9,7-1,45-7,-97 16,103 1,-50 0,-9 0,41 0,-91 0,109 0,-58 0,7 0,52 0,-19 0,-46 0,19 0,42 0,-103 0,106 0,20 0,-5 0,-121 0,125 0,-71 0,13 0,38 0,-107 0,127 0,-59 0,8 0,44 0,-115 0,141 0,-80 0,11 0,69 0,-146 0,144 0,-85 0,25 0,73 0,-151 0,158 0,-85 0,-15 0,66 0,-116 0,150 0,-86 0,6 0,80 0,1 0,-87 0,24 0,75 0,-173 0,160 0,-83 0,18 0,84 0,-19 0,-86 0,25 0,79 0,1 0,-98 0,11 0,56 0,-142 0,172-19,-110 19,18 0,83-17,-165 16,175 1,-19 0,-5-18,-156 17,161 1,0-18,-12 18,-142 0,154 0,-89 0,-6-19,53 19,-119 0,124 0,1 0,-12-16,-107 14,118 2,-68 0,7 0,62-18,-1-1,-80 19,13 0,60 0,-115 0,104 0,-61 0,10 0,29-18,-85 18,88 0,0-19,-22 19,-66 0,70 0,-19 0,-2-17,-50 16,52 1,-30 0,5 0,5 0,-33 0,35 0,-21 0,5 0,13 0,-31 0,34 0,-22 0,-12 0,31 0,-31 0,16 0,-11 0,2 0,9 0,-1 0,-9 0,1 0,7 0,-16 0,18 0,-19 0,17 0,-16 0,-1 0,0 0,0 0,17 0,-16 0,-1 0,9 0,1 0,-10 0,18 0,-18 0,0 0,19 0,-19 0,0 0,0 0,0 0,0 0,0 0,7 0,4 0,-11 0,0 0,0 0,0 0,0 0,0 0,0 0,0 0,17 0,-15 0,-2 0,0 0,0 0,0 0,0 0,0 0,0 0,0 0,0 0,0 0,0 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15:28:26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19,'0'0,"0"0,0 0,0 0,0 0,0 0,0 0,0 0,0 0,0 0,0 0,0 0,0 0,0 0,0 0,0 0,0 0,0 0,0 0,0 0,0 0,0 0,0 0,0 0,0 0,0 0,0 0,111-18,33 18,-141 0,164 0,-84 0,-19 0,63 0,-124 0,126 0,-68 0,-12 0,41 0,-87 0,108 0,-67 0,4 0,44 0,0 0,-50 0,9 0,41 0,-92 0,111 0,-61 0,-8 0,48 18,-88-18,91 0,-48 0,2 0,45 19,-18-19,-38 0,2 18,53-18,-90 0,92 19,-50-19,6 0,34 0,-74 0,83 18,-52-10,31-16,21 8,-92 0,111 18,-62-9,13-18,44 27,-101-17,105-1,-59 0,28 0,45 18,-119-18,143 0,-75 0,-17 0,88 0,-141 0,145 19,-83-11,36-16,59 8,-154 0,161 0,-84 0,0 0,88 0,-158 0,172 0,-107 0,28-19,71 2,-169 16,195 1,-107 0,11 0,87 0,-185 0,176 0,-111 0,55 0,46 0,-166 0,176 0,-107 0,47 0,72 0,-191 0,197 0,-118 0,33 0,56 0,-163 0,192 0,-124 0,26 0,69 0,-163 0,174 0,-113 0,40 0,63-18,-165 17,156 1,-86 0,6 0,62-18,-1 0,-83 18,20 0,52-17,-124 15,136-16,-19 18,-11 0,-107 0,118 0,-86 0,43 0,35 0,-112 0,101 0,-63 0,17 0,23 0,-82 0,88 0,-60 0,26 0,15 0,0 0,-47 0,1 0,27 0,-55 0,56 0,-1 18,-7-18,-40 0,28 0,-20 8,5 3,16-11,0 0,-22 0,7 0,12 16,-31-14,34-2,-22 0,7 0,13 0,-33 0,16 0,-11 0,5 0,3 0,-12 0,16 0,-11 0,-8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15:28:33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1,'0'0,"0"0,0 0,0 0,0 0,0 0,0 0,0 0,0 0,0 0,0 0,0 0,0 0,0 0,0 0,148 0,-3 0,-69 0,183 18,-218-15,195 13,-30-4,-99-6,226 12,-276-15,236 13,77 21,17 18,-298-47,247 21,107 8,37 0,-358-28,236 19,8-15,-215-8,365 14,-424-19,333 0,-53 0,-227 0,354 0,-20 18,-163-18,-188 0,296 0,-349 4,238 11,-56-2,-164-8,240-5,-38 0,-102 0,-109 0,156 0,-189 0,101-18,-24 5,-71 7,109-12,-19 18,-67-12,-30 5,60-11,-91 12,73-25,0 13,-18-1,-60 16,46-12,-5-4,1 19,-47 0,19 0,-4-12,-11 6,24 6,-31 0,25 0,-19 0,-6 0,31 0,-19 0,-5 0,-7 0,12-19,1 19,-8 0,-4 0,12 0,-17 0,14-18,-4 18,-5 0,11 0,-18-3,0-13,0 16,0 0,3 0,12 0,-15 0,0 0,0 0,0 0,0 0,0 0,0-18,0 15,0 6,0-3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15:01:08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1,'0'0,"0"0,0 0,0 0,0 0,0 0,0 0,0 0,0 0,0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15:28:38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1 111,'0'0,"0"0,0 0,0 0,0 0,0 0,0 0,0 0,0 0,0 0,0 0,0 0,0 0,0 0,0 0,0 0,0 0,0 0,0 0,0 0,129-18,37 18,0 0,0 0,-18 0,0 0,-117 0,67 0,13 0,-1 0,-91-3,73-13,-14 16,-45 0,78-18,-1-1,-25 5,-59 10,85 4,-84 0,38 0,46-18,0 18,-85 0,58 0,27 0,18 0,-93 0,39 0,36 0,18 0,-94 0,59 0,36 0,-1 0,-100 0,71 0,29 0,-18 0,18 0,-27 14,-75-10,103-4,17 0,1 0,0 18,-102-12,55 7,29-13,17 18,-106-13,84 9,42 4,17 1,19-1,-49-4,-105-9,173-5,-1 0,1 18,-19-18,-152 0,119 0,1 14,-120-9,170-5,19 18,-56-18,-128 0,184 19,-18-19,-46 13,-112-8,157-5,19 0,-75 0,-108 0,183 0,-19 0,1 0,-19 18,-162-14,121-8,41 4,0 0,-149 0,95 0,36 0,-1 0,1 0,-61 0,-82 0,124 0,-123 0,80 0,43 0,0 0,-113-5,79-8,34 13,0 0,-105 0,44 0,62 0,-1-18,-122 13,78 10,25-5,1 0,-109 0,51 0,21 0,0 0,-76 0,41 0,34 0,1 0,-19 0,-34 0,-42 0,58 0,-54 0,34 0,1 0,1 0,-41 0,25 0,-10-15,-23 11,30 4,0 0,-8 0,-21 0,10 0,-18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18:20:56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0,'0'0,"0"0,0 0,0 0,0 0,0 0,0 0,0 0,0 0,0 0,0 0,0 0,0 0,0 0,0 0,36 0,38 0,74 0,0 0,-101 0,35 0,47 0,0 0,1 0,-20 0,-91 0,110 0,-81 0,15 0,48 0,-1 0,-72 0,35 0,38 0,0 0,-74 7,36 5,38-12,0 18,0-18,-30 16,-70-13,81 15,-62-12,51-12,11 6,1 0,-65 6,36 7,28-13,19 18,-74-18,18 0,38 0,17 0,1 0,-35 0,-60 0,77 0,-1 0,19 0,-1 0,-75 0,41 0,16 0,-73 0,110 0,0 19,-19-19,-72 0,91 0,1 0,-13 0,-105 0,135 0,1 0,0 0,-1 0,-106 0,66 0,-3 0,-79 0,105 0,-1 0,-27 0,-75 0,84 0,-79 0,46 0,33 0,-18 0,-66 0,38 0,27 0,0 0,19 0,-21 0,-69 0,90 0,-80 0,48 0,32 0,-18 0,-65 0,36 0,28 0,19 0,-69 0,45 0,24 0,18 0,-94 0,41 0,35 0,-1 0,-87 0,65 0,41 0,0 0,-94 0,60 0,34 0,-18 0,-1 0,-22 0,-65 0,69 0,-59 0,45 0,15 0,17 0,-81 0,35 0,46 0,-17 0,-65 0,36 0,28 0,-18 0,0 0,-9 0,-56 0,83-19,-64 14,36 10,10-23,0 18,-53-6,32-7,21 13,0 0,-1 0,-19 0,-34 0,54-18,0 18,0 0,0 0,-55 0,17 0,38 0,-19 0,-41 0,9 0,14 0,-19 0,1 0,-1 0,-18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18:20:46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1 222,'0'0,"0"0,0 0,0 0,0 0,0 0,0 0,0 0,0 0,0 0,0 0,0 0,0 0,0 0,0 0,0 0,0 0,0 0,0 0,0 0,0 0,0 0,0 0,0 0,0 0,110-37,-63 22,73 12,64-16,-159 17,153-14,-67 16,-19 0,111 0,-187 0,190 0,-88-11,-33 3,118-10,-189 16,157 4,-76-13,-24 3,95-10,-151 16,136-15,-70 17,-14 0,80 0,-142 0,138 0,-61 0,-16 0,81 0,-136 0,108 0,-58 11,-12-3,44-8,-87 0,61 0,-24 11,-12-4,43-7,-68 0,62 0,-31 0,0 0,37 0,-69 0,82 0,-24 0,-15 0,62 0,-102 0,114 0,-36 0,-25 0,105 0,-156 0,165 0,-62 0,-41 0,131 0,-191 0,197 0,-98 0,0 19,92-1,-178-16,171-4,-74 2,-41 0,122 0,-185 0,167 0,-75 11,-35-3,110-8,-166 0,128 0,-49 0,-30 0,98 0,-151 0,136 0,-63 0,-28 0,87 0,-138 0,130 0,-63 0,-23 0,77 0,-119 0,107 0,-44 0,-19 0,56 0,-103 0,95 0,-52 0,-10 0,51 0,-83 0,74 0,-27 0,-19 0,37 0,-67 0,59 0,-23 0,-12 0,43 0,-74 0,74 0,-33 0,-8 0,41 0,-68 0,61 0,-22 0,-16 0,45 0,-67 0,41 0,-15 0,-10 0,32-19,-52 18,31 2,-12-12,-7 4,22-12,-33 17,10 4,8-12,-7 2,22-11,-36 19,17-18,-9 9,0 18,10-9,-19 0,18-19,-8 19,-1 0,9 0,-18 0,18 0,-8 0,-20 0,10 0,0 0,0 0,0 0,0 0,0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24417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0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88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5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21469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0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7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3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99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55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190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3.png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 /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4.png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 /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5.png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 /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7.png" 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.png" /><Relationship Id="rId2" Type="http://schemas.openxmlformats.org/officeDocument/2006/relationships/customXml" Target="../ink/ink5.xml" /><Relationship Id="rId1" Type="http://schemas.openxmlformats.org/officeDocument/2006/relationships/slideLayout" Target="../slideLayouts/slideLayout2.xml" /><Relationship Id="rId6" Type="http://schemas.openxmlformats.org/officeDocument/2006/relationships/customXml" Target="../ink/ink6.xml" /><Relationship Id="rId5" Type="http://schemas.openxmlformats.org/officeDocument/2006/relationships/image" Target="../media/image16.jpeg" /><Relationship Id="rId4" Type="http://schemas.openxmlformats.org/officeDocument/2006/relationships/image" Target="../media/image170.png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 /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8.png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 /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0.png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ED27-63CA-2349-8C82-22F2DF916E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b="1">
                <a:latin typeface="+mn-lt"/>
              </a:rPr>
              <a:t>Big</a:t>
            </a:r>
            <a:r>
              <a:rPr lang="en-IN" sz="4400">
                <a:latin typeface="+mn-lt"/>
              </a:rPr>
              <a:t> </a:t>
            </a:r>
            <a:r>
              <a:rPr lang="en-IN" sz="5400" b="1">
                <a:latin typeface="+mn-lt"/>
              </a:rPr>
              <a:t>Mart</a:t>
            </a:r>
            <a:r>
              <a:rPr lang="en-IN" sz="4400">
                <a:latin typeface="+mn-lt"/>
              </a:rPr>
              <a:t> </a:t>
            </a:r>
            <a:r>
              <a:rPr lang="en-IN" sz="5400" b="1">
                <a:latin typeface="+mn-lt"/>
              </a:rPr>
              <a:t>dataset</a:t>
            </a:r>
            <a:r>
              <a:rPr lang="en-IN" sz="4400">
                <a:latin typeface="+mn-lt"/>
              </a:rPr>
              <a:t> </a:t>
            </a:r>
            <a:br>
              <a:rPr lang="en-IN" sz="4400">
                <a:latin typeface="+mn-lt"/>
              </a:rPr>
            </a:br>
            <a:endParaRPr lang="en-US" sz="440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14C8E-44CF-A543-B089-E4753B1FD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sz="2600"/>
              <a:t>Done by: Mohammed Mubeen Uddin</a:t>
            </a:r>
          </a:p>
          <a:p>
            <a:pPr algn="r"/>
            <a:r>
              <a:rPr lang="en-IN" sz="2600"/>
              <a:t>1604-20-747-039(DST-“5A”)</a:t>
            </a:r>
          </a:p>
          <a:p>
            <a:pPr algn="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454259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07A4A-4A72-FF4A-A91A-04191071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938"/>
            <a:ext cx="10248900" cy="6413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>
                <a:sym typeface="Wingdings" pitchFamily="2" charset="2"/>
              </a:rPr>
              <a:t>The size of Data </a:t>
            </a:r>
          </a:p>
          <a:p>
            <a:pPr>
              <a:buFont typeface="Wingdings" pitchFamily="2" charset="2"/>
              <a:buChar char="à"/>
            </a:pPr>
            <a:r>
              <a:rPr lang="en-IN" sz="2800"/>
              <a:t>Zeta bytes=2</a:t>
            </a:r>
            <a:r>
              <a:rPr lang="en-IN" sz="2800" baseline="30000"/>
              <a:t>70</a:t>
            </a:r>
            <a:r>
              <a:rPr lang="en-IN" sz="2800"/>
              <a:t> .</a:t>
            </a:r>
          </a:p>
          <a:p>
            <a:pPr>
              <a:buFont typeface="Wingdings" pitchFamily="2" charset="2"/>
              <a:buChar char="à"/>
            </a:pPr>
            <a:r>
              <a:rPr lang="en-IN" sz="2800"/>
              <a:t>This huge data is of no use ,if  cannot be interpret it.</a:t>
            </a:r>
          </a:p>
          <a:p>
            <a:pPr>
              <a:buFont typeface="Wingdings" pitchFamily="2" charset="2"/>
              <a:buChar char="à"/>
            </a:pPr>
            <a:r>
              <a:rPr lang="en-IN" sz="2800"/>
              <a:t>Huge data sitting in a data center is a burden, if correctly processed , it can become Digital Gold.</a:t>
            </a:r>
          </a:p>
          <a:p>
            <a:pPr marL="0" indent="0">
              <a:buNone/>
            </a:pPr>
            <a:endParaRPr lang="en-IN" sz="2800"/>
          </a:p>
          <a:p>
            <a:pPr marL="0" indent="0">
              <a:buNone/>
            </a:pPr>
            <a:r>
              <a:rPr lang="en-IN" sz="2800" b="1"/>
              <a:t>Data Visualisation</a:t>
            </a:r>
          </a:p>
          <a:p>
            <a:pPr marL="0" indent="0">
              <a:buNone/>
            </a:pPr>
            <a:r>
              <a:rPr lang="en-IN" sz="2800"/>
              <a:t>The process of taking raw data, transforming into graphs, charts, image and even videos that explain the numbers and allow us to gain insight from it.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5995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17F69-4CF9-9A4F-BE74-A161F374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>
                <a:latin typeface="Georgia Pro Semibold" panose="02000000000000000000" pitchFamily="2" charset="0"/>
                <a:ea typeface="Georgia Pro Semibold" panose="02000000000000000000" pitchFamily="2" charset="0"/>
                <a:cs typeface="Georgia Pro Semibold" panose="02000000000000000000" pitchFamily="2" charset="0"/>
              </a:rPr>
              <a:t>Results:</a:t>
            </a:r>
            <a:endParaRPr lang="en-US" i="1">
              <a:latin typeface="Georgia Pro Semibold" panose="02000000000000000000" pitchFamily="2" charset="0"/>
              <a:ea typeface="Georgia Pro Semibold" panose="02000000000000000000" pitchFamily="2" charset="0"/>
              <a:cs typeface="Georgia Pro Semibold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78F29-1257-D54A-9493-545D50863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/>
              <a:t>According the given Data , all the Data is convert into codes and plotted Graphs .</a:t>
            </a:r>
          </a:p>
          <a:p>
            <a:r>
              <a:rPr lang="en-IN" sz="2800"/>
              <a:t>There are all 10 types of Categories in which the following graphs are plotted . </a:t>
            </a:r>
          </a:p>
          <a:p>
            <a:r>
              <a:rPr lang="en-IN" sz="2800"/>
              <a:t>All the categories are plotted against the “ITEM OUTLET SALES”.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99758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83F0E-D907-EC4A-B9F2-1ECBCC35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906386"/>
          </a:xfrm>
        </p:spPr>
        <p:txBody>
          <a:bodyPr>
            <a:normAutofit fontScale="90000"/>
          </a:bodyPr>
          <a:lstStyle/>
          <a:p>
            <a:r>
              <a:rPr lang="en-IN"/>
              <a:t>1. Item Weight:</a:t>
            </a:r>
            <a:br>
              <a:rPr lang="en-IN"/>
            </a:br>
            <a:br>
              <a:rPr lang="en-IN"/>
            </a:br>
            <a:br>
              <a:rPr lang="en-IN"/>
            </a:br>
            <a: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  <a:t>The highest weighted Item is </a:t>
            </a: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  <a:t>      21.5kg.</a:t>
            </a: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  <a:t>The lowest weighted Item is</a:t>
            </a: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  <a:t>       2.5kg.</a:t>
            </a: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  <a:t>￼The highest weighted products </a:t>
            </a: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  <a:t>     sold is 10kg .</a:t>
            </a:r>
            <a:br>
              <a:rPr lang="en-IN"/>
            </a:br>
            <a:br>
              <a:rPr lang="en-IN"/>
            </a:br>
            <a:br>
              <a:rPr lang="en-IN"/>
            </a:br>
            <a:br>
              <a:rPr lang="en-IN"/>
            </a:br>
            <a:br>
              <a:rPr lang="en-IN"/>
            </a:b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D897F65-5536-044D-9968-2F78928B7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042" y="2312582"/>
            <a:ext cx="5857794" cy="4279604"/>
          </a:xfrm>
        </p:spPr>
      </p:pic>
    </p:spTree>
    <p:extLst>
      <p:ext uri="{BB962C8B-B14F-4D97-AF65-F5344CB8AC3E}">
        <p14:creationId xmlns:p14="http://schemas.microsoft.com/office/powerpoint/2010/main" val="1399039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628B-DF8E-CD4F-9146-66BC68E1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5853223"/>
          </a:xfrm>
        </p:spPr>
        <p:txBody>
          <a:bodyPr/>
          <a:lstStyle/>
          <a:p>
            <a:r>
              <a:rPr lang="en-IN"/>
              <a:t>2.Item Fat Content:</a:t>
            </a:r>
            <a:br>
              <a:rPr lang="en-IN"/>
            </a:br>
            <a:br>
              <a:rPr lang="en-IN"/>
            </a:br>
            <a: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  <a:t>There are 5 categories as</a:t>
            </a: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  <a:t>    shown in graph.</a:t>
            </a: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  <a:t>But There are only 2 types of</a:t>
            </a: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  <a:t>     fat content.</a:t>
            </a: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  <a:t>Low Fat or low fat or LF means
    the same .</a:t>
            </a: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  <a:t> Regular or reg means the same.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287A22C-41DC-4048-A43F-15691BE3B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12" y="2099929"/>
            <a:ext cx="4896930" cy="4239733"/>
          </a:xfrm>
        </p:spPr>
      </p:pic>
    </p:spTree>
    <p:extLst>
      <p:ext uri="{BB962C8B-B14F-4D97-AF65-F5344CB8AC3E}">
        <p14:creationId xmlns:p14="http://schemas.microsoft.com/office/powerpoint/2010/main" val="249995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628B-DF8E-CD4F-9146-66BC68E1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5594055"/>
          </a:xfrm>
        </p:spPr>
        <p:txBody>
          <a:bodyPr/>
          <a:lstStyle/>
          <a:p>
            <a:r>
              <a:rPr lang="en-IN"/>
              <a:t> The updates graph :</a:t>
            </a:r>
            <a:br>
              <a:rPr lang="en-IN"/>
            </a:br>
            <a:br>
              <a:rPr lang="en-IN"/>
            </a:br>
            <a:br>
              <a:rPr lang="en-IN"/>
            </a:br>
            <a: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  <a:t> The total number of product sold
    out for low fat is 31,000.</a:t>
            </a: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  <a:t>The total number of product sold </a:t>
            </a: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  <a:t>    out for the regular is  22,500.</a:t>
            </a: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  <a:t>As we can see the value of </a:t>
            </a: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  <a:t>     Low Fat products have a huge
     difference ( 9,500) 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A6688C-C4FB-E549-978A-3738409A5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384" y="2066704"/>
            <a:ext cx="5083439" cy="4425802"/>
          </a:xfrm>
        </p:spPr>
      </p:pic>
    </p:spTree>
    <p:extLst>
      <p:ext uri="{BB962C8B-B14F-4D97-AF65-F5344CB8AC3E}">
        <p14:creationId xmlns:p14="http://schemas.microsoft.com/office/powerpoint/2010/main" val="2245904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628B-DF8E-CD4F-9146-66BC68E1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914" y="386759"/>
            <a:ext cx="9601200" cy="6225362"/>
          </a:xfrm>
        </p:spPr>
        <p:txBody>
          <a:bodyPr/>
          <a:lstStyle/>
          <a:p>
            <a:r>
              <a:rPr lang="en-IN"/>
              <a:t>3. Item Visibility:</a:t>
            </a:r>
            <a:br>
              <a:rPr lang="en-IN"/>
            </a:br>
            <a:br>
              <a:rPr lang="en-IN"/>
            </a:br>
            <a:r>
              <a:rPr lang="en-IN" sz="2800">
                <a:sym typeface="Wingdings" pitchFamily="2" charset="2"/>
              </a:rPr>
              <a:t>The most attractive part of a
    supermarket or store is displaying
    of products.</a:t>
            </a:r>
            <a:br>
              <a:rPr lang="en-IN" sz="2800">
                <a:sym typeface="Wingdings" pitchFamily="2" charset="2"/>
              </a:rPr>
            </a:br>
            <a:br>
              <a:rPr lang="en-IN" sz="2800">
                <a:sym typeface="Wingdings" pitchFamily="2" charset="2"/>
              </a:rPr>
            </a:br>
            <a:r>
              <a:rPr lang="en-IN" sz="2800">
                <a:sym typeface="Wingdings" pitchFamily="2" charset="2"/>
              </a:rPr>
              <a:t> The Store have displayed 0-35% of </a:t>
            </a:r>
            <a:br>
              <a:rPr lang="en-IN" sz="2800">
                <a:sym typeface="Wingdings" pitchFamily="2" charset="2"/>
              </a:rPr>
            </a:br>
            <a:r>
              <a:rPr lang="en-IN" sz="2800">
                <a:sym typeface="Wingdings" pitchFamily="2" charset="2"/>
              </a:rPr>
              <a:t>     product.</a:t>
            </a:r>
            <a:br>
              <a:rPr lang="en-IN" sz="2800">
                <a:sym typeface="Wingdings" pitchFamily="2" charset="2"/>
              </a:rPr>
            </a:br>
            <a:br>
              <a:rPr lang="en-IN" sz="2800">
                <a:sym typeface="Wingdings" pitchFamily="2" charset="2"/>
              </a:rPr>
            </a:br>
            <a:r>
              <a:rPr lang="en-IN" sz="2800">
                <a:sym typeface="Wingdings" pitchFamily="2" charset="2"/>
              </a:rPr>
              <a:t>19-35% displayed products are lease </a:t>
            </a:r>
            <a:br>
              <a:rPr lang="en-IN" sz="2800">
                <a:sym typeface="Wingdings" pitchFamily="2" charset="2"/>
              </a:rPr>
            </a:br>
            <a:r>
              <a:rPr lang="en-IN" sz="2800">
                <a:sym typeface="Wingdings" pitchFamily="2" charset="2"/>
              </a:rPr>
              <a:t>    sold .</a:t>
            </a:r>
            <a:br>
              <a:rPr lang="en-IN" sz="2800">
                <a:sym typeface="Wingdings" pitchFamily="2" charset="2"/>
              </a:rPr>
            </a:br>
            <a:br>
              <a:rPr lang="en-IN" sz="2800">
                <a:sym typeface="Wingdings" pitchFamily="2" charset="2"/>
              </a:rPr>
            </a:br>
            <a:r>
              <a:rPr lang="en-IN" sz="2800">
                <a:sym typeface="Wingdings" pitchFamily="2" charset="2"/>
              </a:rPr>
              <a:t> 2-18% displayed products are highly
   sold.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4C2774B-B325-4344-8C78-4B3193CE4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203" y="1707854"/>
            <a:ext cx="4744780" cy="4904267"/>
          </a:xfrm>
        </p:spPr>
      </p:pic>
    </p:spTree>
    <p:extLst>
      <p:ext uri="{BB962C8B-B14F-4D97-AF65-F5344CB8AC3E}">
        <p14:creationId xmlns:p14="http://schemas.microsoft.com/office/powerpoint/2010/main" val="2494099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628B-DF8E-CD4F-9146-66BC68E1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039292"/>
          </a:xfrm>
        </p:spPr>
        <p:txBody>
          <a:bodyPr/>
          <a:lstStyle/>
          <a:p>
            <a:r>
              <a:rPr lang="en-IN"/>
              <a:t>4. Item Type:</a:t>
            </a:r>
            <a:br>
              <a:rPr lang="en-IN"/>
            </a:br>
            <a:br>
              <a:rPr lang="en-IN"/>
            </a:br>
            <a: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  <a:t>There are 16 categories .</a:t>
            </a: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  <a:t>Nearly , 13,000 products of </a:t>
            </a: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  <a:t>     Household are sold.￼￼</a:t>
            </a: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  <a:t>Fruits and Vegetables have 12,000 </a:t>
            </a: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  <a:t>     products sold.</a:t>
            </a: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  <a:t> Other have least number of product s</a:t>
            </a: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  <a:t>    sold (6,200).</a:t>
            </a: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00D6EE0-8BAF-6A4D-80FA-B895372B9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75"/>
          <a:stretch/>
        </p:blipFill>
        <p:spPr>
          <a:xfrm>
            <a:off x="6926004" y="1236035"/>
            <a:ext cx="5265996" cy="5489057"/>
          </a:xfrm>
        </p:spPr>
      </p:pic>
    </p:spTree>
    <p:extLst>
      <p:ext uri="{BB962C8B-B14F-4D97-AF65-F5344CB8AC3E}">
        <p14:creationId xmlns:p14="http://schemas.microsoft.com/office/powerpoint/2010/main" val="2906896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628B-DF8E-CD4F-9146-66BC68E1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424" y="744279"/>
            <a:ext cx="9490888" cy="5761517"/>
          </a:xfrm>
        </p:spPr>
        <p:txBody>
          <a:bodyPr/>
          <a:lstStyle/>
          <a:p>
            <a:r>
              <a:rPr lang="en-IN"/>
              <a:t>5. Item MRP:</a:t>
            </a:r>
            <a:br>
              <a:rPr lang="en-IN"/>
            </a:br>
            <a:br>
              <a:rPr lang="en-IN"/>
            </a:br>
            <a:br>
              <a:rPr lang="en-IN"/>
            </a:br>
            <a:r>
              <a:rPr lang="en-IN" sz="2800">
                <a:sym typeface="Wingdings" pitchFamily="2" charset="2"/>
              </a:rPr>
              <a:t> There are 4 Types of division</a:t>
            </a:r>
            <a:br>
              <a:rPr lang="en-IN" sz="2800">
                <a:sym typeface="Wingdings" pitchFamily="2" charset="2"/>
              </a:rPr>
            </a:br>
            <a:r>
              <a:rPr lang="en-IN" sz="2800">
                <a:sym typeface="Wingdings" pitchFamily="2" charset="2"/>
              </a:rPr>
              <a:t>     between MRPs.</a:t>
            </a:r>
            <a:br>
              <a:rPr lang="en-IN" sz="2800">
                <a:sym typeface="Wingdings" pitchFamily="2" charset="2"/>
              </a:rPr>
            </a:br>
            <a:br>
              <a:rPr lang="en-IN" sz="2800">
                <a:sym typeface="Wingdings" pitchFamily="2" charset="2"/>
              </a:rPr>
            </a:br>
            <a:br>
              <a:rPr lang="en-IN" sz="2800">
                <a:sym typeface="Wingdings" pitchFamily="2" charset="2"/>
              </a:rPr>
            </a:br>
            <a:r>
              <a:rPr lang="en-IN" sz="2800">
                <a:sym typeface="Wingdings" pitchFamily="2" charset="2"/>
              </a:rPr>
              <a:t>Lower MRP products are</a:t>
            </a:r>
            <a:br>
              <a:rPr lang="en-IN" sz="2800">
                <a:sym typeface="Wingdings" pitchFamily="2" charset="2"/>
              </a:rPr>
            </a:br>
            <a:r>
              <a:rPr lang="en-IN" sz="2800">
                <a:sym typeface="Wingdings" pitchFamily="2" charset="2"/>
              </a:rPr>
              <a:t>     lease sold.</a:t>
            </a:r>
            <a:br>
              <a:rPr lang="en-IN" sz="2800">
                <a:sym typeface="Wingdings" pitchFamily="2" charset="2"/>
              </a:rPr>
            </a:br>
            <a:br>
              <a:rPr lang="en-IN" sz="2800">
                <a:sym typeface="Wingdings" pitchFamily="2" charset="2"/>
              </a:rPr>
            </a:br>
            <a:br>
              <a:rPr lang="en-IN" sz="2800">
                <a:sym typeface="Wingdings" pitchFamily="2" charset="2"/>
              </a:rPr>
            </a:br>
            <a:r>
              <a:rPr lang="en-IN" sz="2800">
                <a:sym typeface="Wingdings" pitchFamily="2" charset="2"/>
              </a:rPr>
              <a:t> Higher MRP products are
    highly sold.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B394216-8504-0140-B7BC-2406C0D3E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4" b="9214"/>
          <a:stretch/>
        </p:blipFill>
        <p:spPr>
          <a:xfrm>
            <a:off x="6707373" y="1701210"/>
            <a:ext cx="5433680" cy="4989328"/>
          </a:xfrm>
        </p:spPr>
      </p:pic>
    </p:spTree>
    <p:extLst>
      <p:ext uri="{BB962C8B-B14F-4D97-AF65-F5344CB8AC3E}">
        <p14:creationId xmlns:p14="http://schemas.microsoft.com/office/powerpoint/2010/main" val="1805911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D39C6-9990-2F45-999C-6B45EC104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98721"/>
            <a:ext cx="9601200" cy="6220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>
                <a:latin typeface="Tunga" panose="020B0502040204020203" pitchFamily="34" charset="0"/>
                <a:cs typeface="Tunga" panose="020B0502040204020203" pitchFamily="34" charset="0"/>
              </a:rPr>
              <a:t>Stores and it’s details :</a:t>
            </a:r>
          </a:p>
          <a:p>
            <a:pPr marL="0" indent="0">
              <a:buNone/>
            </a:pPr>
            <a:endParaRPr lang="en-US" sz="2800">
              <a:latin typeface="Tunga" panose="020B0502040204020203" pitchFamily="34" charset="0"/>
              <a:cs typeface="Tunga" panose="020B0502040204020203" pitchFamily="34" charset="0"/>
            </a:endParaRPr>
          </a:p>
        </p:txBody>
      </p:sp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6F202507-5524-4146-9D5F-98E38C017C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1904488"/>
              </p:ext>
            </p:extLst>
          </p:nvPr>
        </p:nvGraphicFramePr>
        <p:xfrm>
          <a:off x="1511152" y="1169577"/>
          <a:ext cx="9601198" cy="544919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92254">
                  <a:extLst>
                    <a:ext uri="{9D8B030D-6E8A-4147-A177-3AD203B41FA5}">
                      <a16:colId xmlns:a16="http://schemas.microsoft.com/office/drawing/2014/main" val="1139949177"/>
                    </a:ext>
                  </a:extLst>
                </a:gridCol>
                <a:gridCol w="2554539">
                  <a:extLst>
                    <a:ext uri="{9D8B030D-6E8A-4147-A177-3AD203B41FA5}">
                      <a16:colId xmlns:a16="http://schemas.microsoft.com/office/drawing/2014/main" val="122495492"/>
                    </a:ext>
                  </a:extLst>
                </a:gridCol>
                <a:gridCol w="1457531">
                  <a:extLst>
                    <a:ext uri="{9D8B030D-6E8A-4147-A177-3AD203B41FA5}">
                      <a16:colId xmlns:a16="http://schemas.microsoft.com/office/drawing/2014/main" val="314296514"/>
                    </a:ext>
                  </a:extLst>
                </a:gridCol>
                <a:gridCol w="1923396">
                  <a:extLst>
                    <a:ext uri="{9D8B030D-6E8A-4147-A177-3AD203B41FA5}">
                      <a16:colId xmlns:a16="http://schemas.microsoft.com/office/drawing/2014/main" val="632597812"/>
                    </a:ext>
                  </a:extLst>
                </a:gridCol>
                <a:gridCol w="2373478">
                  <a:extLst>
                    <a:ext uri="{9D8B030D-6E8A-4147-A177-3AD203B41FA5}">
                      <a16:colId xmlns:a16="http://schemas.microsoft.com/office/drawing/2014/main" val="795275658"/>
                    </a:ext>
                  </a:extLst>
                </a:gridCol>
              </a:tblGrid>
              <a:tr h="464709">
                <a:tc>
                  <a:txBody>
                    <a:bodyPr/>
                    <a:lstStyle/>
                    <a:p>
                      <a:r>
                        <a:rPr lang="en-IN"/>
                        <a:t>Store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Year of establishment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Outlet Size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Outlet Location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Outlet Type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474292"/>
                  </a:ext>
                </a:extLst>
              </a:tr>
              <a:tr h="464709">
                <a:tc>
                  <a:txBody>
                    <a:bodyPr/>
                    <a:lstStyle/>
                    <a:p>
                      <a:r>
                        <a:rPr lang="en-IN"/>
                        <a:t>Store 1: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1999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Medium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Tier 1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Supermarket Type-1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19864"/>
                  </a:ext>
                </a:extLst>
              </a:tr>
              <a:tr h="802100">
                <a:tc>
                  <a:txBody>
                    <a:bodyPr/>
                    <a:lstStyle/>
                    <a:p>
                      <a:r>
                        <a:rPr lang="en-IN"/>
                        <a:t>Store 2: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2009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Medium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Tier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Supermarket
Type-2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81734"/>
                  </a:ext>
                </a:extLst>
              </a:tr>
              <a:tr h="464709">
                <a:tc>
                  <a:txBody>
                    <a:bodyPr/>
                    <a:lstStyle/>
                    <a:p>
                      <a:r>
                        <a:rPr lang="en-IN"/>
                        <a:t>Store 3: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High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Tier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Grocery store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215844"/>
                  </a:ext>
                </a:extLst>
              </a:tr>
              <a:tr h="464709">
                <a:tc>
                  <a:txBody>
                    <a:bodyPr/>
                    <a:lstStyle/>
                    <a:p>
                      <a:r>
                        <a:rPr lang="en-IN"/>
                        <a:t>Store 4: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1987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High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Tier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Supermarket Type-1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80023"/>
                  </a:ext>
                </a:extLst>
              </a:tr>
              <a:tr h="464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Store 5: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2002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Medium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Tier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Supermarket Type-1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142262"/>
                  </a:ext>
                </a:extLst>
              </a:tr>
              <a:tr h="464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Store 6: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2004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Small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Tier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Supermarket Type-2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138872"/>
                  </a:ext>
                </a:extLst>
              </a:tr>
              <a:tr h="464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Store 7: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1997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Small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Tier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Supermarket Type-1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816681"/>
                  </a:ext>
                </a:extLst>
              </a:tr>
              <a:tr h="464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Store 8: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2007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Medium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Tier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Supermarket Type-1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600347"/>
                  </a:ext>
                </a:extLst>
              </a:tr>
              <a:tr h="464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Store 9: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1985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Medium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Tier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Supermarket Type-3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823070"/>
                  </a:ext>
                </a:extLst>
              </a:tr>
              <a:tr h="464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Store 10: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1985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Small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Tier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Grocery store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673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913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628B-DF8E-CD4F-9146-66BC68E1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5487729"/>
          </a:xfrm>
        </p:spPr>
        <p:txBody>
          <a:bodyPr/>
          <a:lstStyle/>
          <a:p>
            <a:r>
              <a:rPr lang="en-IN"/>
              <a:t>6. Outlet Establishment Year:</a:t>
            </a:r>
            <a:br>
              <a:rPr lang="en-IN"/>
            </a:br>
            <a:br>
              <a:rPr lang="en-IN"/>
            </a:br>
            <a:r>
              <a:rPr lang="en-IN" sz="2800">
                <a:sym typeface="Wingdings" pitchFamily="2" charset="2"/>
              </a:rPr>
              <a:t>There were two stores
    opened in year 1985.</a:t>
            </a:r>
            <a:br>
              <a:rPr lang="en-IN" sz="2800">
                <a:sym typeface="Wingdings" pitchFamily="2" charset="2"/>
              </a:rPr>
            </a:br>
            <a:br>
              <a:rPr lang="en-IN" sz="2800">
                <a:sym typeface="Wingdings" pitchFamily="2" charset="2"/>
              </a:rPr>
            </a:br>
            <a:r>
              <a:rPr lang="en-IN" sz="2800">
                <a:sym typeface="Wingdings" pitchFamily="2" charset="2"/>
              </a:rPr>
              <a:t>The Store Established in year </a:t>
            </a:r>
            <a:br>
              <a:rPr lang="en-IN" sz="2800">
                <a:sym typeface="Wingdings" pitchFamily="2" charset="2"/>
              </a:rPr>
            </a:br>
            <a:r>
              <a:rPr lang="en-IN" sz="2800">
                <a:sym typeface="Wingdings" pitchFamily="2" charset="2"/>
              </a:rPr>
              <a:t>   1987 has the highest number</a:t>
            </a:r>
            <a:br>
              <a:rPr lang="en-IN" sz="2800">
                <a:sym typeface="Wingdings" pitchFamily="2" charset="2"/>
              </a:rPr>
            </a:br>
            <a:r>
              <a:rPr lang="en-IN" sz="2800">
                <a:sym typeface="Wingdings" pitchFamily="2" charset="2"/>
              </a:rPr>
              <a:t>   of individual products sold.</a:t>
            </a:r>
            <a:br>
              <a:rPr lang="en-IN" sz="2800">
                <a:sym typeface="Wingdings" pitchFamily="2" charset="2"/>
              </a:rPr>
            </a:br>
            <a:br>
              <a:rPr lang="en-IN" sz="2800">
                <a:sym typeface="Wingdings" pitchFamily="2" charset="2"/>
              </a:rPr>
            </a:br>
            <a:r>
              <a:rPr lang="en-IN" sz="2800">
                <a:sym typeface="Wingdings" pitchFamily="2" charset="2"/>
              </a:rPr>
              <a:t>The Store Established in year</a:t>
            </a:r>
            <a:br>
              <a:rPr lang="en-IN" sz="2800">
                <a:sym typeface="Wingdings" pitchFamily="2" charset="2"/>
              </a:rPr>
            </a:br>
            <a:r>
              <a:rPr lang="en-IN" sz="2800">
                <a:sym typeface="Wingdings" pitchFamily="2" charset="2"/>
              </a:rPr>
              <a:t>    1998 have least number</a:t>
            </a:r>
            <a:br>
              <a:rPr lang="en-IN" sz="2800">
                <a:sym typeface="Wingdings" pitchFamily="2" charset="2"/>
              </a:rPr>
            </a:br>
            <a:r>
              <a:rPr lang="en-IN" sz="2800">
                <a:sym typeface="Wingdings" pitchFamily="2" charset="2"/>
              </a:rPr>
              <a:t>    of product sold.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BCB783B-4D07-7040-B837-95154F215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884" y="1794243"/>
            <a:ext cx="6025116" cy="5010593"/>
          </a:xfrm>
        </p:spPr>
      </p:pic>
    </p:spTree>
    <p:extLst>
      <p:ext uri="{BB962C8B-B14F-4D97-AF65-F5344CB8AC3E}">
        <p14:creationId xmlns:p14="http://schemas.microsoft.com/office/powerpoint/2010/main" val="214431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6BB4-1ACD-A941-A3CF-DE47A96E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799"/>
            <a:ext cx="3855720" cy="3268183"/>
          </a:xfrm>
        </p:spPr>
        <p:txBody>
          <a:bodyPr/>
          <a:lstStyle/>
          <a:p>
            <a:br>
              <a:rPr lang="en-IN">
                <a:latin typeface="Tisa Offc Serif Pro" panose="02010504030101020102" pitchFamily="2" charset="0"/>
              </a:rPr>
            </a:br>
            <a:r>
              <a:rPr lang="en-IN">
                <a:latin typeface="Tisa Offc Serif Pro" panose="02010504030101020102" pitchFamily="2" charset="0"/>
              </a:rPr>
              <a:t>Overview:</a:t>
            </a:r>
            <a:endParaRPr lang="en-US">
              <a:latin typeface="Tisa Offc Serif Pro" panose="02010504030101020102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02C5B-00B5-E14A-9C77-F564C3D3E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687" y="685801"/>
            <a:ext cx="6357937" cy="6061074"/>
          </a:xfrm>
        </p:spPr>
        <p:txBody>
          <a:bodyPr>
            <a:normAutofit/>
          </a:bodyPr>
          <a:lstStyle/>
          <a:p>
            <a:endParaRPr lang="en-IN" sz="2800"/>
          </a:p>
          <a:p>
            <a:r>
              <a:rPr lang="en-IN" sz="2800"/>
              <a:t>“BIG MART”  data set in collection of data from 10 stores in different cities .</a:t>
            </a:r>
          </a:p>
          <a:p>
            <a:r>
              <a:rPr lang="en-IN" sz="2800"/>
              <a:t>“BIG MART”data had collected 2013 sales data for 1559 products.</a:t>
            </a:r>
          </a:p>
          <a:p>
            <a:r>
              <a:rPr lang="en-IN" sz="2800"/>
              <a:t>With the help of python programming we can arrange this data in a proper manner.</a:t>
            </a:r>
          </a:p>
          <a:p>
            <a:r>
              <a:rPr lang="en-IN" sz="2800"/>
              <a:t>Also we can case study and predict the sales growth and losses .</a:t>
            </a:r>
          </a:p>
          <a:p>
            <a:pPr marL="0" indent="0">
              <a:buNone/>
            </a:pPr>
            <a:endParaRPr lang="en-US" sz="28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7A70F-9B45-4A46-8F30-BC8C87EEC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42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628B-DF8E-CD4F-9146-66BC68E1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846578"/>
          </a:xfrm>
        </p:spPr>
        <p:txBody>
          <a:bodyPr/>
          <a:lstStyle/>
          <a:p>
            <a:r>
              <a:rPr lang="en-IN"/>
              <a:t>7. Outlet Size:</a:t>
            </a:r>
            <a:br>
              <a:rPr lang="en-IN"/>
            </a:br>
            <a:br>
              <a:rPr lang="en-IN"/>
            </a:br>
            <a:br>
              <a:rPr lang="en-IN"/>
            </a:br>
            <a: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  <a:t> There are only three categories.</a:t>
            </a: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  <a:t> Medium size have more number</a:t>
            </a: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  <a:t>      of product sold.</a:t>
            </a: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  <a:t> High and Small size products are
      almost same.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3DB5B76-AA29-2848-BC88-4DC889610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2"/>
          <a:stretch/>
        </p:blipFill>
        <p:spPr>
          <a:xfrm>
            <a:off x="6891474" y="1428750"/>
            <a:ext cx="5233383" cy="5349506"/>
          </a:xfrm>
        </p:spPr>
      </p:pic>
    </p:spTree>
    <p:extLst>
      <p:ext uri="{BB962C8B-B14F-4D97-AF65-F5344CB8AC3E}">
        <p14:creationId xmlns:p14="http://schemas.microsoft.com/office/powerpoint/2010/main" val="1882017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628B-DF8E-CD4F-9146-66BC68E1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986130"/>
          </a:xfrm>
        </p:spPr>
        <p:txBody>
          <a:bodyPr/>
          <a:lstStyle/>
          <a:p>
            <a:r>
              <a:rPr lang="en-IN"/>
              <a:t>8. Outlet Location Type:</a:t>
            </a:r>
            <a:br>
              <a:rPr lang="en-IN"/>
            </a:br>
            <a:br>
              <a:rPr lang="en-IN"/>
            </a:br>
            <a:br>
              <a:rPr lang="en-IN"/>
            </a:br>
            <a: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  <a:t> There are only three categories.</a:t>
            </a: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  <a:t> Tier 2 has highest number of </a:t>
            </a: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  <a:t>       products sold.</a:t>
            </a: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</a:br>
            <a:r>
              <a:rPr lang="en-IN" sz="2800">
                <a:latin typeface="FrankRuehl" panose="020E0503060101010101" pitchFamily="34" charset="-79"/>
                <a:cs typeface="FrankRuehl" panose="020E0503060101010101" pitchFamily="34" charset="-79"/>
                <a:sym typeface="Wingdings" pitchFamily="2" charset="2"/>
              </a:rPr>
              <a:t> Tier 1 and Tier 3  almost same
     number of product sold .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CB463BB-C223-4E40-B43B-0E6FC6934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308" y="1820826"/>
            <a:ext cx="5594859" cy="5037174"/>
          </a:xfrm>
        </p:spPr>
      </p:pic>
    </p:spTree>
    <p:extLst>
      <p:ext uri="{BB962C8B-B14F-4D97-AF65-F5344CB8AC3E}">
        <p14:creationId xmlns:p14="http://schemas.microsoft.com/office/powerpoint/2010/main" val="2231512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628B-DF8E-CD4F-9146-66BC68E1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966194"/>
          </a:xfrm>
        </p:spPr>
        <p:txBody>
          <a:bodyPr/>
          <a:lstStyle/>
          <a:p>
            <a:r>
              <a:rPr lang="en-IN"/>
              <a:t>9. Outlet Type:</a:t>
            </a:r>
            <a:br>
              <a:rPr lang="en-IN"/>
            </a:br>
            <a:br>
              <a:rPr lang="en-IN"/>
            </a:br>
            <a:r>
              <a:rPr lang="en-IN" sz="2800">
                <a:sym typeface="Wingdings" pitchFamily="2" charset="2"/>
              </a:rPr>
              <a:t> There 4 Types of categories.</a:t>
            </a:r>
            <a:br>
              <a:rPr lang="en-IN" sz="2800">
                <a:sym typeface="Wingdings" pitchFamily="2" charset="2"/>
              </a:rPr>
            </a:br>
            <a:br>
              <a:rPr lang="en-IN" sz="2800">
                <a:sym typeface="Wingdings" pitchFamily="2" charset="2"/>
              </a:rPr>
            </a:br>
            <a:r>
              <a:rPr lang="en-IN" sz="2800">
                <a:sym typeface="Wingdings" pitchFamily="2" charset="2"/>
              </a:rPr>
              <a:t>Supermarket( 1,2,3 ) and
    grocery store.</a:t>
            </a:r>
            <a:br>
              <a:rPr lang="en-IN" sz="2800">
                <a:sym typeface="Wingdings" pitchFamily="2" charset="2"/>
              </a:rPr>
            </a:br>
            <a:br>
              <a:rPr lang="en-IN" sz="2800">
                <a:sym typeface="Wingdings" pitchFamily="2" charset="2"/>
              </a:rPr>
            </a:br>
            <a:r>
              <a:rPr lang="en-IN" sz="2800">
                <a:sym typeface="Wingdings" pitchFamily="2" charset="2"/>
              </a:rPr>
              <a:t> Supermarket type 3 have </a:t>
            </a:r>
            <a:br>
              <a:rPr lang="en-IN" sz="2800">
                <a:sym typeface="Wingdings" pitchFamily="2" charset="2"/>
              </a:rPr>
            </a:br>
            <a:r>
              <a:rPr lang="en-IN" sz="2800">
                <a:sym typeface="Wingdings" pitchFamily="2" charset="2"/>
              </a:rPr>
              <a:t>    highest number of products</a:t>
            </a:r>
            <a:br>
              <a:rPr lang="en-IN" sz="2800">
                <a:sym typeface="Wingdings" pitchFamily="2" charset="2"/>
              </a:rPr>
            </a:br>
            <a:r>
              <a:rPr lang="en-IN" sz="2800">
                <a:sym typeface="Wingdings" pitchFamily="2" charset="2"/>
              </a:rPr>
              <a:t>    sold.</a:t>
            </a:r>
            <a:br>
              <a:rPr lang="en-IN" sz="2800">
                <a:sym typeface="Wingdings" pitchFamily="2" charset="2"/>
              </a:rPr>
            </a:br>
            <a:br>
              <a:rPr lang="en-IN" sz="2800">
                <a:sym typeface="Wingdings" pitchFamily="2" charset="2"/>
              </a:rPr>
            </a:br>
            <a:r>
              <a:rPr lang="en-IN" sz="2800">
                <a:sym typeface="Wingdings" pitchFamily="2" charset="2"/>
              </a:rPr>
              <a:t> Grocery store have least
     number of products sold.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07EE34E-F2F1-D548-98FA-588E41224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046" y="86390"/>
            <a:ext cx="5712938" cy="5263116"/>
          </a:xfrm>
        </p:spPr>
      </p:pic>
    </p:spTree>
    <p:extLst>
      <p:ext uri="{BB962C8B-B14F-4D97-AF65-F5344CB8AC3E}">
        <p14:creationId xmlns:p14="http://schemas.microsoft.com/office/powerpoint/2010/main" val="1847493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628B-DF8E-CD4F-9146-66BC68E1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746898"/>
          </a:xfrm>
        </p:spPr>
        <p:txBody>
          <a:bodyPr/>
          <a:lstStyle/>
          <a:p>
            <a:r>
              <a:rPr lang="en-IN"/>
              <a:t>10. Item Outlet Sales:</a:t>
            </a:r>
            <a:br>
              <a:rPr lang="en-IN"/>
            </a:br>
            <a:br>
              <a:rPr lang="en-IN"/>
            </a:br>
            <a:br>
              <a:rPr lang="en-IN"/>
            </a:br>
            <a:br>
              <a:rPr lang="en-IN"/>
            </a:br>
            <a:r>
              <a:rPr lang="en-IN" sz="2800">
                <a:latin typeface="FrankRuehl" panose="020E0503060101010101" pitchFamily="34" charset="-79"/>
                <a:cs typeface="FrankRuehl" panose="020E0503060101010101" pitchFamily="34" charset="-79"/>
              </a:rPr>
              <a:t>This graph is plotted between</a:t>
            </a: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</a:rPr>
            </a:br>
            <a:r>
              <a:rPr lang="en-IN" sz="2800">
                <a:latin typeface="FrankRuehl" panose="020E0503060101010101" pitchFamily="34" charset="-79"/>
                <a:cs typeface="FrankRuehl" panose="020E0503060101010101" pitchFamily="34" charset="-79"/>
              </a:rPr>
              <a:t>“ Item Outlet Sales” and </a:t>
            </a: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</a:rPr>
            </a:br>
            <a:r>
              <a:rPr lang="en-IN" sz="2800">
                <a:latin typeface="FrankRuehl" panose="020E0503060101010101" pitchFamily="34" charset="-79"/>
                <a:cs typeface="FrankRuehl" panose="020E0503060101010101" pitchFamily="34" charset="-79"/>
              </a:rPr>
              <a:t> “Frequency”. We can see that the
 frequency is rapidly decreases. </a:t>
            </a: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</a:rPr>
            </a:br>
            <a:r>
              <a:rPr lang="en-IN" sz="2800">
                <a:latin typeface="FrankRuehl" panose="020E0503060101010101" pitchFamily="34" charset="-79"/>
                <a:cs typeface="FrankRuehl" panose="020E0503060101010101" pitchFamily="34" charset="-79"/>
              </a:rPr>
              <a:t>Sales drops by  16.7% then   40% ......</a:t>
            </a:r>
            <a:br>
              <a:rPr lang="en-IN" sz="2800">
                <a:latin typeface="FrankRuehl" panose="020E0503060101010101" pitchFamily="34" charset="-79"/>
                <a:cs typeface="FrankRuehl" panose="020E0503060101010101" pitchFamily="34" charset="-79"/>
              </a:rPr>
            </a:br>
            <a:r>
              <a:rPr lang="en-IN" sz="2800">
                <a:latin typeface="FrankRuehl" panose="020E0503060101010101" pitchFamily="34" charset="-79"/>
                <a:cs typeface="FrankRuehl" panose="020E0503060101010101" pitchFamily="34" charset="-79"/>
              </a:rPr>
              <a:t>The last frequency is at 10,000 .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ADA2E80-830F-4E49-B948-65F5E0D07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743" y="1834116"/>
            <a:ext cx="5139972" cy="4538773"/>
          </a:xfrm>
        </p:spPr>
      </p:pic>
    </p:spTree>
    <p:extLst>
      <p:ext uri="{BB962C8B-B14F-4D97-AF65-F5344CB8AC3E}">
        <p14:creationId xmlns:p14="http://schemas.microsoft.com/office/powerpoint/2010/main" val="3498760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2EE7-680F-794A-8DAF-69A7AB3B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2125"/>
            <a:ext cx="9601200" cy="1485900"/>
          </a:xfrm>
        </p:spPr>
        <p:txBody>
          <a:bodyPr>
            <a:normAutofit/>
          </a:bodyPr>
          <a:lstStyle/>
          <a:p>
            <a:r>
              <a:rPr lang="en-IN" sz="4000" b="1" i="1">
                <a:latin typeface="STZhongsong" panose="02010600040101010101" pitchFamily="2" charset="-122"/>
                <a:ea typeface="STZhongsong" panose="02010600040101010101" pitchFamily="2" charset="-122"/>
              </a:rPr>
              <a:t>Results of Model Building:</a:t>
            </a:r>
            <a:endParaRPr lang="en-US" sz="4000" b="1" i="1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461BABD-34F7-334B-ACBB-84056F3CE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66" y="1953733"/>
            <a:ext cx="10845208" cy="474214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E6DB0-BECD-E74E-94A6-E7E728EE1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35715"/>
            <a:ext cx="9601200" cy="4531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/>
              <a:t>1.Item weight (without dropping “Item Outlet Sales”)</a:t>
            </a:r>
            <a:endParaRPr lang="en-US" sz="28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01BA08-645C-2745-B7DA-C35E2426FF80}"/>
                  </a:ext>
                </a:extLst>
              </p14:cNvPr>
              <p14:cNvContentPartPr/>
              <p14:nvPr/>
            </p14:nvContentPartPr>
            <p14:xfrm>
              <a:off x="1435065" y="6519039"/>
              <a:ext cx="4984200" cy="100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01BA08-645C-2745-B7DA-C35E2426FF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6425" y="6510039"/>
                <a:ext cx="5001840" cy="1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604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1FCFA-D936-1044-85EE-C47D0934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9169"/>
            <a:ext cx="9601200" cy="1912531"/>
          </a:xfrm>
        </p:spPr>
        <p:txBody>
          <a:bodyPr>
            <a:normAutofit/>
          </a:bodyPr>
          <a:lstStyle/>
          <a:p>
            <a:r>
              <a:rPr lang="en-IN" sz="3600"/>
              <a:t>2. Item weight ( with dropping “Item Outlet            Sales”):</a:t>
            </a:r>
            <a:endParaRPr lang="en-US" sz="360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0B36454-05D9-4844-8A58-1953C4403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96" y="1361631"/>
            <a:ext cx="10290529" cy="51104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DD6A32-1D6E-BA42-BF30-498D98B62B16}"/>
                  </a:ext>
                </a:extLst>
              </p14:cNvPr>
              <p14:cNvContentPartPr/>
              <p14:nvPr/>
            </p14:nvContentPartPr>
            <p14:xfrm>
              <a:off x="1641345" y="6512199"/>
              <a:ext cx="4884840" cy="113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DD6A32-1D6E-BA42-BF30-498D98B62B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2345" y="6503559"/>
                <a:ext cx="4902480" cy="13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9818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1FCFA-D936-1044-85EE-C47D0934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19297"/>
            <a:ext cx="9601200" cy="1952403"/>
          </a:xfrm>
        </p:spPr>
        <p:txBody>
          <a:bodyPr/>
          <a:lstStyle/>
          <a:p>
            <a:r>
              <a:rPr lang="en-IN"/>
              <a:t>3. Item MRP ( with dropping “Item Outlet Sales”):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4C9B020-8A82-E34B-A1B2-0C4FD2468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98822"/>
            <a:ext cx="9965365" cy="5086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C1BBF3F-F0F1-4949-811C-DF862C08197C}"/>
                  </a:ext>
                </a:extLst>
              </p14:cNvPr>
              <p14:cNvContentPartPr/>
              <p14:nvPr/>
            </p14:nvContentPartPr>
            <p14:xfrm>
              <a:off x="1495185" y="6585279"/>
              <a:ext cx="4395960" cy="63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C1BBF3F-F0F1-4949-811C-DF862C0819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6185" y="6576639"/>
                <a:ext cx="4413600" cy="8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2628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1FCFA-D936-1044-85EE-C47D0934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59321"/>
            <a:ext cx="9601200" cy="2012379"/>
          </a:xfrm>
        </p:spPr>
        <p:txBody>
          <a:bodyPr/>
          <a:lstStyle/>
          <a:p>
            <a:r>
              <a:rPr lang="en-IN"/>
              <a:t>4. Item Visibility ( with dropping “Item   Outlet Sales”):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0A54768-65FC-0E41-A6B6-6BC040BC4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84" y="1393148"/>
            <a:ext cx="10220546" cy="50950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16C7526-239F-2547-B6E4-B9FF8BFF23A8}"/>
                  </a:ext>
                </a:extLst>
              </p14:cNvPr>
              <p14:cNvContentPartPr/>
              <p14:nvPr/>
            </p14:nvContentPartPr>
            <p14:xfrm>
              <a:off x="1814145" y="6598599"/>
              <a:ext cx="4346280" cy="153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16C7526-239F-2547-B6E4-B9FF8BFF23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5145" y="6589959"/>
                <a:ext cx="4363920" cy="17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4181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1FCFA-D936-1044-85EE-C47D0934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2523"/>
            <a:ext cx="9601200" cy="1621465"/>
          </a:xfrm>
        </p:spPr>
        <p:txBody>
          <a:bodyPr/>
          <a:lstStyle/>
          <a:p>
            <a:r>
              <a:rPr lang="en-IN"/>
              <a:t>5. Outlet Establishment Year( with dropping “Item Outlet Sales”):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BD1404-231A-4243-916B-035113A483B8}"/>
                  </a:ext>
                </a:extLst>
              </p14:cNvPr>
              <p14:cNvContentPartPr/>
              <p14:nvPr/>
            </p14:nvContentPartPr>
            <p14:xfrm>
              <a:off x="6492345" y="629943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BD1404-231A-4243-916B-035113A483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3345" y="6290799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5">
            <a:extLst>
              <a:ext uri="{FF2B5EF4-FFF2-40B4-BE49-F238E27FC236}">
                <a16:creationId xmlns:a16="http://schemas.microsoft.com/office/drawing/2014/main" id="{464DFBF1-CA0A-F94B-A4F1-E36DB326F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92" y="1683067"/>
            <a:ext cx="10436681" cy="51151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B32DC17-8F97-614C-AA28-09658F815789}"/>
                  </a:ext>
                </a:extLst>
              </p14:cNvPr>
              <p14:cNvContentPartPr/>
              <p14:nvPr/>
            </p14:nvContentPartPr>
            <p14:xfrm>
              <a:off x="983265" y="6611919"/>
              <a:ext cx="5463000" cy="101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B32DC17-8F97-614C-AA28-09658F8157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4625" y="6603279"/>
                <a:ext cx="5480640" cy="11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8522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E082-986B-C441-A50E-C88EE7197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6198"/>
            <a:ext cx="9601200" cy="2025502"/>
          </a:xfrm>
        </p:spPr>
        <p:txBody>
          <a:bodyPr/>
          <a:lstStyle/>
          <a:p>
            <a:r>
              <a:rPr lang="en-IN"/>
              <a:t>Model Building type 2:</a:t>
            </a:r>
            <a:br>
              <a:rPr lang="en-IN"/>
            </a:b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341EA89-D676-FC4E-8ACB-25667A3BE26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983513"/>
            <a:ext cx="9601200" cy="4883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/>
              <a:t>5. Outlet Establishment Year( with dropping “Item Outlet Sales”):</a:t>
            </a:r>
            <a:endParaRPr lang="en-US" sz="320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251E785-2CED-3F4B-80A5-1C3E33F23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27" y="1964858"/>
            <a:ext cx="10677451" cy="47469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3A6382-8DD3-0644-9706-2077FF9C76BB}"/>
                  </a:ext>
                </a:extLst>
              </p14:cNvPr>
              <p14:cNvContentPartPr/>
              <p14:nvPr/>
            </p14:nvContentPartPr>
            <p14:xfrm>
              <a:off x="1056345" y="6651879"/>
              <a:ext cx="4306680" cy="46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3A6382-8DD3-0644-9706-2077FF9C76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7705" y="6642879"/>
                <a:ext cx="4324320" cy="6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369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6BB4-1ACD-A941-A3CF-DE47A96E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0575"/>
          </a:xfrm>
        </p:spPr>
        <p:txBody>
          <a:bodyPr/>
          <a:lstStyle/>
          <a:p>
            <a:r>
              <a:rPr lang="en-IN">
                <a:latin typeface="Tisa Offc Serif Pro" panose="02010504030101020102" pitchFamily="2" charset="0"/>
              </a:rPr>
              <a:t>Introduction</a:t>
            </a:r>
            <a:r>
              <a:rPr lang="en-IN" b="1"/>
              <a:t>: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02C5B-00B5-E14A-9C77-F564C3D3E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85875"/>
            <a:ext cx="9601200" cy="4581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/>
              <a:t>“BigMart” dataset is Handle by The Experience Data Scientist. Our AIM is to get insights from the dataset. In this project ,we try to understand the data how various features play a role in increasing the sales of “BigMart’.The given url  is </a:t>
            </a:r>
          </a:p>
          <a:p>
            <a:pPr marL="0" indent="0">
              <a:buNone/>
            </a:pPr>
            <a:r>
              <a:rPr lang="en-IN" sz="2800"/>
              <a:t> Url:“https://raw.githubusercontent.com/AmenaNajeeb/Data/master/bigmart_data.csv” </a:t>
            </a:r>
          </a:p>
          <a:p>
            <a:pPr marL="0" indent="0">
              <a:buNone/>
            </a:pPr>
            <a:endParaRPr lang="en-IN" sz="2800"/>
          </a:p>
          <a:p>
            <a:pPr marL="0" indent="0">
              <a:buNone/>
            </a:pPr>
            <a:r>
              <a:rPr lang="en-IN" sz="2800"/>
              <a:t>The “BigMart” provides all the customer needs . And look forward to improve thier services.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73592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C5A6-CC96-0344-833E-E0334180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18977"/>
            <a:ext cx="9601200" cy="1241351"/>
          </a:xfrm>
        </p:spPr>
        <p:txBody>
          <a:bodyPr/>
          <a:lstStyle/>
          <a:p>
            <a:r>
              <a:rPr lang="en-IN"/>
              <a:t>2. Item Visibility (with dropping “Item Outlet Sales”: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06E99D4-4795-1A42-91C5-451FD8B13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2171700"/>
            <a:ext cx="9601199" cy="4367323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68DBA9-07BB-BA48-94C8-41831671359F}"/>
                  </a:ext>
                </a:extLst>
              </p14:cNvPr>
              <p14:cNvContentPartPr/>
              <p14:nvPr/>
            </p14:nvContentPartPr>
            <p14:xfrm>
              <a:off x="1720905" y="6638559"/>
              <a:ext cx="3791520" cy="80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68DBA9-07BB-BA48-94C8-4183167135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2265" y="6629559"/>
                <a:ext cx="3809160" cy="9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5819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1B5D-C6C5-7F41-86AF-47301D44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624" y="140881"/>
            <a:ext cx="9601200" cy="676497"/>
          </a:xfrm>
        </p:spPr>
        <p:txBody>
          <a:bodyPr>
            <a:normAutofit fontScale="90000"/>
          </a:bodyPr>
          <a:lstStyle/>
          <a:p>
            <a:r>
              <a:rPr lang="en-IN" i="1">
                <a:latin typeface="Rockwell Nova" panose="02000000000000000000" pitchFamily="2" charset="0"/>
                <a:ea typeface="Rockwell Nova" panose="02000000000000000000" pitchFamily="2" charset="0"/>
                <a:cs typeface="Rockwell Nova" panose="02000000000000000000" pitchFamily="2" charset="0"/>
              </a:rPr>
              <a:t>Conclusion:</a:t>
            </a:r>
            <a:endParaRPr lang="en-US" i="1">
              <a:latin typeface="Rockwell Nova" panose="02000000000000000000" pitchFamily="2" charset="0"/>
              <a:ea typeface="Rockwell Nova" panose="02000000000000000000" pitchFamily="2" charset="0"/>
              <a:cs typeface="Rockwell Nova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6B2AC-4DB3-AB4E-922A-D13A178F9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624" y="1275908"/>
            <a:ext cx="10192636" cy="4917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i="1">
                <a:latin typeface="Nyala" panose="02000000000000000000" pitchFamily="2" charset="0"/>
                <a:ea typeface="Nyala" panose="02000000000000000000" pitchFamily="2" charset="0"/>
                <a:cs typeface="Nyala" panose="02000000000000000000" pitchFamily="2" charset="0"/>
              </a:rPr>
              <a:t>After the brief  visualization of the following data “BigMart” . The Factors that play an important role in increase of sales are 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i="1">
                <a:latin typeface="Nyala" panose="02000000000000000000" pitchFamily="2" charset="0"/>
                <a:ea typeface="Nyala" panose="02000000000000000000" pitchFamily="2" charset="0"/>
                <a:cs typeface="Nyala" panose="02000000000000000000" pitchFamily="2" charset="0"/>
              </a:rPr>
              <a:t>Fat Content- Fat Content brings a huge impact in Sales. It is the most preferred choice of customers.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i="1">
                <a:latin typeface="Nyala" panose="02000000000000000000" pitchFamily="2" charset="0"/>
                <a:ea typeface="Nyala" panose="02000000000000000000" pitchFamily="2" charset="0"/>
                <a:cs typeface="Nyala" panose="02000000000000000000" pitchFamily="2" charset="0"/>
              </a:rPr>
              <a:t>Item visibility-Item Visibility with 2-19% attracts more number of customer’s.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i="1">
                <a:latin typeface="Nyala" panose="02000000000000000000" pitchFamily="2" charset="0"/>
                <a:ea typeface="Nyala" panose="02000000000000000000" pitchFamily="2" charset="0"/>
                <a:cs typeface="Nyala" panose="02000000000000000000" pitchFamily="2" charset="0"/>
              </a:rPr>
              <a:t>Household Item, Fruit, Vegetables  and  Snacks have more number of products sold . Hence it plays an important role in increasing of sales.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i="1">
                <a:latin typeface="Nyala" panose="02000000000000000000" pitchFamily="2" charset="0"/>
                <a:ea typeface="Nyala" panose="02000000000000000000" pitchFamily="2" charset="0"/>
                <a:cs typeface="Nyala" panose="02000000000000000000" pitchFamily="2" charset="0"/>
              </a:rPr>
              <a:t>Item MRP- Higher MRP products are highly sold in Sales . </a:t>
            </a:r>
          </a:p>
        </p:txBody>
      </p:sp>
    </p:spTree>
    <p:extLst>
      <p:ext uri="{BB962C8B-B14F-4D97-AF65-F5344CB8AC3E}">
        <p14:creationId xmlns:p14="http://schemas.microsoft.com/office/powerpoint/2010/main" val="1076220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FE4C-937D-C548-B880-3D94A100A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9233"/>
            <a:ext cx="9601200" cy="6432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i="1">
                <a:latin typeface="Nyala" panose="02000504070300020003" pitchFamily="2" charset="0"/>
              </a:rPr>
              <a:t>5. Outlet Establishment Year- Old is Gold , hence the old store attracts      more customers in sales.</a:t>
            </a:r>
          </a:p>
          <a:p>
            <a:pPr marL="0" indent="0">
              <a:buNone/>
            </a:pPr>
            <a:r>
              <a:rPr lang="en-IN" sz="2800" i="1">
                <a:latin typeface="Nyala" panose="02000504070300020003" pitchFamily="2" charset="0"/>
              </a:rPr>
              <a:t>6. Medium size with Tier 3 location is like a good mine . </a:t>
            </a:r>
          </a:p>
          <a:p>
            <a:pPr marL="0" indent="0">
              <a:buNone/>
            </a:pPr>
            <a:r>
              <a:rPr lang="en-IN" sz="2800" i="1">
                <a:latin typeface="Nyala" panose="02000504070300020003" pitchFamily="2" charset="0"/>
              </a:rPr>
              <a:t>7. Supermarket Type-3 increase the sales by 20% when compared to others. </a:t>
            </a:r>
          </a:p>
          <a:p>
            <a:pPr marL="0" indent="0">
              <a:buNone/>
            </a:pPr>
            <a:r>
              <a:rPr lang="en-IN" sz="2800" i="1">
                <a:latin typeface="Nyala" panose="02000504070300020003" pitchFamily="2" charset="0"/>
              </a:rPr>
              <a:t>These are the number of various features which can bring a huge impact on sales .  </a:t>
            </a:r>
          </a:p>
          <a:p>
            <a:pPr marL="0" indent="0">
              <a:buNone/>
            </a:pPr>
            <a:endParaRPr lang="en-US" sz="2800" i="1">
              <a:latin typeface="Nyala" panose="020005040703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99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B918-C2C9-9D4A-BDF2-1C1B1566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600700"/>
          </a:xfrm>
        </p:spPr>
        <p:txBody>
          <a:bodyPr anchor="ctr"/>
          <a:lstStyle/>
          <a:p>
            <a:pPr algn="ctr"/>
            <a:r>
              <a:rPr lang="en-IN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6BB4-1ACD-A941-A3CF-DE47A96E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Description of Dataset: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02C5B-00B5-E14A-9C77-F564C3D3E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3999"/>
            <a:ext cx="9601200" cy="52546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800"/>
          </a:p>
          <a:p>
            <a:pPr marL="0" indent="0">
              <a:buNone/>
            </a:pPr>
            <a:endParaRPr lang="en-IN" sz="2800"/>
          </a:p>
          <a:p>
            <a:pPr marL="0" indent="0">
              <a:buNone/>
            </a:pPr>
            <a:r>
              <a:rPr lang="en-IN" sz="2800"/>
              <a:t>We have  the following in Dataset:</a:t>
            </a:r>
          </a:p>
          <a:p>
            <a:pPr marL="0" indent="0">
              <a:buNone/>
            </a:pPr>
            <a:r>
              <a:rPr lang="en-IN" sz="2800"/>
              <a:t>The Number of Rows are </a:t>
            </a:r>
            <a:r>
              <a:rPr lang="en-IN" sz="2800" u="sng"/>
              <a:t>8523</a:t>
            </a:r>
            <a:r>
              <a:rPr lang="en-IN" sz="2800"/>
              <a:t> .</a:t>
            </a:r>
          </a:p>
          <a:p>
            <a:pPr marL="0" indent="0">
              <a:buNone/>
            </a:pPr>
            <a:r>
              <a:rPr lang="en-IN" sz="2800"/>
              <a:t>The Number of Columns are </a:t>
            </a:r>
            <a:r>
              <a:rPr lang="en-IN" sz="2800" u="sng"/>
              <a:t>12</a:t>
            </a:r>
            <a:r>
              <a:rPr lang="en-IN" sz="2800"/>
              <a:t> .</a:t>
            </a:r>
          </a:p>
          <a:p>
            <a:pPr marL="0" indent="0">
              <a:buNone/>
            </a:pPr>
            <a:r>
              <a:rPr lang="en-IN" sz="2800"/>
              <a:t>The shape is (8523,12) in Tabular form .</a:t>
            </a:r>
          </a:p>
          <a:p>
            <a:pPr marL="0" indent="0">
              <a:buNone/>
            </a:pPr>
            <a:r>
              <a:rPr lang="en-IN" sz="2800"/>
              <a:t>The Total number of products sold are nearly 51,000.  </a:t>
            </a:r>
          </a:p>
          <a:p>
            <a:pPr marL="514350" indent="-514350">
              <a:buFont typeface="+mj-lt"/>
              <a:buAutoNum type="arabicPeriod"/>
            </a:pPr>
            <a:endParaRPr lang="en-IN" sz="2800"/>
          </a:p>
          <a:p>
            <a:pPr marL="0" indent="0">
              <a:buNone/>
            </a:pPr>
            <a:endParaRPr lang="en-IN" sz="2800"/>
          </a:p>
          <a:p>
            <a:pPr marL="0" indent="0">
              <a:buNone/>
            </a:pPr>
            <a:endParaRPr lang="en-IN" sz="2800"/>
          </a:p>
          <a:p>
            <a:pPr marL="514350" indent="-514350">
              <a:buFont typeface="+mj-lt"/>
              <a:buAutoNum type="arabicPeriod"/>
            </a:pPr>
            <a:endParaRPr lang="en-IN" sz="2800"/>
          </a:p>
          <a:p>
            <a:pPr marL="0" indent="0"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6305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8D5BDE1-8489-4D4E-A073-224D3E397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889446"/>
              </p:ext>
            </p:extLst>
          </p:nvPr>
        </p:nvGraphicFramePr>
        <p:xfrm>
          <a:off x="2032000" y="719666"/>
          <a:ext cx="7526211" cy="48209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898521">
                  <a:extLst>
                    <a:ext uri="{9D8B030D-6E8A-4147-A177-3AD203B41FA5}">
                      <a16:colId xmlns:a16="http://schemas.microsoft.com/office/drawing/2014/main" val="3261787212"/>
                    </a:ext>
                  </a:extLst>
                </a:gridCol>
                <a:gridCol w="4627690">
                  <a:extLst>
                    <a:ext uri="{9D8B030D-6E8A-4147-A177-3AD203B41FA5}">
                      <a16:colId xmlns:a16="http://schemas.microsoft.com/office/drawing/2014/main" val="3786679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Variable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974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Item_Identifier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Unique product ID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14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Item_Weight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Weight of the product.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180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Item_Fat_Content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Where the product contains fat or not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75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Item_Visibility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The percentage of product displayed in store 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59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Item_Type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The category of which the product belongs.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78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Item_MRP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The Maximum Retailed Price of product.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364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Outlet_Identifier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Unique ID of store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63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Outlet_Establishment_Year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The year in which the store was established.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65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Outlet_Size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The size of store in case of ground level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306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Oulet_Location_Type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The Type of location the store belongs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39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Outlet_Type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The Type of Category store belongs.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75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Item_Outlet_Sale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Sales of product in particular store.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737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95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C52D-398F-2A48-A067-48C771BC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Ten stores in different cities:</a:t>
            </a: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C6B141A-9AFC-6140-BB4F-948B4A3AD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340540"/>
              </p:ext>
            </p:extLst>
          </p:nvPr>
        </p:nvGraphicFramePr>
        <p:xfrm>
          <a:off x="1371600" y="1674628"/>
          <a:ext cx="9395293" cy="4959852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292254">
                  <a:extLst>
                    <a:ext uri="{9D8B030D-6E8A-4147-A177-3AD203B41FA5}">
                      <a16:colId xmlns:a16="http://schemas.microsoft.com/office/drawing/2014/main" val="1139949177"/>
                    </a:ext>
                  </a:extLst>
                </a:gridCol>
                <a:gridCol w="2554539">
                  <a:extLst>
                    <a:ext uri="{9D8B030D-6E8A-4147-A177-3AD203B41FA5}">
                      <a16:colId xmlns:a16="http://schemas.microsoft.com/office/drawing/2014/main" val="122495492"/>
                    </a:ext>
                  </a:extLst>
                </a:gridCol>
                <a:gridCol w="1457531">
                  <a:extLst>
                    <a:ext uri="{9D8B030D-6E8A-4147-A177-3AD203B41FA5}">
                      <a16:colId xmlns:a16="http://schemas.microsoft.com/office/drawing/2014/main" val="314296514"/>
                    </a:ext>
                  </a:extLst>
                </a:gridCol>
                <a:gridCol w="1923396">
                  <a:extLst>
                    <a:ext uri="{9D8B030D-6E8A-4147-A177-3AD203B41FA5}">
                      <a16:colId xmlns:a16="http://schemas.microsoft.com/office/drawing/2014/main" val="632597812"/>
                    </a:ext>
                  </a:extLst>
                </a:gridCol>
                <a:gridCol w="2167573">
                  <a:extLst>
                    <a:ext uri="{9D8B030D-6E8A-4147-A177-3AD203B41FA5}">
                      <a16:colId xmlns:a16="http://schemas.microsoft.com/office/drawing/2014/main" val="795275658"/>
                    </a:ext>
                  </a:extLst>
                </a:gridCol>
              </a:tblGrid>
              <a:tr h="422978">
                <a:tc>
                  <a:txBody>
                    <a:bodyPr/>
                    <a:lstStyle/>
                    <a:p>
                      <a:r>
                        <a:rPr lang="en-IN"/>
                        <a:t>Store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Year of establishment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Outlet Size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Outlet Location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Outlet Type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474292"/>
                  </a:ext>
                </a:extLst>
              </a:tr>
              <a:tr h="422978">
                <a:tc>
                  <a:txBody>
                    <a:bodyPr/>
                    <a:lstStyle/>
                    <a:p>
                      <a:r>
                        <a:rPr lang="en-IN"/>
                        <a:t>Store 1: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1999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Medium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Tier 1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Supermarket Type-1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19864"/>
                  </a:ext>
                </a:extLst>
              </a:tr>
              <a:tr h="730072">
                <a:tc>
                  <a:txBody>
                    <a:bodyPr/>
                    <a:lstStyle/>
                    <a:p>
                      <a:r>
                        <a:rPr lang="en-IN"/>
                        <a:t>Store 2: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2009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Medium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Tier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Supermarket
Type-2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81734"/>
                  </a:ext>
                </a:extLst>
              </a:tr>
              <a:tr h="422978">
                <a:tc>
                  <a:txBody>
                    <a:bodyPr/>
                    <a:lstStyle/>
                    <a:p>
                      <a:r>
                        <a:rPr lang="en-IN"/>
                        <a:t>Store 3: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High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Tier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Grocery store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215844"/>
                  </a:ext>
                </a:extLst>
              </a:tr>
              <a:tr h="422978">
                <a:tc>
                  <a:txBody>
                    <a:bodyPr/>
                    <a:lstStyle/>
                    <a:p>
                      <a:r>
                        <a:rPr lang="en-IN"/>
                        <a:t>Store 4: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1987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High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Tier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Supermarket Type-1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80023"/>
                  </a:ext>
                </a:extLst>
              </a:tr>
              <a:tr h="422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Store 5: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2002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Medium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Tier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Supermarket Type-1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142262"/>
                  </a:ext>
                </a:extLst>
              </a:tr>
              <a:tr h="422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Store 6: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2004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Small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Tier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Supermarket Type-2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138872"/>
                  </a:ext>
                </a:extLst>
              </a:tr>
              <a:tr h="422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Store 7: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1997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Small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Tier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Supermarket Type-1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816681"/>
                  </a:ext>
                </a:extLst>
              </a:tr>
              <a:tr h="422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Store 8: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2007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Medium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Tier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Supermarket Type-1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600347"/>
                  </a:ext>
                </a:extLst>
              </a:tr>
              <a:tr h="422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Store 9: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1985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Medium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Tier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Supermarket Type-3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823070"/>
                  </a:ext>
                </a:extLst>
              </a:tr>
              <a:tr h="422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Store 10: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1985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Small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Tier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Grocery store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673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72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6BB4-1ACD-A941-A3CF-DE47A96E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sa Offc Serif Pro" panose="02010504030101020102" pitchFamily="2" charset="0"/>
              </a:rPr>
              <a:t>Project approach:</a:t>
            </a:r>
            <a:endParaRPr lang="en-US">
              <a:latin typeface="Tisa Offc Serif Pro" panose="02010504030101020102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02C5B-00B5-E14A-9C77-F564C3D3E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/>
              <a:t>As the given following data is messy . We need to arrange and manage the following as:</a:t>
            </a:r>
          </a:p>
          <a:p>
            <a:r>
              <a:rPr lang="en-IN" sz="2800"/>
              <a:t>Preprocessing the data </a:t>
            </a:r>
          </a:p>
          <a:p>
            <a:r>
              <a:rPr lang="en-IN" sz="2800"/>
              <a:t>Arrange data (removing null values)</a:t>
            </a:r>
          </a:p>
          <a:p>
            <a:r>
              <a:rPr lang="en-IN" sz="2800"/>
              <a:t>Analyse data (visualizing )</a:t>
            </a:r>
          </a:p>
          <a:p>
            <a:r>
              <a:rPr lang="en-IN" sz="2800"/>
              <a:t>Modification data </a:t>
            </a:r>
          </a:p>
          <a:p>
            <a:r>
              <a:rPr lang="en-IN" sz="2800"/>
              <a:t>Presenting data 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61645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07A4A-4A72-FF4A-A91A-04191071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938"/>
            <a:ext cx="10248900" cy="6413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/>
              <a:t> Exploring data </a:t>
            </a:r>
            <a:r>
              <a:rPr lang="en-IN" sz="2800">
                <a:sym typeface="Wingdings" pitchFamily="2" charset="2"/>
              </a:rPr>
              <a:t></a:t>
            </a:r>
            <a:r>
              <a:rPr lang="en-IN" sz="2800"/>
              <a:t> prepocessing data
 </a:t>
            </a:r>
          </a:p>
          <a:p>
            <a:pPr marL="0" indent="0">
              <a:buNone/>
            </a:pPr>
            <a:endParaRPr lang="en-IN" sz="2800"/>
          </a:p>
          <a:p>
            <a:pPr marL="0" indent="0">
              <a:buNone/>
            </a:pPr>
            <a:r>
              <a:rPr lang="en-IN" sz="2800"/>
              <a:t>Data preparation,cleaning and transformation comprises the majority of the work in a data mining application (90%).</a:t>
            </a:r>
          </a:p>
          <a:p>
            <a:pPr marL="0" indent="0">
              <a:buNone/>
            </a:pPr>
            <a:r>
              <a:rPr lang="en-IN" sz="2800"/>
              <a:t>Pre-process Data means “Cleaning</a:t>
            </a:r>
            <a:r>
              <a:rPr lang="en-IN" sz="2800">
                <a:sym typeface="Wingdings" pitchFamily="2" charset="2"/>
              </a:rPr>
              <a:t>IntegratePackage.</a:t>
            </a:r>
          </a:p>
          <a:p>
            <a:pPr marL="0" indent="0">
              <a:buNone/>
            </a:pPr>
            <a:endParaRPr lang="en-IN" sz="2800">
              <a:sym typeface="Wingdings" pitchFamily="2" charset="2"/>
            </a:endParaRPr>
          </a:p>
          <a:p>
            <a:pPr marL="0" indent="0">
              <a:buNone/>
            </a:pPr>
            <a:endParaRPr lang="en-IN" sz="2800">
              <a:sym typeface="Wingdings" pitchFamily="2" charset="2"/>
            </a:endParaRPr>
          </a:p>
          <a:p>
            <a:r>
              <a:rPr lang="en-IN" sz="2800">
                <a:sym typeface="Wingdings" pitchFamily="2" charset="2"/>
              </a:rPr>
              <a:t>Analyse Data (Building model) </a:t>
            </a:r>
          </a:p>
          <a:p>
            <a:pPr marL="0" indent="0">
              <a:buNone/>
            </a:pPr>
            <a:r>
              <a:rPr lang="en-IN" sz="2800">
                <a:sym typeface="Wingdings" pitchFamily="2" charset="2"/>
              </a:rPr>
              <a:t>Training and Testing.</a:t>
            </a:r>
            <a:endParaRPr lang="en-IN" sz="2800"/>
          </a:p>
          <a:p>
            <a:pPr marL="0" indent="0"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92749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07A4A-4A72-FF4A-A91A-04191071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938"/>
            <a:ext cx="10248900" cy="64135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800"/>
          </a:p>
          <a:p>
            <a:pPr marL="0" indent="0">
              <a:buNone/>
            </a:pPr>
            <a:r>
              <a:rPr lang="en-IN" sz="2800"/>
              <a:t> </a:t>
            </a:r>
            <a:r>
              <a:rPr lang="en-IN" sz="2800" b="1"/>
              <a:t>Arrangement of Data (removing null values).</a:t>
            </a:r>
          </a:p>
          <a:p>
            <a:r>
              <a:rPr lang="en-IN" sz="2800"/>
              <a:t>To deal with null values , first we need to find out the null values.</a:t>
            </a:r>
          </a:p>
          <a:p>
            <a:r>
              <a:rPr lang="en-IN" sz="2800"/>
              <a:t>The given data have 3,873(1463+2410)null values.</a:t>
            </a:r>
          </a:p>
          <a:p>
            <a:r>
              <a:rPr lang="en-IN" sz="2800"/>
              <a:t> 1,463-- Item weight null values.</a:t>
            </a:r>
          </a:p>
          <a:p>
            <a:r>
              <a:rPr lang="en-IN" sz="2800"/>
              <a:t>2,410 -- Outlet Size null values.</a:t>
            </a:r>
          </a:p>
          <a:p>
            <a:pPr marL="0" indent="0">
              <a:buNone/>
            </a:pPr>
            <a:r>
              <a:rPr lang="en-IN" sz="2800"/>
              <a:t> </a:t>
            </a:r>
          </a:p>
          <a:p>
            <a:pPr marL="0" indent="0">
              <a:buNone/>
            </a:pPr>
            <a:r>
              <a:rPr lang="en-IN" sz="2800"/>
              <a:t>Commands: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/>
              <a:t>Itemnull=np.randint(6,21)</a:t>
            </a:r>
          </a:p>
          <a:p>
            <a:pPr marL="0" indent="0">
              <a:buNone/>
            </a:pPr>
            <a:r>
              <a:rPr lang="en-IN" sz="2800"/>
              <a:t>      df[“Item_Weight”][np.isnan(df[“Item_Weight”])]=Itemnull
2. df[“Outlet_Size]=df[“Outlet_Size”].fillna(“Medium”)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5576469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Crop</vt:lpstr>
      <vt:lpstr>Big Mart dataset  </vt:lpstr>
      <vt:lpstr> Overview:</vt:lpstr>
      <vt:lpstr>Introduction:</vt:lpstr>
      <vt:lpstr>Description of Dataset:</vt:lpstr>
      <vt:lpstr>PowerPoint Presentation</vt:lpstr>
      <vt:lpstr>Ten stores in different cities:</vt:lpstr>
      <vt:lpstr>Project approach:</vt:lpstr>
      <vt:lpstr>PowerPoint Presentation</vt:lpstr>
      <vt:lpstr>PowerPoint Presentation</vt:lpstr>
      <vt:lpstr>PowerPoint Presentation</vt:lpstr>
      <vt:lpstr>Results:</vt:lpstr>
      <vt:lpstr>1. Item Weight:   The highest weighted Item is        21.5kg.  The lowest weighted Item is        2.5kg.  ￼The highest weighted products       sold is 10kg .     </vt:lpstr>
      <vt:lpstr>2.Item Fat Content:  There are 5 categories as     shown in graph.  But There are only 2 types of      fat content.  Low Fat or low fat or LF means
    the same .   Regular or reg means the same.</vt:lpstr>
      <vt:lpstr> The updates graph :    The total number of product sold
    out for low fat is 31,000.  The total number of product sold      out for the regular is  22,500.  As we can see the value of       Low Fat products have a huge
     difference ( 9,500) </vt:lpstr>
      <vt:lpstr>3. Item Visibility:  The most attractive part of a
    supermarket or store is displaying
    of products.   The Store have displayed 0-35% of       product.  19-35% displayed products are lease      sold .   2-18% displayed products are highly
   sold.</vt:lpstr>
      <vt:lpstr>4. Item Type:  There are 16 categories .  Nearly , 13,000 products of       Household are sold.￼￼  Fruits and Vegetables have 12,000       products sold.   Other have least number of product s     sold (6,200). </vt:lpstr>
      <vt:lpstr>5. Item MRP:    There are 4 Types of division      between MRPs.   Lower MRP products are      lease sold.    Higher MRP products are
    highly sold.</vt:lpstr>
      <vt:lpstr>PowerPoint Presentation</vt:lpstr>
      <vt:lpstr>6. Outlet Establishment Year:  There were two stores
    opened in year 1985.  The Store Established in year     1987 has the highest number    of individual products sold.  The Store Established in year     1998 have least number     of product sold.</vt:lpstr>
      <vt:lpstr>7. Outlet Size:    There are only three categories.    Medium size have more number       of product sold.    High and Small size products are
      almost same.</vt:lpstr>
      <vt:lpstr>8. Outlet Location Type:    There are only three categories.    Tier 2 has highest number of         products sold.    Tier 1 and Tier 3  almost same
     number of product sold .</vt:lpstr>
      <vt:lpstr>9. Outlet Type:   There 4 Types of categories.  Supermarket( 1,2,3 ) and
    grocery store.   Supermarket type 3 have      highest number of products     sold.   Grocery store have least
     number of products sold.</vt:lpstr>
      <vt:lpstr>10. Item Outlet Sales:    This graph is plotted between “ Item Outlet Sales” and   “Frequency”. We can see that the
 frequency is rapidly decreases.  Sales drops by  16.7% then   40% ...... The last frequency is at 10,000 .</vt:lpstr>
      <vt:lpstr>Results of Model Building:</vt:lpstr>
      <vt:lpstr>2. Item weight ( with dropping “Item Outlet            Sales”):</vt:lpstr>
      <vt:lpstr>3. Item MRP ( with dropping “Item Outlet Sales”):</vt:lpstr>
      <vt:lpstr>4. Item Visibility ( with dropping “Item   Outlet Sales”):</vt:lpstr>
      <vt:lpstr>5. Outlet Establishment Year( with dropping “Item Outlet Sales”):</vt:lpstr>
      <vt:lpstr>Model Building type 2: </vt:lpstr>
      <vt:lpstr>2. Item Visibility (with dropping “Item Outlet Sales”:</vt:lpstr>
      <vt:lpstr>Conclusion: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mubeen1601@gmail.com</dc:creator>
  <cp:lastModifiedBy>mubeen1601@gmail.com</cp:lastModifiedBy>
  <cp:revision>34</cp:revision>
  <dcterms:created xsi:type="dcterms:W3CDTF">2021-03-09T11:25:18Z</dcterms:created>
  <dcterms:modified xsi:type="dcterms:W3CDTF">2021-03-10T13:55:32Z</dcterms:modified>
</cp:coreProperties>
</file>