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Multi-Factor Authentication (MFA)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Enhancing Account Security with MFA</a:t>
            </a:r>
          </a:p>
        </p:txBody>
      </p:sp>
    </p:spTree>
    <p:extLst>
      <p:ext uri="{BB962C8B-B14F-4D97-AF65-F5344CB8AC3E}">
        <p14:creationId xmlns:p14="http://schemas.microsoft.com/office/powerpoint/2010/main" val="46143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What </a:t>
            </a:r>
            <a:r>
              <a:rPr lang="en-US" b="1" dirty="0"/>
              <a:t>is MFA?</a:t>
            </a:r>
            <a:endParaRPr lang="en-US" dirty="0"/>
          </a:p>
          <a:p>
            <a:pPr lvl="1"/>
            <a:r>
              <a:rPr lang="en-US" dirty="0"/>
              <a:t>Multi-Factor Authentication (MFA) is a security process that requires two or more forms of verification to grant access.</a:t>
            </a:r>
          </a:p>
          <a:p>
            <a:pPr lvl="1"/>
            <a:r>
              <a:rPr lang="en-US" dirty="0"/>
              <a:t>It enhances security by combining different types of authentication factors.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6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MFA is Important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Enhanced </a:t>
            </a:r>
            <a:r>
              <a:rPr lang="en-US" b="1" dirty="0"/>
              <a:t>Security:</a:t>
            </a:r>
            <a:r>
              <a:rPr lang="en-US" dirty="0"/>
              <a:t> Adds layers of protection beyond just a password.</a:t>
            </a:r>
          </a:p>
          <a:p>
            <a:r>
              <a:rPr lang="en-US" b="1" dirty="0"/>
              <a:t>Reduced Risk:</a:t>
            </a:r>
            <a:r>
              <a:rPr lang="en-US" dirty="0"/>
              <a:t> Protects against unauthorized access, even if a password is compromised.</a:t>
            </a:r>
          </a:p>
          <a:p>
            <a:r>
              <a:rPr lang="en-US" b="1" dirty="0"/>
              <a:t>Compliance:</a:t>
            </a:r>
            <a:r>
              <a:rPr lang="en-US" dirty="0"/>
              <a:t> Meets regulatory requirements (e.g., GDPR, HIPAA).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0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MFA Works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Authentication </a:t>
            </a:r>
            <a:r>
              <a:rPr lang="en-US" b="1" dirty="0"/>
              <a:t>Factors:</a:t>
            </a:r>
            <a:endParaRPr lang="en-US" dirty="0"/>
          </a:p>
          <a:p>
            <a:pPr lvl="1"/>
            <a:r>
              <a:rPr lang="en-US" b="1" dirty="0"/>
              <a:t>Something You Know:</a:t>
            </a:r>
            <a:r>
              <a:rPr lang="en-US" dirty="0"/>
              <a:t> Password or PIN.</a:t>
            </a:r>
          </a:p>
          <a:p>
            <a:pPr lvl="1"/>
            <a:r>
              <a:rPr lang="en-US" b="1" dirty="0"/>
              <a:t>Something You Have:</a:t>
            </a:r>
            <a:r>
              <a:rPr lang="en-US" dirty="0"/>
              <a:t> Smartphone, hardware token, etc.</a:t>
            </a:r>
          </a:p>
          <a:p>
            <a:pPr lvl="1"/>
            <a:r>
              <a:rPr lang="en-US" b="1" dirty="0"/>
              <a:t>Something You Are:</a:t>
            </a:r>
            <a:r>
              <a:rPr lang="en-US" dirty="0"/>
              <a:t> Biometric data like fingerprints or facial recognition.</a:t>
            </a:r>
          </a:p>
          <a:p>
            <a:r>
              <a:rPr lang="en-US" b="1" dirty="0"/>
              <a:t>MFA Process:</a:t>
            </a:r>
            <a:endParaRPr lang="en-US" dirty="0"/>
          </a:p>
          <a:p>
            <a:pPr lvl="1"/>
            <a:r>
              <a:rPr lang="en-US" dirty="0"/>
              <a:t>User enters their password.</a:t>
            </a:r>
          </a:p>
          <a:p>
            <a:pPr lvl="1"/>
            <a:r>
              <a:rPr lang="en-US" dirty="0"/>
              <a:t>A second verification step (e.g., code from an app or biometric scan) is required to complete the login.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54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MFA Login Process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Step </a:t>
            </a:r>
            <a:r>
              <a:rPr lang="en-US" b="1" dirty="0"/>
              <a:t>1:</a:t>
            </a:r>
            <a:r>
              <a:rPr lang="en-US" dirty="0"/>
              <a:t> User enters their username and password.</a:t>
            </a:r>
          </a:p>
          <a:p>
            <a:pPr lvl="0"/>
            <a:r>
              <a:rPr lang="en-US" b="1" dirty="0"/>
              <a:t>Step 2:</a:t>
            </a:r>
            <a:r>
              <a:rPr lang="en-US" dirty="0"/>
              <a:t> System prompts for a second authentication factor (e.g., TOTP, push notification).</a:t>
            </a:r>
          </a:p>
          <a:p>
            <a:pPr lvl="0"/>
            <a:r>
              <a:rPr lang="en-US" b="1" dirty="0"/>
              <a:t>Step 3:</a:t>
            </a:r>
            <a:r>
              <a:rPr lang="en-US" dirty="0"/>
              <a:t> User provides the second factor, which is verified by the system.</a:t>
            </a:r>
          </a:p>
          <a:p>
            <a:pPr lvl="0"/>
            <a:r>
              <a:rPr lang="en-US" b="1" dirty="0"/>
              <a:t>Step 4:</a:t>
            </a:r>
            <a:r>
              <a:rPr lang="en-US" dirty="0"/>
              <a:t> Access is granted if all factors are correctly verified.</a:t>
            </a:r>
          </a:p>
        </p:txBody>
      </p:sp>
    </p:spTree>
    <p:extLst>
      <p:ext uri="{BB962C8B-B14F-4D97-AF65-F5344CB8AC3E}">
        <p14:creationId xmlns:p14="http://schemas.microsoft.com/office/powerpoint/2010/main" val="104750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en-US" b="1" dirty="0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Setting Up MFA</a:t>
            </a:r>
            <a:r>
              <a:rPr lang="en-US" altLang="en-US" sz="3600" dirty="0">
                <a:ln>
                  <a:noFill/>
                </a:ln>
                <a:solidFill>
                  <a:schemeClr val="tx1"/>
                </a:solidFill>
              </a:rPr>
              <a:t/>
            </a:r>
            <a:br>
              <a:rPr lang="en-US" altLang="en-US" sz="3600" dirty="0">
                <a:ln>
                  <a:noFill/>
                </a:ln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65778"/>
            <a:ext cx="9601196" cy="3310089"/>
          </a:xfrm>
        </p:spPr>
        <p:txBody>
          <a:bodyPr>
            <a:normAutofit fontScale="92500" lnSpcReduction="10000"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Selecting an MFA Solution:</a:t>
            </a:r>
            <a:endParaRPr lang="en-US" altLang="en-US" dirty="0">
              <a:solidFill>
                <a:schemeClr val="tx1"/>
              </a:solidFill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Ensure compatibility with existing systems.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Choose between software-based (e.g., Google Authenticator) and hardware-based (e.g., </a:t>
            </a:r>
            <a:r>
              <a:rPr lang="en-US" alt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YubiKey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options.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Configuring MFA:</a:t>
            </a:r>
            <a:endParaRPr lang="en-US" altLang="en-US" dirty="0">
              <a:solidFill>
                <a:schemeClr val="tx1"/>
              </a:solidFill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Enable MFA across all accounts.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Customize settings like backup codes or secondary authentication methods.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Enrollment:</a:t>
            </a:r>
            <a:endParaRPr lang="en-US" altLang="en-US" dirty="0">
              <a:solidFill>
                <a:schemeClr val="tx1"/>
              </a:solidFill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clear instructions for setting up MFA.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training materials like guides or videos.</a:t>
            </a:r>
            <a:endParaRPr lang="en-US" alt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57200"/>
            <a:ext cx="12192000" cy="17463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2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Monitoring and Maintenance</a:t>
            </a:r>
            <a:r>
              <a:rPr lang="en-US" sz="3600" dirty="0"/>
              <a:t/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b="1" dirty="0" smtClean="0"/>
              <a:t>Monitoring </a:t>
            </a:r>
            <a:r>
              <a:rPr lang="en-US" b="1" dirty="0"/>
              <a:t>MFA Adoption:</a:t>
            </a:r>
            <a:endParaRPr lang="en-US" sz="2000" dirty="0"/>
          </a:p>
          <a:p>
            <a:pPr lvl="1"/>
            <a:r>
              <a:rPr lang="en-US" dirty="0"/>
              <a:t>Track which users have enabled MFA.</a:t>
            </a:r>
            <a:endParaRPr lang="en-US" sz="1800" dirty="0"/>
          </a:p>
          <a:p>
            <a:pPr lvl="1"/>
            <a:r>
              <a:rPr lang="en-US" dirty="0"/>
              <a:t>Identify and assist users who have not yet adopted MFA.</a:t>
            </a:r>
            <a:endParaRPr lang="en-US" sz="1800" dirty="0"/>
          </a:p>
          <a:p>
            <a:pPr lvl="0"/>
            <a:r>
              <a:rPr lang="en-US" b="1" dirty="0"/>
              <a:t>Addressing Issues:</a:t>
            </a:r>
            <a:endParaRPr lang="en-US" sz="2000" dirty="0"/>
          </a:p>
          <a:p>
            <a:pPr lvl="1"/>
            <a:r>
              <a:rPr lang="en-US" dirty="0"/>
              <a:t>Provide support for users facing difficulties.</a:t>
            </a:r>
            <a:endParaRPr lang="en-US" sz="1800" dirty="0"/>
          </a:p>
          <a:p>
            <a:pPr lvl="1"/>
            <a:r>
              <a:rPr lang="en-US" dirty="0"/>
              <a:t>Resolve any technical issues promptly.</a:t>
            </a:r>
            <a:endParaRPr lang="en-US" sz="1800" dirty="0"/>
          </a:p>
          <a:p>
            <a:pPr lvl="0"/>
            <a:r>
              <a:rPr lang="en-US" b="1" dirty="0"/>
              <a:t>Regular Updates:</a:t>
            </a:r>
            <a:endParaRPr lang="en-US" sz="2000" dirty="0"/>
          </a:p>
          <a:p>
            <a:pPr lvl="1"/>
            <a:r>
              <a:rPr lang="en-US" dirty="0"/>
              <a:t>Review and update MFA configurations regularly.</a:t>
            </a:r>
            <a:endParaRPr lang="en-US" sz="1800" dirty="0"/>
          </a:p>
          <a:p>
            <a:pPr lvl="1"/>
            <a:r>
              <a:rPr lang="en-US" dirty="0"/>
              <a:t>Stay informed about new MFA technologies.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260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Best Practices for MFA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b="1" dirty="0" smtClean="0"/>
              <a:t>Educate </a:t>
            </a:r>
            <a:r>
              <a:rPr lang="en-US" b="1" dirty="0"/>
              <a:t>Users:</a:t>
            </a:r>
            <a:r>
              <a:rPr lang="en-US" dirty="0"/>
              <a:t> Train users on the importance of MFA and how to use it effectively.</a:t>
            </a:r>
          </a:p>
          <a:p>
            <a:pPr lvl="0"/>
            <a:r>
              <a:rPr lang="en-US" b="1" dirty="0"/>
              <a:t>Use Strong Authentication Methods:</a:t>
            </a:r>
            <a:r>
              <a:rPr lang="en-US" dirty="0"/>
              <a:t> Prefer app-based or hardware-based tokens over SMS.</a:t>
            </a:r>
          </a:p>
          <a:p>
            <a:pPr lvl="0"/>
            <a:r>
              <a:rPr lang="en-US" b="1" dirty="0"/>
              <a:t>Enable MFA on All Critical Accounts:</a:t>
            </a:r>
            <a:r>
              <a:rPr lang="en-US" dirty="0"/>
              <a:t> Apply MFA to all accounts, especially those with access to sensitive information.</a:t>
            </a:r>
          </a:p>
          <a:p>
            <a:pPr lvl="0"/>
            <a:r>
              <a:rPr lang="en-US" b="1" dirty="0"/>
              <a:t>Regularly Review Security Policies:</a:t>
            </a:r>
            <a:r>
              <a:rPr lang="en-US" dirty="0"/>
              <a:t> Update MFA configurations and policies as needed.</a:t>
            </a:r>
          </a:p>
          <a:p>
            <a:pPr lvl="0"/>
            <a:r>
              <a:rPr lang="en-US" b="1" dirty="0"/>
              <a:t>Backup Options:</a:t>
            </a:r>
            <a:r>
              <a:rPr lang="en-US" dirty="0"/>
              <a:t> Provide backup methods like secondary email or phone numbers for account recovery.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68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Common MFA Solutions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Google </a:t>
            </a:r>
            <a:r>
              <a:rPr lang="en-US" b="1" dirty="0"/>
              <a:t>Authenticator:</a:t>
            </a:r>
            <a:r>
              <a:rPr lang="en-US" dirty="0"/>
              <a:t> TOTP-based mobile app.</a:t>
            </a:r>
          </a:p>
          <a:p>
            <a:pPr lvl="0"/>
            <a:r>
              <a:rPr lang="en-US" b="1" dirty="0"/>
              <a:t>Microsoft Authenticator:</a:t>
            </a:r>
            <a:r>
              <a:rPr lang="en-US" dirty="0"/>
              <a:t> TOTP, push notifications, </a:t>
            </a:r>
            <a:r>
              <a:rPr lang="en-US" dirty="0" err="1"/>
              <a:t>passwordless</a:t>
            </a:r>
            <a:r>
              <a:rPr lang="en-US" dirty="0"/>
              <a:t> sign-in.</a:t>
            </a:r>
          </a:p>
          <a:p>
            <a:pPr lvl="0"/>
            <a:r>
              <a:rPr lang="en-US" b="1" dirty="0" err="1"/>
              <a:t>Authy</a:t>
            </a:r>
            <a:r>
              <a:rPr lang="en-US" b="1" dirty="0"/>
              <a:t>:</a:t>
            </a:r>
            <a:r>
              <a:rPr lang="en-US" dirty="0"/>
              <a:t> TOTP with cloud backup.</a:t>
            </a:r>
          </a:p>
          <a:p>
            <a:pPr lvl="0"/>
            <a:r>
              <a:rPr lang="en-US" b="1" dirty="0"/>
              <a:t>Duo Security:</a:t>
            </a:r>
            <a:r>
              <a:rPr lang="en-US" dirty="0"/>
              <a:t> Push notifications, SMS, phone calls.</a:t>
            </a:r>
          </a:p>
          <a:p>
            <a:pPr lvl="0"/>
            <a:r>
              <a:rPr lang="en-US" b="1" dirty="0" err="1"/>
              <a:t>YubiKey</a:t>
            </a:r>
            <a:r>
              <a:rPr lang="en-US" b="1" dirty="0"/>
              <a:t>:</a:t>
            </a:r>
            <a:r>
              <a:rPr lang="en-US" dirty="0"/>
              <a:t> Hardware token supporting TOTP, U2F, and FIDO2.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06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</TotalTime>
  <Words>480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Garamond</vt:lpstr>
      <vt:lpstr>Symbol</vt:lpstr>
      <vt:lpstr>Times New Roman</vt:lpstr>
      <vt:lpstr>Organic</vt:lpstr>
      <vt:lpstr>Multi-Factor Authentication (MFA)</vt:lpstr>
      <vt:lpstr>Introduction </vt:lpstr>
      <vt:lpstr>Why MFA is Important </vt:lpstr>
      <vt:lpstr>How MFA Works </vt:lpstr>
      <vt:lpstr>MFA Login Process </vt:lpstr>
      <vt:lpstr>Setting Up MFA </vt:lpstr>
      <vt:lpstr>Monitoring and Maintenance </vt:lpstr>
      <vt:lpstr>Best Practices for MFA </vt:lpstr>
      <vt:lpstr>Common MFA Solutions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Multi-Factor Authentication (MFA)</dc:title>
  <dc:creator>USER</dc:creator>
  <cp:lastModifiedBy>USER</cp:lastModifiedBy>
  <cp:revision>1</cp:revision>
  <dcterms:created xsi:type="dcterms:W3CDTF">2024-08-14T17:41:47Z</dcterms:created>
  <dcterms:modified xsi:type="dcterms:W3CDTF">2024-08-14T17:51:03Z</dcterms:modified>
</cp:coreProperties>
</file>