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64E3-9B7D-48BE-B493-4FF0BF998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31ACD-02CC-462C-B99D-D4ED30726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BA56-934C-419D-A7DF-E1F2D884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D40-16FA-4CEC-8602-01B524E379FF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A2621-8470-4089-8DEE-E125C75D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9976E-5A49-4C2B-96D8-E12FF2EB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2FF7-23AD-4E10-986C-36A688A49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87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0726-E08C-4219-ACC4-EDF767ED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349C8-8E8D-4590-9561-D7B3723E0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AE78-85B5-4196-AA45-AF5C28C8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D40-16FA-4CEC-8602-01B524E379FF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5485-B8D8-46FB-A081-7EFA8472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AD91A-3DB8-4F7A-9455-76AF9646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2FF7-23AD-4E10-986C-36A688A49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78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B98EB-B361-4512-855C-7E2D5F950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7C5D8-74FB-414C-8CF6-B70AF7599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DE37-5E2C-4F6B-AA03-648D1EE9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D40-16FA-4CEC-8602-01B524E379FF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A9753-72D8-474D-B739-2044F14B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1209-6409-4BBC-B815-FD66F978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2FF7-23AD-4E10-986C-36A688A49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5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367E-0238-4201-B872-001D4FF8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B843-C954-418B-B4EA-21D9699D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D048-969A-4A98-86EB-AD967EF0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D40-16FA-4CEC-8602-01B524E379FF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83A89-339A-4AB7-A413-2E9183C8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7DB1-F699-42C7-824A-A2E00471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2FF7-23AD-4E10-986C-36A688A49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91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248B-7321-48BA-92AE-3C0FC48C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461DD-2365-414A-BF9B-46989260E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DB4C0-85DF-4295-8F73-24C7B3C2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D40-16FA-4CEC-8602-01B524E379FF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74E04-A98D-49DB-ADD3-7ECDB4CE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7C7B4-D250-47E3-8B6B-D39FA8BF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2FF7-23AD-4E10-986C-36A688A49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32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8D53-0760-4FED-8406-13F29EA8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E1E4-CE34-449A-8A5C-2C0E498C2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70B6-BA44-4CA4-9148-403A73088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0AD00-DC05-4ADF-877D-098B0699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D40-16FA-4CEC-8602-01B524E379FF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8D9C6-E9AE-48EA-AEB6-CB1F9192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0EC30-DE3A-436E-9041-7A5534A2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2FF7-23AD-4E10-986C-36A688A49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CE51-8664-4269-A234-609D5606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3F2E-E5E6-48B1-8A69-8A0AF4F7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11483-7F3E-46D7-ACD5-71CAA4B1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2E54F-D953-434B-840C-62DFA0038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D4EB1-7440-4878-B7E2-2E6C57E28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1F3F2-D678-4608-BC53-F46607A4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D40-16FA-4CEC-8602-01B524E379FF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B6697-365D-455C-9451-151703BF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DF978-CF66-4253-9452-F3914402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2FF7-23AD-4E10-986C-36A688A49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93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FF58-F875-4113-BA83-84709893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35A7C-08CB-456D-878F-FD1C551C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D40-16FA-4CEC-8602-01B524E379FF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E393E-F5EF-4E61-88DA-14661695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FC8E6-208F-49D2-97FC-38FB136E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2FF7-23AD-4E10-986C-36A688A49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7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2DDD1-FE51-4870-95AB-6595F4B2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D40-16FA-4CEC-8602-01B524E379FF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9E47E-B11F-4902-8E49-700F820C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0E9F2-9873-49D5-B4E3-962275FB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2FF7-23AD-4E10-986C-36A688A49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79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496A-893C-439B-8B5F-5B98F406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DDBF4-3883-46AC-AB64-AD2335CC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24B37-A689-45C5-AF82-53C576AAA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1BBAE-2625-476D-B07E-E299B98C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D40-16FA-4CEC-8602-01B524E379FF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6FF5D-484D-4B5A-BA0B-AC6EB144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BD55A-61B7-4F6C-AC62-A4CA8472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2FF7-23AD-4E10-986C-36A688A49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30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59EC-7178-4A0D-9C2E-9F36AF4C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A1A6B-952E-4852-8517-1E3BDF53D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61304-D2B1-49CF-921F-08E908C34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74284-701F-4BC1-8D36-33AD52F4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D40-16FA-4CEC-8602-01B524E379FF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DD39-3334-432C-BB70-32349CD6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A9BAD-3BD5-4149-A120-F9CEFC49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2FF7-23AD-4E10-986C-36A688A49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0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63CFB-94CD-47A5-AAC5-0C7F0E67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0A67D-ACE3-435A-9C42-2CAEE8B54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6E017-6A34-4DB0-B178-0E1F464DE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DDD40-16FA-4CEC-8602-01B524E379FF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CCC17-EED7-4C6D-9E86-30BBEF5B0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93F8F-8CE8-4FB7-9F0F-CB126C0B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2FF7-23AD-4E10-986C-36A688A49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C7B8-6CE5-400A-AEDD-96EC4D75B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6254"/>
          </a:xfrm>
        </p:spPr>
        <p:txBody>
          <a:bodyPr>
            <a:normAutofit fontScale="90000"/>
          </a:bodyPr>
          <a:lstStyle/>
          <a:p>
            <a:r>
              <a:rPr lang="en-US" dirty="0"/>
              <a:t>2(a)Assignment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11C6B-5DB1-498A-8179-F72B892DC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7"/>
            <a:ext cx="9144000" cy="325918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 should ask for help to upload food he made with his restaurant.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Keep place clean and hygiene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should connect with online to sale his food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Keep track of area people of their taste and interested in foods whether is veg food and non-veg  food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Ask blogger for advertising his food restaurant.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54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AFCE-6C3B-4856-97D1-CD1585FFD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7877"/>
          </a:xfrm>
        </p:spPr>
        <p:txBody>
          <a:bodyPr>
            <a:normAutofit fontScale="90000"/>
          </a:bodyPr>
          <a:lstStyle/>
          <a:p>
            <a:r>
              <a:rPr lang="en-US" dirty="0"/>
              <a:t>2(b)Assignment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2D81E-9253-4349-9C09-6AE7BF2B3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0241"/>
            <a:ext cx="9144000" cy="4598124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Prize of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vada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paw must decide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upto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12 rupees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 startAt="2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Concentrate on Quality of Vada Pav and Hygiene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Pack Vada Pav 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Aluminium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Foil.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 startAt="4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Accept Cards (Debit as well as Credit) as means of payment.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Keep Mineral water for drinking purpose and soap for handwash. Keep Tissue Paper.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 startAt="6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Try to find good Chef and location of your shop (near public place)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 startAt="7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Don’t feel bad when people do not respect you and talk rudely. Its part of customer Service. Keep Smiling.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 startAt="8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Keep local policemen and municipality guys happy ;) . If they are happy and you make Small mistakes unknowingly, it will be ignored.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39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2(a)Assignment</vt:lpstr>
      <vt:lpstr>2(b)Assignment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2(a)Assignment</dc:title>
  <dc:creator>mubeen khan</dc:creator>
  <cp:lastModifiedBy>mubeen khan</cp:lastModifiedBy>
  <cp:revision>2</cp:revision>
  <dcterms:created xsi:type="dcterms:W3CDTF">2021-07-28T12:16:44Z</dcterms:created>
  <dcterms:modified xsi:type="dcterms:W3CDTF">2021-07-28T13:01:27Z</dcterms:modified>
</cp:coreProperties>
</file>