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4B3F3-5E0C-4238-AD5E-98A5EEE0FB5D}" v="12" dt="2021-07-28T11:57:0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7B7E-C182-485F-A632-B3C191D35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64863-C622-4AB5-8C65-419150D73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527F-F5B6-4F57-9AFB-B11399EC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0CAB-E610-4FD5-95F0-4B8135D1810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00EE-EE3C-4B34-9E8A-04726937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1E75-BE3E-4386-AF90-609698E6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529-117A-4C4B-98FA-456545E5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86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7735-5DA4-42B9-A2F0-15DB1FF7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16E6F-66C7-40FE-A71A-90FC3B20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3DCF-5381-4F24-8BF9-D18838DB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0CAB-E610-4FD5-95F0-4B8135D1810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8877-F669-4E75-BD8D-677460CA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1A6A-114F-46B0-90BE-49787F3F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529-117A-4C4B-98FA-456545E5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FF821-B7EA-4CE0-9F5D-42CA6CB6D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0B862-2B1D-4182-881B-C7AC95CC9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6736E-EDA0-4AC4-8D28-880892DF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0CAB-E610-4FD5-95F0-4B8135D1810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7B35-BD91-44E4-9E9A-5EFB74C3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6C6BF-ED16-4E0A-844F-2444465B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529-117A-4C4B-98FA-456545E5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719B-3AFB-49F3-95C9-3B733A98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ACA5E-1730-4AC0-928C-44492B75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E8BB-88A4-4151-B698-6BEC82D2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0CAB-E610-4FD5-95F0-4B8135D1810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4E79-FFA6-45D7-B797-38D59B7D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3ADC-6C74-42A5-A320-B90C091F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529-117A-4C4B-98FA-456545E5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AE41-C1A5-49E0-8168-0666FD93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339A5-21FA-4DDB-8183-B9E2D1EF6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00DF-BCDD-4EB2-BC36-55798B4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0CAB-E610-4FD5-95F0-4B8135D1810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6407A-468D-4804-983C-9ABB10DA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7F7F-8E3E-4DA6-91C1-D35DDD31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529-117A-4C4B-98FA-456545E5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9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DEE0-344A-49CA-8E6F-D61AD2B9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BB39-D870-4273-9A7F-A35767970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6DE0E-5D52-44D8-A5BC-6BBDED317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C4395-7281-4438-9AFA-6AB1398A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0CAB-E610-4FD5-95F0-4B8135D1810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D160A-E411-4567-AC86-8F8FE4C3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ABD53-94D1-4FE2-AC65-CDC6CF03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529-117A-4C4B-98FA-456545E5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4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EE9C-67AA-446B-B4A3-1FE54545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78F1F-13E1-457A-81E6-DA77FF11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EEB3F-B546-4E95-A86C-2BAAFB338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BA7FA-8E9E-4F8F-A9A4-95150006B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2944F-7718-4FBB-A766-F444AD026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A5114-F420-4F31-A044-EB4A89A5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0CAB-E610-4FD5-95F0-4B8135D1810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AF048-5BFC-493D-A02B-0F18C0C5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20AFD-B188-4907-B68F-F5DFBBED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529-117A-4C4B-98FA-456545E5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7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0ED8-4B3B-48C2-9A0B-F980625D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32678-8930-4012-A2B2-6FB6B7C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0CAB-E610-4FD5-95F0-4B8135D1810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FA8F-EB1D-48A3-992F-51CC9914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86758-AE51-4610-BE06-97493302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529-117A-4C4B-98FA-456545E5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49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EB9AF-AD07-42D6-9BBF-5A951837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0CAB-E610-4FD5-95F0-4B8135D1810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FF7C5-811D-46EE-A350-B0B31A63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F24C4-D7FD-4FCE-B8BD-6FBD57E6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529-117A-4C4B-98FA-456545E5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6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AA56-B51E-4AD5-B205-5DC45275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3DF0-3B2C-4CC3-BE46-D341C6AB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1D433-87ED-47B4-9817-CD3ED12F5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BFAF1-C742-4747-9DE1-413CCC55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0CAB-E610-4FD5-95F0-4B8135D1810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E20BF-8C76-4D58-88FE-C083B3B4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43B6A-E054-4D76-901C-213E4F9B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529-117A-4C4B-98FA-456545E5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6130-89FC-426F-AE5D-242443D8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CF9EA-78CC-4259-A016-77F9E340C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9C834-AA26-4996-947C-7034DDF42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C5D0-BFF1-4227-8372-AC9D62BB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0CAB-E610-4FD5-95F0-4B8135D1810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95FFE-8403-4A81-A0C1-62E18526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492B5-33F9-4C10-AF5E-8604AE34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529-117A-4C4B-98FA-456545E5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9B55C-BE73-4D57-89B2-20914A7A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A4E3-A96C-446D-9C24-D2175E293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BCE1-DB92-4F71-B91F-50F3560E4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0CAB-E610-4FD5-95F0-4B8135D1810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2E50-664D-499E-B944-3A609F518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4611-E422-40A5-ADAE-4C5824C9D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529-117A-4C4B-98FA-456545E53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548AB-A3BE-4178-BAE5-AC9C929B8351}"/>
              </a:ext>
            </a:extLst>
          </p:cNvPr>
          <p:cNvSpPr txBox="1"/>
          <p:nvPr/>
        </p:nvSpPr>
        <p:spPr>
          <a:xfrm>
            <a:off x="3049089" y="1673219"/>
            <a:ext cx="60938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1" u="sng" dirty="0"/>
              <a:t>ASSIGNMENT</a:t>
            </a:r>
            <a:endParaRPr lang="en-IN" sz="6600" b="1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B51B2-5F96-46E8-B9B4-78D9E254401F}"/>
              </a:ext>
            </a:extLst>
          </p:cNvPr>
          <p:cNvSpPr txBox="1"/>
          <p:nvPr/>
        </p:nvSpPr>
        <p:spPr>
          <a:xfrm>
            <a:off x="2651760" y="3429000"/>
            <a:ext cx="71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 which is being eaten by the people during this COVID-19 pandemic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62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A4F2A2-8482-4BDB-BA8D-5845EA3FA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790323"/>
              </p:ext>
            </p:extLst>
          </p:nvPr>
        </p:nvGraphicFramePr>
        <p:xfrm>
          <a:off x="92075" y="92075"/>
          <a:ext cx="11951879" cy="666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44008" imgH="9724988" progId="Excel.Sheet.12">
                  <p:embed/>
                </p:oleObj>
              </mc:Choice>
              <mc:Fallback>
                <p:oleObj name="Worksheet" r:id="rId2" imgW="8944008" imgH="97249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1951879" cy="6661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02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7E1F18-93E4-4C6D-ADDE-96BDFB1E2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518805"/>
              </p:ext>
            </p:extLst>
          </p:nvPr>
        </p:nvGraphicFramePr>
        <p:xfrm>
          <a:off x="261257" y="1"/>
          <a:ext cx="10816044" cy="6247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9618">
                  <a:extLst>
                    <a:ext uri="{9D8B030D-6E8A-4147-A177-3AD203B41FA5}">
                      <a16:colId xmlns:a16="http://schemas.microsoft.com/office/drawing/2014/main" val="3428749850"/>
                    </a:ext>
                  </a:extLst>
                </a:gridCol>
                <a:gridCol w="2482139">
                  <a:extLst>
                    <a:ext uri="{9D8B030D-6E8A-4147-A177-3AD203B41FA5}">
                      <a16:colId xmlns:a16="http://schemas.microsoft.com/office/drawing/2014/main" val="4068370783"/>
                    </a:ext>
                  </a:extLst>
                </a:gridCol>
                <a:gridCol w="844212">
                  <a:extLst>
                    <a:ext uri="{9D8B030D-6E8A-4147-A177-3AD203B41FA5}">
                      <a16:colId xmlns:a16="http://schemas.microsoft.com/office/drawing/2014/main" val="788974931"/>
                    </a:ext>
                  </a:extLst>
                </a:gridCol>
                <a:gridCol w="1710075">
                  <a:extLst>
                    <a:ext uri="{9D8B030D-6E8A-4147-A177-3AD203B41FA5}">
                      <a16:colId xmlns:a16="http://schemas.microsoft.com/office/drawing/2014/main" val="3905900977"/>
                    </a:ext>
                  </a:extLst>
                </a:gridCol>
              </a:tblGrid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Count of Breakfast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Column Labels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579230798"/>
                  </a:ext>
                </a:extLst>
              </a:tr>
              <a:tr h="129995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Row Labels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Female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Male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Grand Total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243546132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Dairy products and bread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6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19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462521117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18 to 25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5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14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17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548298165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No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14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16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558550215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852666109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de-DE" sz="300" u="none" strike="noStrike">
                          <a:effectLst/>
                        </a:rPr>
                        <a:t>Diet (e.g veg plus boil chicken)</a:t>
                      </a:r>
                      <a:endParaRPr lang="de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4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870645376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6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7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517014618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440135597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4068992658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709151179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750570059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Yes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413186073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440066666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551947051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25 to 35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5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4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637494371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No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4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314265610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Dal and rice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829482492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Dal and rice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587960711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976386154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867174049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245083434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242735670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35 to 55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5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4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720350722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No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4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934129171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nn-NO" sz="300" u="none" strike="noStrike">
                          <a:effectLst/>
                        </a:rPr>
                        <a:t>Diet(eg veg plus boil chicken)</a:t>
                      </a:r>
                      <a:endParaRPr lang="nn-NO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51474071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de-DE" sz="300" u="none" strike="noStrike">
                          <a:effectLst/>
                        </a:rPr>
                        <a:t>Diet (e.g veg plus boil chicken)</a:t>
                      </a:r>
                      <a:endParaRPr lang="de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999255034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897744639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159252256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816363870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581962100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49158277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Vegetable only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8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913326493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18 to 25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5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8627335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No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852550504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894924604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652431723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308726901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25 to 35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5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4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6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685112477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No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4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6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961510108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183420521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4131054645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874062236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042830255"/>
                  </a:ext>
                </a:extLst>
              </a:tr>
              <a:tr h="6291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171913236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581541973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35 to 55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5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285959813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No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762867071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557503637"/>
                  </a:ext>
                </a:extLst>
              </a:tr>
              <a:tr h="59279">
                <a:tc>
                  <a:txBody>
                    <a:bodyPr/>
                    <a:lstStyle/>
                    <a:p>
                      <a:pPr algn="l" fontAlgn="b"/>
                      <a:r>
                        <a:rPr lang="de-DE" sz="300" u="none" strike="noStrike">
                          <a:effectLst/>
                        </a:rPr>
                        <a:t>Diet (e.g veg plus boil chicken)</a:t>
                      </a:r>
                      <a:endParaRPr lang="de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4247217802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Yes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694911479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286911011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465443920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Above 55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5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160068352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No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704596126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687282131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41170467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Only milk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6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951938262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18 to 25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5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19768547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No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751781057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nn-NO" sz="300" u="none" strike="noStrike">
                          <a:effectLst/>
                        </a:rPr>
                        <a:t>Diet(eg veg plus boil chicken)</a:t>
                      </a:r>
                      <a:endParaRPr lang="nn-NO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704333293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de-DE" sz="300" u="none" strike="noStrike">
                          <a:effectLst/>
                        </a:rPr>
                        <a:t>Diet (e.g veg plus boil chicken)</a:t>
                      </a:r>
                      <a:endParaRPr lang="de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615029755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28605742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943895697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25 to 35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5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265298105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No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341691206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021448274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de-DE" sz="300" u="none" strike="noStrike">
                          <a:effectLst/>
                        </a:rPr>
                        <a:t>Diet (e.g veg plus boil chicken)</a:t>
                      </a:r>
                      <a:endParaRPr lang="de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589209630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444255407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35 to 55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5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816327663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No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477041307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115733395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05381929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Milkshake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6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119118134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18 to 25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5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92033223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No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546273319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Dal and rice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409896541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446321870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4132203633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de-DE" sz="300" u="none" strike="noStrike">
                          <a:effectLst/>
                        </a:rPr>
                        <a:t>Diet (e.g veg plus boil chicken)</a:t>
                      </a:r>
                      <a:endParaRPr lang="de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80688892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544053063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de-DE" sz="300" u="none" strike="noStrike">
                          <a:effectLst/>
                        </a:rPr>
                        <a:t>Diet (e.g veg plus boil chicken)</a:t>
                      </a:r>
                      <a:endParaRPr lang="de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973433200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25 to 35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5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068322795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No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2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936408812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veg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72348767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de-DE" sz="300" u="none" strike="noStrike">
                          <a:effectLst/>
                        </a:rPr>
                        <a:t>Diet (e.g veg plus boil chicken)</a:t>
                      </a:r>
                      <a:endParaRPr lang="de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592937030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Vegetable with rice or Roti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848240844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de-DE" sz="300" u="none" strike="noStrike">
                          <a:effectLst/>
                        </a:rPr>
                        <a:t>Diet (e.g veg plus boil chicken)</a:t>
                      </a:r>
                      <a:endParaRPr lang="de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2556959359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Above 55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5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183343417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Yes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10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377817366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nn-NO" sz="300" u="none" strike="noStrike">
                          <a:effectLst/>
                        </a:rPr>
                        <a:t>Diet(eg veg plus boil chicken)</a:t>
                      </a:r>
                      <a:endParaRPr lang="nn-NO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65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018338391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de-DE" sz="300" u="none" strike="noStrike">
                          <a:effectLst/>
                        </a:rPr>
                        <a:t>Diet (e.g veg plus boil chicken)</a:t>
                      </a:r>
                      <a:endParaRPr lang="de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1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</a:t>
                      </a:r>
                      <a:endParaRPr lang="en-IN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3962299693"/>
                  </a:ext>
                </a:extLst>
              </a:tr>
              <a:tr h="66619">
                <a:tc>
                  <a:txBody>
                    <a:bodyPr/>
                    <a:lstStyle/>
                    <a:p>
                      <a:pPr algn="l" fontAlgn="b"/>
                      <a:r>
                        <a:rPr lang="en-IN" sz="300" u="none" strike="noStrike">
                          <a:effectLst/>
                        </a:rPr>
                        <a:t>Grand Total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15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>
                          <a:effectLst/>
                        </a:rPr>
                        <a:t>35</a:t>
                      </a:r>
                      <a:endParaRPr lang="en-IN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00" u="none" strike="noStrike" dirty="0">
                          <a:effectLst/>
                        </a:rPr>
                        <a:t>50</a:t>
                      </a:r>
                      <a:endParaRPr lang="en-IN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39" marR="2339" marT="2339" marB="0" anchor="b"/>
                </a:tc>
                <a:extLst>
                  <a:ext uri="{0D108BD9-81ED-4DB2-BD59-A6C34878D82A}">
                    <a16:rowId xmlns:a16="http://schemas.microsoft.com/office/drawing/2014/main" val="113282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78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rms response chart. Question title: Gender. Number of responses: 50 responses.">
            <a:extLst>
              <a:ext uri="{FF2B5EF4-FFF2-40B4-BE49-F238E27FC236}">
                <a16:creationId xmlns:a16="http://schemas.microsoft.com/office/drawing/2014/main" id="{5BF7E490-A8D7-4E26-8EB1-7435AED0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8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rms response chart. Question title: Age group. Number of responses: 50 responses.">
            <a:extLst>
              <a:ext uri="{FF2B5EF4-FFF2-40B4-BE49-F238E27FC236}">
                <a16:creationId xmlns:a16="http://schemas.microsoft.com/office/drawing/2014/main" id="{911AE8BF-37D6-4622-A40A-0BF76DA9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rms response chart. Question title: Anyone in family was get ill by coivd 19. Number of responses: 50 responses.">
            <a:extLst>
              <a:ext uri="{FF2B5EF4-FFF2-40B4-BE49-F238E27FC236}">
                <a16:creationId xmlns:a16="http://schemas.microsoft.com/office/drawing/2014/main" id="{BA0BB81E-A7BC-46E5-888C-C22CE475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7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rms response chart. Question title: Breakfast. Number of responses: 50 responses.">
            <a:extLst>
              <a:ext uri="{FF2B5EF4-FFF2-40B4-BE49-F238E27FC236}">
                <a16:creationId xmlns:a16="http://schemas.microsoft.com/office/drawing/2014/main" id="{752F2D5E-DE1E-413E-93DD-B200E5C66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5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orms response chart. Question title: Lunch. Number of responses: 50 responses.">
            <a:extLst>
              <a:ext uri="{FF2B5EF4-FFF2-40B4-BE49-F238E27FC236}">
                <a16:creationId xmlns:a16="http://schemas.microsoft.com/office/drawing/2014/main" id="{B7A67976-A89D-4E9E-87A5-407BF91EE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3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orms response chart. Question title: Dinner. Number of responses: 50 responses.">
            <a:extLst>
              <a:ext uri="{FF2B5EF4-FFF2-40B4-BE49-F238E27FC236}">
                <a16:creationId xmlns:a16="http://schemas.microsoft.com/office/drawing/2014/main" id="{B026121C-18F7-4E2E-B9AC-EDE76C3FD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11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655</Words>
  <Application>Microsoft Office PowerPoint</Application>
  <PresentationFormat>Widescreen</PresentationFormat>
  <Paragraphs>307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mubeen khan</dc:creator>
  <cp:lastModifiedBy>mubeen khan</cp:lastModifiedBy>
  <cp:revision>2</cp:revision>
  <dcterms:created xsi:type="dcterms:W3CDTF">2021-07-28T11:24:09Z</dcterms:created>
  <dcterms:modified xsi:type="dcterms:W3CDTF">2021-07-28T11:57:51Z</dcterms:modified>
</cp:coreProperties>
</file>